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7FEF8-A35C-4FAA-994F-2AD8B7A5FD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4B8B11-67B4-4CB5-82A8-0002C1A668C4}">
      <dgm:prSet phldrT="[Text]"/>
      <dgm:spPr/>
      <dgm:t>
        <a:bodyPr/>
        <a:lstStyle/>
        <a:p>
          <a:r>
            <a:rPr lang="en-US" dirty="0"/>
            <a:t>Subscription 1</a:t>
          </a:r>
          <a:endParaRPr lang="en-IN" dirty="0"/>
        </a:p>
      </dgm:t>
    </dgm:pt>
    <dgm:pt modelId="{16F200FF-8289-40E1-BFBC-1E9D181D1B1D}" type="parTrans" cxnId="{80F4869E-93F9-4103-BEEA-0028DDB3BE78}">
      <dgm:prSet/>
      <dgm:spPr/>
      <dgm:t>
        <a:bodyPr/>
        <a:lstStyle/>
        <a:p>
          <a:endParaRPr lang="en-IN"/>
        </a:p>
      </dgm:t>
    </dgm:pt>
    <dgm:pt modelId="{257E5908-A1C8-4250-81EA-1E5AB63BE4BE}" type="sibTrans" cxnId="{80F4869E-93F9-4103-BEEA-0028DDB3BE78}">
      <dgm:prSet/>
      <dgm:spPr/>
      <dgm:t>
        <a:bodyPr/>
        <a:lstStyle/>
        <a:p>
          <a:endParaRPr lang="en-IN"/>
        </a:p>
      </dgm:t>
    </dgm:pt>
    <dgm:pt modelId="{B3633596-C1D3-49DF-9375-6314087FE081}">
      <dgm:prSet phldrT="[Text]"/>
      <dgm:spPr/>
      <dgm:t>
        <a:bodyPr/>
        <a:lstStyle/>
        <a:p>
          <a:r>
            <a:rPr lang="en-US" dirty="0"/>
            <a:t>Resource Group</a:t>
          </a:r>
        </a:p>
        <a:p>
          <a:r>
            <a:rPr lang="en-US" dirty="0"/>
            <a:t>App A</a:t>
          </a:r>
          <a:endParaRPr lang="en-IN" dirty="0"/>
        </a:p>
      </dgm:t>
    </dgm:pt>
    <dgm:pt modelId="{800074C5-20C7-4825-9F5C-80405DF7BCAD}" type="parTrans" cxnId="{1D8BB9FC-6C64-4933-AD7D-575400569C93}">
      <dgm:prSet/>
      <dgm:spPr/>
      <dgm:t>
        <a:bodyPr/>
        <a:lstStyle/>
        <a:p>
          <a:endParaRPr lang="en-IN"/>
        </a:p>
      </dgm:t>
    </dgm:pt>
    <dgm:pt modelId="{7E4D830D-71C3-42F6-BD11-32EB9AD426F6}" type="sibTrans" cxnId="{1D8BB9FC-6C64-4933-AD7D-575400569C93}">
      <dgm:prSet/>
      <dgm:spPr/>
      <dgm:t>
        <a:bodyPr/>
        <a:lstStyle/>
        <a:p>
          <a:endParaRPr lang="en-IN"/>
        </a:p>
      </dgm:t>
    </dgm:pt>
    <dgm:pt modelId="{496F9D39-754B-4229-96A1-5FDBE37FE4DF}">
      <dgm:prSet phldrT="[Text]"/>
      <dgm:spPr/>
      <dgm:t>
        <a:bodyPr/>
        <a:lstStyle/>
        <a:p>
          <a:r>
            <a:rPr lang="en-US" dirty="0"/>
            <a:t>Resource Group</a:t>
          </a:r>
        </a:p>
        <a:p>
          <a:r>
            <a:rPr lang="en-US" dirty="0"/>
            <a:t>App B</a:t>
          </a:r>
          <a:endParaRPr lang="en-IN" dirty="0"/>
        </a:p>
      </dgm:t>
    </dgm:pt>
    <dgm:pt modelId="{5162E0BA-9938-42B6-A6FF-D08EE90DBFC1}" type="parTrans" cxnId="{97398B68-2451-4E5E-A3FC-70B2EB2A7C6B}">
      <dgm:prSet/>
      <dgm:spPr/>
      <dgm:t>
        <a:bodyPr/>
        <a:lstStyle/>
        <a:p>
          <a:endParaRPr lang="en-IN"/>
        </a:p>
      </dgm:t>
    </dgm:pt>
    <dgm:pt modelId="{9EE2501E-97F8-4C8D-891A-DCBBDB7A7224}" type="sibTrans" cxnId="{97398B68-2451-4E5E-A3FC-70B2EB2A7C6B}">
      <dgm:prSet/>
      <dgm:spPr/>
      <dgm:t>
        <a:bodyPr/>
        <a:lstStyle/>
        <a:p>
          <a:endParaRPr lang="en-IN"/>
        </a:p>
      </dgm:t>
    </dgm:pt>
    <dgm:pt modelId="{8C8CFEF8-B282-4826-8D19-925C1E7FAF91}">
      <dgm:prSet phldrT="[Text]"/>
      <dgm:spPr/>
      <dgm:t>
        <a:bodyPr/>
        <a:lstStyle/>
        <a:p>
          <a:r>
            <a:rPr lang="en-US" dirty="0"/>
            <a:t>Subscription 2</a:t>
          </a:r>
          <a:endParaRPr lang="en-IN" dirty="0"/>
        </a:p>
      </dgm:t>
    </dgm:pt>
    <dgm:pt modelId="{2E9F64FF-F55A-44AF-B944-DF0E44C41A01}" type="parTrans" cxnId="{BBB0A5DD-975E-4511-A988-E38B2D4E6E5A}">
      <dgm:prSet/>
      <dgm:spPr/>
      <dgm:t>
        <a:bodyPr/>
        <a:lstStyle/>
        <a:p>
          <a:endParaRPr lang="en-IN"/>
        </a:p>
      </dgm:t>
    </dgm:pt>
    <dgm:pt modelId="{D1C61EA5-C91D-4BF8-9080-8242CEFE26DA}" type="sibTrans" cxnId="{BBB0A5DD-975E-4511-A988-E38B2D4E6E5A}">
      <dgm:prSet/>
      <dgm:spPr/>
      <dgm:t>
        <a:bodyPr/>
        <a:lstStyle/>
        <a:p>
          <a:endParaRPr lang="en-IN"/>
        </a:p>
      </dgm:t>
    </dgm:pt>
    <dgm:pt modelId="{D26CD1AA-29FD-403C-9D0E-869BA6530F64}">
      <dgm:prSet phldrT="[Text]"/>
      <dgm:spPr/>
      <dgm:t>
        <a:bodyPr/>
        <a:lstStyle/>
        <a:p>
          <a:r>
            <a:rPr lang="en-US" dirty="0"/>
            <a:t>Resource Group</a:t>
          </a:r>
        </a:p>
        <a:p>
          <a:r>
            <a:rPr lang="en-US" dirty="0"/>
            <a:t>App C</a:t>
          </a:r>
          <a:endParaRPr lang="en-IN" dirty="0"/>
        </a:p>
      </dgm:t>
    </dgm:pt>
    <dgm:pt modelId="{8641C92A-AF91-4D1B-A629-3BB2569BB94C}" type="parTrans" cxnId="{DFAB9688-8415-4F1C-AF20-611E6B2E5080}">
      <dgm:prSet/>
      <dgm:spPr/>
      <dgm:t>
        <a:bodyPr/>
        <a:lstStyle/>
        <a:p>
          <a:endParaRPr lang="en-IN"/>
        </a:p>
      </dgm:t>
    </dgm:pt>
    <dgm:pt modelId="{A13FCC42-DD7F-4179-A69D-594B2224394A}" type="sibTrans" cxnId="{DFAB9688-8415-4F1C-AF20-611E6B2E5080}">
      <dgm:prSet/>
      <dgm:spPr/>
      <dgm:t>
        <a:bodyPr/>
        <a:lstStyle/>
        <a:p>
          <a:endParaRPr lang="en-IN"/>
        </a:p>
      </dgm:t>
    </dgm:pt>
    <dgm:pt modelId="{A5C604C4-6320-4E3A-9979-9F7F4E1D8317}">
      <dgm:prSet phldrT="[Text]"/>
      <dgm:spPr/>
      <dgm:t>
        <a:bodyPr/>
        <a:lstStyle/>
        <a:p>
          <a:r>
            <a:rPr lang="en-US" dirty="0"/>
            <a:t>Root Management</a:t>
          </a:r>
        </a:p>
        <a:p>
          <a:r>
            <a:rPr lang="en-US" dirty="0"/>
            <a:t>Group</a:t>
          </a:r>
          <a:endParaRPr lang="en-IN" dirty="0"/>
        </a:p>
      </dgm:t>
    </dgm:pt>
    <dgm:pt modelId="{9E6BB51F-E0B7-44A8-9C6C-4A87A1716E99}" type="sibTrans" cxnId="{23FA683F-2158-44FD-9BA7-20A673DE9829}">
      <dgm:prSet/>
      <dgm:spPr/>
      <dgm:t>
        <a:bodyPr/>
        <a:lstStyle/>
        <a:p>
          <a:endParaRPr lang="en-IN"/>
        </a:p>
      </dgm:t>
    </dgm:pt>
    <dgm:pt modelId="{0ABE1AAA-8AF8-4215-9F44-1E61F2259EFF}" type="parTrans" cxnId="{23FA683F-2158-44FD-9BA7-20A673DE9829}">
      <dgm:prSet/>
      <dgm:spPr/>
      <dgm:t>
        <a:bodyPr/>
        <a:lstStyle/>
        <a:p>
          <a:endParaRPr lang="en-IN"/>
        </a:p>
      </dgm:t>
    </dgm:pt>
    <dgm:pt modelId="{CFE0B661-CC37-4AAF-A513-77C4E2AC9830}">
      <dgm:prSet phldrT="[Text]"/>
      <dgm:spPr/>
      <dgm:t>
        <a:bodyPr/>
        <a:lstStyle/>
        <a:p>
          <a:r>
            <a:rPr lang="en-US" dirty="0"/>
            <a:t>Resource Group</a:t>
          </a:r>
        </a:p>
        <a:p>
          <a:r>
            <a:rPr lang="en-US" dirty="0"/>
            <a:t>App D</a:t>
          </a:r>
          <a:endParaRPr lang="en-IN" dirty="0"/>
        </a:p>
      </dgm:t>
    </dgm:pt>
    <dgm:pt modelId="{D6EA7B81-605A-4F82-95CE-340B5CD4549C}" type="parTrans" cxnId="{B751EE1E-62B4-43C0-9201-D0B845562454}">
      <dgm:prSet/>
      <dgm:spPr/>
      <dgm:t>
        <a:bodyPr/>
        <a:lstStyle/>
        <a:p>
          <a:endParaRPr lang="en-IN"/>
        </a:p>
      </dgm:t>
    </dgm:pt>
    <dgm:pt modelId="{4FCCC89C-15D8-4D29-81A6-C4FCB1C01B34}" type="sibTrans" cxnId="{B751EE1E-62B4-43C0-9201-D0B845562454}">
      <dgm:prSet/>
      <dgm:spPr/>
      <dgm:t>
        <a:bodyPr/>
        <a:lstStyle/>
        <a:p>
          <a:endParaRPr lang="en-IN"/>
        </a:p>
      </dgm:t>
    </dgm:pt>
    <dgm:pt modelId="{E98D93C6-36B8-467E-B262-0F8DBF957747}">
      <dgm:prSet phldrT="[Text]"/>
      <dgm:spPr/>
      <dgm:t>
        <a:bodyPr/>
        <a:lstStyle/>
        <a:p>
          <a:r>
            <a:rPr lang="en-US" dirty="0"/>
            <a:t>Resource Group</a:t>
          </a:r>
        </a:p>
        <a:p>
          <a:r>
            <a:rPr lang="en-US" dirty="0"/>
            <a:t>App R</a:t>
          </a:r>
          <a:endParaRPr lang="en-IN" dirty="0"/>
        </a:p>
      </dgm:t>
    </dgm:pt>
    <dgm:pt modelId="{3C35C2A4-112D-4B8E-9941-EFE45E7D0147}" type="parTrans" cxnId="{410D4767-B0C0-43F4-AF38-02836E70C35E}">
      <dgm:prSet/>
      <dgm:spPr/>
      <dgm:t>
        <a:bodyPr/>
        <a:lstStyle/>
        <a:p>
          <a:endParaRPr lang="en-IN"/>
        </a:p>
      </dgm:t>
    </dgm:pt>
    <dgm:pt modelId="{6205C095-6F69-4020-8003-1ECD3936BF19}" type="sibTrans" cxnId="{410D4767-B0C0-43F4-AF38-02836E70C35E}">
      <dgm:prSet/>
      <dgm:spPr/>
      <dgm:t>
        <a:bodyPr/>
        <a:lstStyle/>
        <a:p>
          <a:endParaRPr lang="en-IN"/>
        </a:p>
      </dgm:t>
    </dgm:pt>
    <dgm:pt modelId="{B50EC409-BDF2-4381-B8EB-3342C0C04415}" type="pres">
      <dgm:prSet presAssocID="{1287FEF8-A35C-4FAA-994F-2AD8B7A5FD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2215D2-34F9-4B5E-B3DA-7B7AE0241C86}" type="pres">
      <dgm:prSet presAssocID="{A5C604C4-6320-4E3A-9979-9F7F4E1D8317}" presName="hierRoot1" presStyleCnt="0"/>
      <dgm:spPr/>
    </dgm:pt>
    <dgm:pt modelId="{59EE87D8-BDC7-47D7-B69D-E823909A5714}" type="pres">
      <dgm:prSet presAssocID="{A5C604C4-6320-4E3A-9979-9F7F4E1D8317}" presName="composite" presStyleCnt="0"/>
      <dgm:spPr/>
    </dgm:pt>
    <dgm:pt modelId="{DE4DF867-AD29-4276-8C4B-66FBCE1DA715}" type="pres">
      <dgm:prSet presAssocID="{A5C604C4-6320-4E3A-9979-9F7F4E1D8317}" presName="background" presStyleLbl="node0" presStyleIdx="0" presStyleCnt="1"/>
      <dgm:spPr/>
    </dgm:pt>
    <dgm:pt modelId="{027A5771-0039-48F0-A6CB-F8857CEC071F}" type="pres">
      <dgm:prSet presAssocID="{A5C604C4-6320-4E3A-9979-9F7F4E1D8317}" presName="text" presStyleLbl="fgAcc0" presStyleIdx="0" presStyleCnt="1">
        <dgm:presLayoutVars>
          <dgm:chPref val="3"/>
        </dgm:presLayoutVars>
      </dgm:prSet>
      <dgm:spPr/>
    </dgm:pt>
    <dgm:pt modelId="{6124D971-7BC0-4484-AFFD-007441CAE5DE}" type="pres">
      <dgm:prSet presAssocID="{A5C604C4-6320-4E3A-9979-9F7F4E1D8317}" presName="hierChild2" presStyleCnt="0"/>
      <dgm:spPr/>
    </dgm:pt>
    <dgm:pt modelId="{7EF9C003-BC44-408D-BC3E-12E2B8B4ADCE}" type="pres">
      <dgm:prSet presAssocID="{16F200FF-8289-40E1-BFBC-1E9D181D1B1D}" presName="Name10" presStyleLbl="parChTrans1D2" presStyleIdx="0" presStyleCnt="2"/>
      <dgm:spPr/>
    </dgm:pt>
    <dgm:pt modelId="{3C37C5BD-0D14-49FD-9304-9E2EE02D8727}" type="pres">
      <dgm:prSet presAssocID="{E64B8B11-67B4-4CB5-82A8-0002C1A668C4}" presName="hierRoot2" presStyleCnt="0"/>
      <dgm:spPr/>
    </dgm:pt>
    <dgm:pt modelId="{60F34D85-111A-4420-942C-E2FE5B26803C}" type="pres">
      <dgm:prSet presAssocID="{E64B8B11-67B4-4CB5-82A8-0002C1A668C4}" presName="composite2" presStyleCnt="0"/>
      <dgm:spPr/>
    </dgm:pt>
    <dgm:pt modelId="{78B3A987-296B-4706-9F4D-91A6457C2874}" type="pres">
      <dgm:prSet presAssocID="{E64B8B11-67B4-4CB5-82A8-0002C1A668C4}" presName="background2" presStyleLbl="node2" presStyleIdx="0" presStyleCnt="2"/>
      <dgm:spPr/>
    </dgm:pt>
    <dgm:pt modelId="{054F10FB-A9E5-4BD7-A65F-793DC65C6C1C}" type="pres">
      <dgm:prSet presAssocID="{E64B8B11-67B4-4CB5-82A8-0002C1A668C4}" presName="text2" presStyleLbl="fgAcc2" presStyleIdx="0" presStyleCnt="2">
        <dgm:presLayoutVars>
          <dgm:chPref val="3"/>
        </dgm:presLayoutVars>
      </dgm:prSet>
      <dgm:spPr/>
    </dgm:pt>
    <dgm:pt modelId="{00F784DF-3307-4B81-A90B-5547EC51DDAB}" type="pres">
      <dgm:prSet presAssocID="{E64B8B11-67B4-4CB5-82A8-0002C1A668C4}" presName="hierChild3" presStyleCnt="0"/>
      <dgm:spPr/>
    </dgm:pt>
    <dgm:pt modelId="{7E1E5EDF-27E1-4836-9E25-339E178624B7}" type="pres">
      <dgm:prSet presAssocID="{800074C5-20C7-4825-9F5C-80405DF7BCAD}" presName="Name17" presStyleLbl="parChTrans1D3" presStyleIdx="0" presStyleCnt="5"/>
      <dgm:spPr/>
    </dgm:pt>
    <dgm:pt modelId="{C40DC712-57C4-4768-B548-FDC5FB8A31CF}" type="pres">
      <dgm:prSet presAssocID="{B3633596-C1D3-49DF-9375-6314087FE081}" presName="hierRoot3" presStyleCnt="0"/>
      <dgm:spPr/>
    </dgm:pt>
    <dgm:pt modelId="{1B91D6AB-1020-4DD4-9702-C60A38FBEBB6}" type="pres">
      <dgm:prSet presAssocID="{B3633596-C1D3-49DF-9375-6314087FE081}" presName="composite3" presStyleCnt="0"/>
      <dgm:spPr/>
    </dgm:pt>
    <dgm:pt modelId="{27BFCEB0-CDCA-4768-B056-018795FD04B3}" type="pres">
      <dgm:prSet presAssocID="{B3633596-C1D3-49DF-9375-6314087FE081}" presName="background3" presStyleLbl="node3" presStyleIdx="0" presStyleCnt="5"/>
      <dgm:spPr/>
    </dgm:pt>
    <dgm:pt modelId="{3A118CF5-342B-4CDE-8D90-69021909C243}" type="pres">
      <dgm:prSet presAssocID="{B3633596-C1D3-49DF-9375-6314087FE081}" presName="text3" presStyleLbl="fgAcc3" presStyleIdx="0" presStyleCnt="5">
        <dgm:presLayoutVars>
          <dgm:chPref val="3"/>
        </dgm:presLayoutVars>
      </dgm:prSet>
      <dgm:spPr/>
    </dgm:pt>
    <dgm:pt modelId="{411F954A-8185-4811-A51A-794C7C025462}" type="pres">
      <dgm:prSet presAssocID="{B3633596-C1D3-49DF-9375-6314087FE081}" presName="hierChild4" presStyleCnt="0"/>
      <dgm:spPr/>
    </dgm:pt>
    <dgm:pt modelId="{C409606E-EE2B-46EE-AF05-38A679F948B4}" type="pres">
      <dgm:prSet presAssocID="{5162E0BA-9938-42B6-A6FF-D08EE90DBFC1}" presName="Name17" presStyleLbl="parChTrans1D3" presStyleIdx="1" presStyleCnt="5"/>
      <dgm:spPr/>
    </dgm:pt>
    <dgm:pt modelId="{BB07DA85-D8D9-4217-B9D7-33A76537DB94}" type="pres">
      <dgm:prSet presAssocID="{496F9D39-754B-4229-96A1-5FDBE37FE4DF}" presName="hierRoot3" presStyleCnt="0"/>
      <dgm:spPr/>
    </dgm:pt>
    <dgm:pt modelId="{F3D437B5-42C4-450F-8567-DA82016737EB}" type="pres">
      <dgm:prSet presAssocID="{496F9D39-754B-4229-96A1-5FDBE37FE4DF}" presName="composite3" presStyleCnt="0"/>
      <dgm:spPr/>
    </dgm:pt>
    <dgm:pt modelId="{828B7C54-F58F-4D79-AC60-DB1A5F9D514D}" type="pres">
      <dgm:prSet presAssocID="{496F9D39-754B-4229-96A1-5FDBE37FE4DF}" presName="background3" presStyleLbl="node3" presStyleIdx="1" presStyleCnt="5"/>
      <dgm:spPr/>
    </dgm:pt>
    <dgm:pt modelId="{4D4BDDD9-DE60-4CBA-B292-5187C883A524}" type="pres">
      <dgm:prSet presAssocID="{496F9D39-754B-4229-96A1-5FDBE37FE4DF}" presName="text3" presStyleLbl="fgAcc3" presStyleIdx="1" presStyleCnt="5">
        <dgm:presLayoutVars>
          <dgm:chPref val="3"/>
        </dgm:presLayoutVars>
      </dgm:prSet>
      <dgm:spPr/>
    </dgm:pt>
    <dgm:pt modelId="{BFF22278-B578-4C73-BCC1-1DCB6990B9E4}" type="pres">
      <dgm:prSet presAssocID="{496F9D39-754B-4229-96A1-5FDBE37FE4DF}" presName="hierChild4" presStyleCnt="0"/>
      <dgm:spPr/>
    </dgm:pt>
    <dgm:pt modelId="{A1A89844-6E7D-40BE-9BC1-10A4C72A4800}" type="pres">
      <dgm:prSet presAssocID="{2E9F64FF-F55A-44AF-B944-DF0E44C41A01}" presName="Name10" presStyleLbl="parChTrans1D2" presStyleIdx="1" presStyleCnt="2"/>
      <dgm:spPr/>
    </dgm:pt>
    <dgm:pt modelId="{16BD848A-DFD1-41B3-B0CB-2D730BA8909F}" type="pres">
      <dgm:prSet presAssocID="{8C8CFEF8-B282-4826-8D19-925C1E7FAF91}" presName="hierRoot2" presStyleCnt="0"/>
      <dgm:spPr/>
    </dgm:pt>
    <dgm:pt modelId="{CD35716C-EFDB-44EE-9829-8FE4E7EA8B81}" type="pres">
      <dgm:prSet presAssocID="{8C8CFEF8-B282-4826-8D19-925C1E7FAF91}" presName="composite2" presStyleCnt="0"/>
      <dgm:spPr/>
    </dgm:pt>
    <dgm:pt modelId="{62F556CF-7A93-4C60-92B5-C8BB6DC90AA2}" type="pres">
      <dgm:prSet presAssocID="{8C8CFEF8-B282-4826-8D19-925C1E7FAF91}" presName="background2" presStyleLbl="node2" presStyleIdx="1" presStyleCnt="2"/>
      <dgm:spPr/>
    </dgm:pt>
    <dgm:pt modelId="{88FE4F99-BB78-4B30-8C45-316C3C65BA09}" type="pres">
      <dgm:prSet presAssocID="{8C8CFEF8-B282-4826-8D19-925C1E7FAF91}" presName="text2" presStyleLbl="fgAcc2" presStyleIdx="1" presStyleCnt="2">
        <dgm:presLayoutVars>
          <dgm:chPref val="3"/>
        </dgm:presLayoutVars>
      </dgm:prSet>
      <dgm:spPr/>
    </dgm:pt>
    <dgm:pt modelId="{699AACF9-E285-4A51-8F25-E2523E40729B}" type="pres">
      <dgm:prSet presAssocID="{8C8CFEF8-B282-4826-8D19-925C1E7FAF91}" presName="hierChild3" presStyleCnt="0"/>
      <dgm:spPr/>
    </dgm:pt>
    <dgm:pt modelId="{9314439E-D199-4728-B64A-32291C6E7A60}" type="pres">
      <dgm:prSet presAssocID="{8641C92A-AF91-4D1B-A629-3BB2569BB94C}" presName="Name17" presStyleLbl="parChTrans1D3" presStyleIdx="2" presStyleCnt="5"/>
      <dgm:spPr/>
    </dgm:pt>
    <dgm:pt modelId="{AAC4739B-85FA-407D-AC8B-2EA3DDD785CA}" type="pres">
      <dgm:prSet presAssocID="{D26CD1AA-29FD-403C-9D0E-869BA6530F64}" presName="hierRoot3" presStyleCnt="0"/>
      <dgm:spPr/>
    </dgm:pt>
    <dgm:pt modelId="{32567CBB-E4C4-4705-AADB-BE319F01F73C}" type="pres">
      <dgm:prSet presAssocID="{D26CD1AA-29FD-403C-9D0E-869BA6530F64}" presName="composite3" presStyleCnt="0"/>
      <dgm:spPr/>
    </dgm:pt>
    <dgm:pt modelId="{3E058310-4EFF-4FE3-BD33-F88CA3E885C1}" type="pres">
      <dgm:prSet presAssocID="{D26CD1AA-29FD-403C-9D0E-869BA6530F64}" presName="background3" presStyleLbl="node3" presStyleIdx="2" presStyleCnt="5"/>
      <dgm:spPr/>
    </dgm:pt>
    <dgm:pt modelId="{26FC6B15-45C5-4811-A6C7-16F253976CC3}" type="pres">
      <dgm:prSet presAssocID="{D26CD1AA-29FD-403C-9D0E-869BA6530F64}" presName="text3" presStyleLbl="fgAcc3" presStyleIdx="2" presStyleCnt="5">
        <dgm:presLayoutVars>
          <dgm:chPref val="3"/>
        </dgm:presLayoutVars>
      </dgm:prSet>
      <dgm:spPr/>
    </dgm:pt>
    <dgm:pt modelId="{F6C37883-5513-41DB-A2D5-3D544C3BBA07}" type="pres">
      <dgm:prSet presAssocID="{D26CD1AA-29FD-403C-9D0E-869BA6530F64}" presName="hierChild4" presStyleCnt="0"/>
      <dgm:spPr/>
    </dgm:pt>
    <dgm:pt modelId="{FAEAEB43-9395-4467-921E-CF76FFE16C54}" type="pres">
      <dgm:prSet presAssocID="{D6EA7B81-605A-4F82-95CE-340B5CD4549C}" presName="Name17" presStyleLbl="parChTrans1D3" presStyleIdx="3" presStyleCnt="5"/>
      <dgm:spPr/>
    </dgm:pt>
    <dgm:pt modelId="{90E368EC-72FD-4B12-B45A-6E39FDEE0D76}" type="pres">
      <dgm:prSet presAssocID="{CFE0B661-CC37-4AAF-A513-77C4E2AC9830}" presName="hierRoot3" presStyleCnt="0"/>
      <dgm:spPr/>
    </dgm:pt>
    <dgm:pt modelId="{2A36208F-E77B-432D-B17C-9D8AB115292A}" type="pres">
      <dgm:prSet presAssocID="{CFE0B661-CC37-4AAF-A513-77C4E2AC9830}" presName="composite3" presStyleCnt="0"/>
      <dgm:spPr/>
    </dgm:pt>
    <dgm:pt modelId="{28BDCFE0-32B1-49C8-B209-B928F97053D3}" type="pres">
      <dgm:prSet presAssocID="{CFE0B661-CC37-4AAF-A513-77C4E2AC9830}" presName="background3" presStyleLbl="node3" presStyleIdx="3" presStyleCnt="5"/>
      <dgm:spPr/>
    </dgm:pt>
    <dgm:pt modelId="{386024D5-229A-4E2F-8B07-03CB39DD7460}" type="pres">
      <dgm:prSet presAssocID="{CFE0B661-CC37-4AAF-A513-77C4E2AC9830}" presName="text3" presStyleLbl="fgAcc3" presStyleIdx="3" presStyleCnt="5">
        <dgm:presLayoutVars>
          <dgm:chPref val="3"/>
        </dgm:presLayoutVars>
      </dgm:prSet>
      <dgm:spPr/>
    </dgm:pt>
    <dgm:pt modelId="{D0E3E25B-2B25-4F01-B47B-68BF4EA37A10}" type="pres">
      <dgm:prSet presAssocID="{CFE0B661-CC37-4AAF-A513-77C4E2AC9830}" presName="hierChild4" presStyleCnt="0"/>
      <dgm:spPr/>
    </dgm:pt>
    <dgm:pt modelId="{8AB74F3E-7824-41DE-A7FB-A2AD6EB394A5}" type="pres">
      <dgm:prSet presAssocID="{3C35C2A4-112D-4B8E-9941-EFE45E7D0147}" presName="Name17" presStyleLbl="parChTrans1D3" presStyleIdx="4" presStyleCnt="5"/>
      <dgm:spPr/>
    </dgm:pt>
    <dgm:pt modelId="{052BB6C9-6C5B-42B1-9EE7-24E162A81462}" type="pres">
      <dgm:prSet presAssocID="{E98D93C6-36B8-467E-B262-0F8DBF957747}" presName="hierRoot3" presStyleCnt="0"/>
      <dgm:spPr/>
    </dgm:pt>
    <dgm:pt modelId="{2D880F4D-1CF3-4335-87CE-A916000DF989}" type="pres">
      <dgm:prSet presAssocID="{E98D93C6-36B8-467E-B262-0F8DBF957747}" presName="composite3" presStyleCnt="0"/>
      <dgm:spPr/>
    </dgm:pt>
    <dgm:pt modelId="{34C21508-1A17-4140-BDA9-15F3356AE22F}" type="pres">
      <dgm:prSet presAssocID="{E98D93C6-36B8-467E-B262-0F8DBF957747}" presName="background3" presStyleLbl="node3" presStyleIdx="4" presStyleCnt="5"/>
      <dgm:spPr/>
    </dgm:pt>
    <dgm:pt modelId="{B0C7F138-C05D-4170-A1CF-6E97BDE8C8C6}" type="pres">
      <dgm:prSet presAssocID="{E98D93C6-36B8-467E-B262-0F8DBF957747}" presName="text3" presStyleLbl="fgAcc3" presStyleIdx="4" presStyleCnt="5">
        <dgm:presLayoutVars>
          <dgm:chPref val="3"/>
        </dgm:presLayoutVars>
      </dgm:prSet>
      <dgm:spPr/>
    </dgm:pt>
    <dgm:pt modelId="{2AB5B37F-5DDB-440A-93AF-D1117B6E6800}" type="pres">
      <dgm:prSet presAssocID="{E98D93C6-36B8-467E-B262-0F8DBF957747}" presName="hierChild4" presStyleCnt="0"/>
      <dgm:spPr/>
    </dgm:pt>
  </dgm:ptLst>
  <dgm:cxnLst>
    <dgm:cxn modelId="{AE2F6A06-7220-4202-A79B-E5B6EF55D3C3}" type="presOf" srcId="{8641C92A-AF91-4D1B-A629-3BB2569BB94C}" destId="{9314439E-D199-4728-B64A-32291C6E7A60}" srcOrd="0" destOrd="0" presId="urn:microsoft.com/office/officeart/2005/8/layout/hierarchy1"/>
    <dgm:cxn modelId="{B751EE1E-62B4-43C0-9201-D0B845562454}" srcId="{8C8CFEF8-B282-4826-8D19-925C1E7FAF91}" destId="{CFE0B661-CC37-4AAF-A513-77C4E2AC9830}" srcOrd="1" destOrd="0" parTransId="{D6EA7B81-605A-4F82-95CE-340B5CD4549C}" sibTransId="{4FCCC89C-15D8-4D29-81A6-C4FCB1C01B34}"/>
    <dgm:cxn modelId="{913E1827-421D-4BE5-ADC8-B796EB6265B4}" type="presOf" srcId="{2E9F64FF-F55A-44AF-B944-DF0E44C41A01}" destId="{A1A89844-6E7D-40BE-9BC1-10A4C72A4800}" srcOrd="0" destOrd="0" presId="urn:microsoft.com/office/officeart/2005/8/layout/hierarchy1"/>
    <dgm:cxn modelId="{C83D092A-801E-4503-8419-8DE96E7EA423}" type="presOf" srcId="{CFE0B661-CC37-4AAF-A513-77C4E2AC9830}" destId="{386024D5-229A-4E2F-8B07-03CB39DD7460}" srcOrd="0" destOrd="0" presId="urn:microsoft.com/office/officeart/2005/8/layout/hierarchy1"/>
    <dgm:cxn modelId="{7DC9A52A-2BD4-43EE-86E5-220F9E55A8B3}" type="presOf" srcId="{D26CD1AA-29FD-403C-9D0E-869BA6530F64}" destId="{26FC6B15-45C5-4811-A6C7-16F253976CC3}" srcOrd="0" destOrd="0" presId="urn:microsoft.com/office/officeart/2005/8/layout/hierarchy1"/>
    <dgm:cxn modelId="{E73D622C-32D1-4A40-A7B5-85678E14E26E}" type="presOf" srcId="{3C35C2A4-112D-4B8E-9941-EFE45E7D0147}" destId="{8AB74F3E-7824-41DE-A7FB-A2AD6EB394A5}" srcOrd="0" destOrd="0" presId="urn:microsoft.com/office/officeart/2005/8/layout/hierarchy1"/>
    <dgm:cxn modelId="{FD468A2C-5C43-41C8-902E-AAADBFEB011E}" type="presOf" srcId="{1287FEF8-A35C-4FAA-994F-2AD8B7A5FD8F}" destId="{B50EC409-BDF2-4381-B8EB-3342C0C04415}" srcOrd="0" destOrd="0" presId="urn:microsoft.com/office/officeart/2005/8/layout/hierarchy1"/>
    <dgm:cxn modelId="{23FA683F-2158-44FD-9BA7-20A673DE9829}" srcId="{1287FEF8-A35C-4FAA-994F-2AD8B7A5FD8F}" destId="{A5C604C4-6320-4E3A-9979-9F7F4E1D8317}" srcOrd="0" destOrd="0" parTransId="{0ABE1AAA-8AF8-4215-9F44-1E61F2259EFF}" sibTransId="{9E6BB51F-E0B7-44A8-9C6C-4A87A1716E99}"/>
    <dgm:cxn modelId="{7D85D941-243C-4520-9716-63A064267820}" type="presOf" srcId="{8C8CFEF8-B282-4826-8D19-925C1E7FAF91}" destId="{88FE4F99-BB78-4B30-8C45-316C3C65BA09}" srcOrd="0" destOrd="0" presId="urn:microsoft.com/office/officeart/2005/8/layout/hierarchy1"/>
    <dgm:cxn modelId="{45265D43-AA1C-46B9-B4B8-CDFF13C727AC}" type="presOf" srcId="{800074C5-20C7-4825-9F5C-80405DF7BCAD}" destId="{7E1E5EDF-27E1-4836-9E25-339E178624B7}" srcOrd="0" destOrd="0" presId="urn:microsoft.com/office/officeart/2005/8/layout/hierarchy1"/>
    <dgm:cxn modelId="{0502C364-CC06-4249-B70B-FEBA80CA39C2}" type="presOf" srcId="{B3633596-C1D3-49DF-9375-6314087FE081}" destId="{3A118CF5-342B-4CDE-8D90-69021909C243}" srcOrd="0" destOrd="0" presId="urn:microsoft.com/office/officeart/2005/8/layout/hierarchy1"/>
    <dgm:cxn modelId="{410D4767-B0C0-43F4-AF38-02836E70C35E}" srcId="{8C8CFEF8-B282-4826-8D19-925C1E7FAF91}" destId="{E98D93C6-36B8-467E-B262-0F8DBF957747}" srcOrd="2" destOrd="0" parTransId="{3C35C2A4-112D-4B8E-9941-EFE45E7D0147}" sibTransId="{6205C095-6F69-4020-8003-1ECD3936BF19}"/>
    <dgm:cxn modelId="{97398B68-2451-4E5E-A3FC-70B2EB2A7C6B}" srcId="{E64B8B11-67B4-4CB5-82A8-0002C1A668C4}" destId="{496F9D39-754B-4229-96A1-5FDBE37FE4DF}" srcOrd="1" destOrd="0" parTransId="{5162E0BA-9938-42B6-A6FF-D08EE90DBFC1}" sibTransId="{9EE2501E-97F8-4C8D-891A-DCBBDB7A7224}"/>
    <dgm:cxn modelId="{00ABB76B-4AC0-4C7B-B116-229643458AEE}" type="presOf" srcId="{5162E0BA-9938-42B6-A6FF-D08EE90DBFC1}" destId="{C409606E-EE2B-46EE-AF05-38A679F948B4}" srcOrd="0" destOrd="0" presId="urn:microsoft.com/office/officeart/2005/8/layout/hierarchy1"/>
    <dgm:cxn modelId="{CE3B8180-D20C-4C96-80CD-21B98919189A}" type="presOf" srcId="{D6EA7B81-605A-4F82-95CE-340B5CD4549C}" destId="{FAEAEB43-9395-4467-921E-CF76FFE16C54}" srcOrd="0" destOrd="0" presId="urn:microsoft.com/office/officeart/2005/8/layout/hierarchy1"/>
    <dgm:cxn modelId="{DFAB9688-8415-4F1C-AF20-611E6B2E5080}" srcId="{8C8CFEF8-B282-4826-8D19-925C1E7FAF91}" destId="{D26CD1AA-29FD-403C-9D0E-869BA6530F64}" srcOrd="0" destOrd="0" parTransId="{8641C92A-AF91-4D1B-A629-3BB2569BB94C}" sibTransId="{A13FCC42-DD7F-4179-A69D-594B2224394A}"/>
    <dgm:cxn modelId="{1B83B790-615A-47E9-81EE-F07E15688AEB}" type="presOf" srcId="{E64B8B11-67B4-4CB5-82A8-0002C1A668C4}" destId="{054F10FB-A9E5-4BD7-A65F-793DC65C6C1C}" srcOrd="0" destOrd="0" presId="urn:microsoft.com/office/officeart/2005/8/layout/hierarchy1"/>
    <dgm:cxn modelId="{405FD497-DB97-4919-AFCD-D40E50B5B553}" type="presOf" srcId="{E98D93C6-36B8-467E-B262-0F8DBF957747}" destId="{B0C7F138-C05D-4170-A1CF-6E97BDE8C8C6}" srcOrd="0" destOrd="0" presId="urn:microsoft.com/office/officeart/2005/8/layout/hierarchy1"/>
    <dgm:cxn modelId="{1EB12B99-6530-40B4-993B-DC4E0D98571F}" type="presOf" srcId="{A5C604C4-6320-4E3A-9979-9F7F4E1D8317}" destId="{027A5771-0039-48F0-A6CB-F8857CEC071F}" srcOrd="0" destOrd="0" presId="urn:microsoft.com/office/officeart/2005/8/layout/hierarchy1"/>
    <dgm:cxn modelId="{80F4869E-93F9-4103-BEEA-0028DDB3BE78}" srcId="{A5C604C4-6320-4E3A-9979-9F7F4E1D8317}" destId="{E64B8B11-67B4-4CB5-82A8-0002C1A668C4}" srcOrd="0" destOrd="0" parTransId="{16F200FF-8289-40E1-BFBC-1E9D181D1B1D}" sibTransId="{257E5908-A1C8-4250-81EA-1E5AB63BE4BE}"/>
    <dgm:cxn modelId="{474DBEC2-8224-4136-B7A8-9DD8DEBFD3B5}" type="presOf" srcId="{496F9D39-754B-4229-96A1-5FDBE37FE4DF}" destId="{4D4BDDD9-DE60-4CBA-B292-5187C883A524}" srcOrd="0" destOrd="0" presId="urn:microsoft.com/office/officeart/2005/8/layout/hierarchy1"/>
    <dgm:cxn modelId="{BBB0A5DD-975E-4511-A988-E38B2D4E6E5A}" srcId="{A5C604C4-6320-4E3A-9979-9F7F4E1D8317}" destId="{8C8CFEF8-B282-4826-8D19-925C1E7FAF91}" srcOrd="1" destOrd="0" parTransId="{2E9F64FF-F55A-44AF-B944-DF0E44C41A01}" sibTransId="{D1C61EA5-C91D-4BF8-9080-8242CEFE26DA}"/>
    <dgm:cxn modelId="{0E6A95F7-7A81-44F8-9D8D-0174995E2397}" type="presOf" srcId="{16F200FF-8289-40E1-BFBC-1E9D181D1B1D}" destId="{7EF9C003-BC44-408D-BC3E-12E2B8B4ADCE}" srcOrd="0" destOrd="0" presId="urn:microsoft.com/office/officeart/2005/8/layout/hierarchy1"/>
    <dgm:cxn modelId="{1D8BB9FC-6C64-4933-AD7D-575400569C93}" srcId="{E64B8B11-67B4-4CB5-82A8-0002C1A668C4}" destId="{B3633596-C1D3-49DF-9375-6314087FE081}" srcOrd="0" destOrd="0" parTransId="{800074C5-20C7-4825-9F5C-80405DF7BCAD}" sibTransId="{7E4D830D-71C3-42F6-BD11-32EB9AD426F6}"/>
    <dgm:cxn modelId="{FDF183AD-8DE1-4470-BD30-49487A2A8C47}" type="presParOf" srcId="{B50EC409-BDF2-4381-B8EB-3342C0C04415}" destId="{022215D2-34F9-4B5E-B3DA-7B7AE0241C86}" srcOrd="0" destOrd="0" presId="urn:microsoft.com/office/officeart/2005/8/layout/hierarchy1"/>
    <dgm:cxn modelId="{8061A543-4A2A-4188-937D-B1995C17BB3D}" type="presParOf" srcId="{022215D2-34F9-4B5E-B3DA-7B7AE0241C86}" destId="{59EE87D8-BDC7-47D7-B69D-E823909A5714}" srcOrd="0" destOrd="0" presId="urn:microsoft.com/office/officeart/2005/8/layout/hierarchy1"/>
    <dgm:cxn modelId="{E3AAD9B3-6192-4198-AE5E-D2C517F61978}" type="presParOf" srcId="{59EE87D8-BDC7-47D7-B69D-E823909A5714}" destId="{DE4DF867-AD29-4276-8C4B-66FBCE1DA715}" srcOrd="0" destOrd="0" presId="urn:microsoft.com/office/officeart/2005/8/layout/hierarchy1"/>
    <dgm:cxn modelId="{E9355592-DF8B-47C0-9A80-EB9B31734C34}" type="presParOf" srcId="{59EE87D8-BDC7-47D7-B69D-E823909A5714}" destId="{027A5771-0039-48F0-A6CB-F8857CEC071F}" srcOrd="1" destOrd="0" presId="urn:microsoft.com/office/officeart/2005/8/layout/hierarchy1"/>
    <dgm:cxn modelId="{188EF9DA-9FA1-46A8-9844-E2D5681B639F}" type="presParOf" srcId="{022215D2-34F9-4B5E-B3DA-7B7AE0241C86}" destId="{6124D971-7BC0-4484-AFFD-007441CAE5DE}" srcOrd="1" destOrd="0" presId="urn:microsoft.com/office/officeart/2005/8/layout/hierarchy1"/>
    <dgm:cxn modelId="{6A686035-AB8A-4B47-8ADD-ADE3DEDC4272}" type="presParOf" srcId="{6124D971-7BC0-4484-AFFD-007441CAE5DE}" destId="{7EF9C003-BC44-408D-BC3E-12E2B8B4ADCE}" srcOrd="0" destOrd="0" presId="urn:microsoft.com/office/officeart/2005/8/layout/hierarchy1"/>
    <dgm:cxn modelId="{0E4758E7-2471-43D4-A4F6-D07C93326069}" type="presParOf" srcId="{6124D971-7BC0-4484-AFFD-007441CAE5DE}" destId="{3C37C5BD-0D14-49FD-9304-9E2EE02D8727}" srcOrd="1" destOrd="0" presId="urn:microsoft.com/office/officeart/2005/8/layout/hierarchy1"/>
    <dgm:cxn modelId="{36EF347B-B92C-41B7-A52A-3356D07EE3ED}" type="presParOf" srcId="{3C37C5BD-0D14-49FD-9304-9E2EE02D8727}" destId="{60F34D85-111A-4420-942C-E2FE5B26803C}" srcOrd="0" destOrd="0" presId="urn:microsoft.com/office/officeart/2005/8/layout/hierarchy1"/>
    <dgm:cxn modelId="{111FF889-4E69-4205-A5DB-F2782B9FBB34}" type="presParOf" srcId="{60F34D85-111A-4420-942C-E2FE5B26803C}" destId="{78B3A987-296B-4706-9F4D-91A6457C2874}" srcOrd="0" destOrd="0" presId="urn:microsoft.com/office/officeart/2005/8/layout/hierarchy1"/>
    <dgm:cxn modelId="{FB964E80-CFB3-4221-97F5-4CD24261A1E6}" type="presParOf" srcId="{60F34D85-111A-4420-942C-E2FE5B26803C}" destId="{054F10FB-A9E5-4BD7-A65F-793DC65C6C1C}" srcOrd="1" destOrd="0" presId="urn:microsoft.com/office/officeart/2005/8/layout/hierarchy1"/>
    <dgm:cxn modelId="{32FDEFE1-F6A8-4A6F-9F6C-CA2D20E5C5C3}" type="presParOf" srcId="{3C37C5BD-0D14-49FD-9304-9E2EE02D8727}" destId="{00F784DF-3307-4B81-A90B-5547EC51DDAB}" srcOrd="1" destOrd="0" presId="urn:microsoft.com/office/officeart/2005/8/layout/hierarchy1"/>
    <dgm:cxn modelId="{E2561058-8AB6-4730-ABE4-D6A6193500C6}" type="presParOf" srcId="{00F784DF-3307-4B81-A90B-5547EC51DDAB}" destId="{7E1E5EDF-27E1-4836-9E25-339E178624B7}" srcOrd="0" destOrd="0" presId="urn:microsoft.com/office/officeart/2005/8/layout/hierarchy1"/>
    <dgm:cxn modelId="{F204332F-6AA9-4671-8AB5-C49E8213273C}" type="presParOf" srcId="{00F784DF-3307-4B81-A90B-5547EC51DDAB}" destId="{C40DC712-57C4-4768-B548-FDC5FB8A31CF}" srcOrd="1" destOrd="0" presId="urn:microsoft.com/office/officeart/2005/8/layout/hierarchy1"/>
    <dgm:cxn modelId="{F709F8FA-515F-4F55-933B-7657578214A0}" type="presParOf" srcId="{C40DC712-57C4-4768-B548-FDC5FB8A31CF}" destId="{1B91D6AB-1020-4DD4-9702-C60A38FBEBB6}" srcOrd="0" destOrd="0" presId="urn:microsoft.com/office/officeart/2005/8/layout/hierarchy1"/>
    <dgm:cxn modelId="{E17AAE19-04BD-4DBC-B480-6124A32256CF}" type="presParOf" srcId="{1B91D6AB-1020-4DD4-9702-C60A38FBEBB6}" destId="{27BFCEB0-CDCA-4768-B056-018795FD04B3}" srcOrd="0" destOrd="0" presId="urn:microsoft.com/office/officeart/2005/8/layout/hierarchy1"/>
    <dgm:cxn modelId="{7EE6087C-D241-43D5-BE25-FE6C97230F27}" type="presParOf" srcId="{1B91D6AB-1020-4DD4-9702-C60A38FBEBB6}" destId="{3A118CF5-342B-4CDE-8D90-69021909C243}" srcOrd="1" destOrd="0" presId="urn:microsoft.com/office/officeart/2005/8/layout/hierarchy1"/>
    <dgm:cxn modelId="{D3A0A4CC-A701-481F-9C39-11A54D5A1406}" type="presParOf" srcId="{C40DC712-57C4-4768-B548-FDC5FB8A31CF}" destId="{411F954A-8185-4811-A51A-794C7C025462}" srcOrd="1" destOrd="0" presId="urn:microsoft.com/office/officeart/2005/8/layout/hierarchy1"/>
    <dgm:cxn modelId="{CAD76F89-D9A1-4223-BFF8-7EF712432C55}" type="presParOf" srcId="{00F784DF-3307-4B81-A90B-5547EC51DDAB}" destId="{C409606E-EE2B-46EE-AF05-38A679F948B4}" srcOrd="2" destOrd="0" presId="urn:microsoft.com/office/officeart/2005/8/layout/hierarchy1"/>
    <dgm:cxn modelId="{5CB19385-85AB-4DB1-8739-B155BEEDA444}" type="presParOf" srcId="{00F784DF-3307-4B81-A90B-5547EC51DDAB}" destId="{BB07DA85-D8D9-4217-B9D7-33A76537DB94}" srcOrd="3" destOrd="0" presId="urn:microsoft.com/office/officeart/2005/8/layout/hierarchy1"/>
    <dgm:cxn modelId="{E20465E2-E896-476B-B7E3-583A6CA33D82}" type="presParOf" srcId="{BB07DA85-D8D9-4217-B9D7-33A76537DB94}" destId="{F3D437B5-42C4-450F-8567-DA82016737EB}" srcOrd="0" destOrd="0" presId="urn:microsoft.com/office/officeart/2005/8/layout/hierarchy1"/>
    <dgm:cxn modelId="{88FB65A9-8870-478D-B2BA-FB5A68AA4D8E}" type="presParOf" srcId="{F3D437B5-42C4-450F-8567-DA82016737EB}" destId="{828B7C54-F58F-4D79-AC60-DB1A5F9D514D}" srcOrd="0" destOrd="0" presId="urn:microsoft.com/office/officeart/2005/8/layout/hierarchy1"/>
    <dgm:cxn modelId="{62E03FBD-1D35-4E56-847C-4EA3D3413C38}" type="presParOf" srcId="{F3D437B5-42C4-450F-8567-DA82016737EB}" destId="{4D4BDDD9-DE60-4CBA-B292-5187C883A524}" srcOrd="1" destOrd="0" presId="urn:microsoft.com/office/officeart/2005/8/layout/hierarchy1"/>
    <dgm:cxn modelId="{1E3EE950-99D3-48B7-8C62-3847984C999C}" type="presParOf" srcId="{BB07DA85-D8D9-4217-B9D7-33A76537DB94}" destId="{BFF22278-B578-4C73-BCC1-1DCB6990B9E4}" srcOrd="1" destOrd="0" presId="urn:microsoft.com/office/officeart/2005/8/layout/hierarchy1"/>
    <dgm:cxn modelId="{7E483167-AFCA-4DE6-BF69-719DDD11E721}" type="presParOf" srcId="{6124D971-7BC0-4484-AFFD-007441CAE5DE}" destId="{A1A89844-6E7D-40BE-9BC1-10A4C72A4800}" srcOrd="2" destOrd="0" presId="urn:microsoft.com/office/officeart/2005/8/layout/hierarchy1"/>
    <dgm:cxn modelId="{C7112399-D1EF-498F-BFF4-81CC89B6C3C1}" type="presParOf" srcId="{6124D971-7BC0-4484-AFFD-007441CAE5DE}" destId="{16BD848A-DFD1-41B3-B0CB-2D730BA8909F}" srcOrd="3" destOrd="0" presId="urn:microsoft.com/office/officeart/2005/8/layout/hierarchy1"/>
    <dgm:cxn modelId="{9089F505-3591-4F81-94DB-9EE74ED0BB32}" type="presParOf" srcId="{16BD848A-DFD1-41B3-B0CB-2D730BA8909F}" destId="{CD35716C-EFDB-44EE-9829-8FE4E7EA8B81}" srcOrd="0" destOrd="0" presId="urn:microsoft.com/office/officeart/2005/8/layout/hierarchy1"/>
    <dgm:cxn modelId="{71E21C7A-2405-4E4F-8CBA-F52C60259CC4}" type="presParOf" srcId="{CD35716C-EFDB-44EE-9829-8FE4E7EA8B81}" destId="{62F556CF-7A93-4C60-92B5-C8BB6DC90AA2}" srcOrd="0" destOrd="0" presId="urn:microsoft.com/office/officeart/2005/8/layout/hierarchy1"/>
    <dgm:cxn modelId="{3F3F48B5-D382-4997-AFD2-4801DE5E145D}" type="presParOf" srcId="{CD35716C-EFDB-44EE-9829-8FE4E7EA8B81}" destId="{88FE4F99-BB78-4B30-8C45-316C3C65BA09}" srcOrd="1" destOrd="0" presId="urn:microsoft.com/office/officeart/2005/8/layout/hierarchy1"/>
    <dgm:cxn modelId="{F3B9B2D1-2050-49F7-A737-4257B88944DD}" type="presParOf" srcId="{16BD848A-DFD1-41B3-B0CB-2D730BA8909F}" destId="{699AACF9-E285-4A51-8F25-E2523E40729B}" srcOrd="1" destOrd="0" presId="urn:microsoft.com/office/officeart/2005/8/layout/hierarchy1"/>
    <dgm:cxn modelId="{168A605A-A16B-4628-A077-84056B7A48A2}" type="presParOf" srcId="{699AACF9-E285-4A51-8F25-E2523E40729B}" destId="{9314439E-D199-4728-B64A-32291C6E7A60}" srcOrd="0" destOrd="0" presId="urn:microsoft.com/office/officeart/2005/8/layout/hierarchy1"/>
    <dgm:cxn modelId="{4F00F85F-BE6A-4BB6-9E6E-B90BC3489F16}" type="presParOf" srcId="{699AACF9-E285-4A51-8F25-E2523E40729B}" destId="{AAC4739B-85FA-407D-AC8B-2EA3DDD785CA}" srcOrd="1" destOrd="0" presId="urn:microsoft.com/office/officeart/2005/8/layout/hierarchy1"/>
    <dgm:cxn modelId="{496A4D88-244D-4DD3-9A3F-9E9E59F10326}" type="presParOf" srcId="{AAC4739B-85FA-407D-AC8B-2EA3DDD785CA}" destId="{32567CBB-E4C4-4705-AADB-BE319F01F73C}" srcOrd="0" destOrd="0" presId="urn:microsoft.com/office/officeart/2005/8/layout/hierarchy1"/>
    <dgm:cxn modelId="{4AC3AC53-3181-42F8-A703-5C8D079E816D}" type="presParOf" srcId="{32567CBB-E4C4-4705-AADB-BE319F01F73C}" destId="{3E058310-4EFF-4FE3-BD33-F88CA3E885C1}" srcOrd="0" destOrd="0" presId="urn:microsoft.com/office/officeart/2005/8/layout/hierarchy1"/>
    <dgm:cxn modelId="{2007B716-1238-4C8C-8CDF-00FA74045924}" type="presParOf" srcId="{32567CBB-E4C4-4705-AADB-BE319F01F73C}" destId="{26FC6B15-45C5-4811-A6C7-16F253976CC3}" srcOrd="1" destOrd="0" presId="urn:microsoft.com/office/officeart/2005/8/layout/hierarchy1"/>
    <dgm:cxn modelId="{92918CF0-2BC7-4F26-84F8-FFE5DAC161E1}" type="presParOf" srcId="{AAC4739B-85FA-407D-AC8B-2EA3DDD785CA}" destId="{F6C37883-5513-41DB-A2D5-3D544C3BBA07}" srcOrd="1" destOrd="0" presId="urn:microsoft.com/office/officeart/2005/8/layout/hierarchy1"/>
    <dgm:cxn modelId="{3E9BF3CA-2910-4D24-84A3-F876EF92A946}" type="presParOf" srcId="{699AACF9-E285-4A51-8F25-E2523E40729B}" destId="{FAEAEB43-9395-4467-921E-CF76FFE16C54}" srcOrd="2" destOrd="0" presId="urn:microsoft.com/office/officeart/2005/8/layout/hierarchy1"/>
    <dgm:cxn modelId="{4A081994-3405-4EED-AD2D-2EAA9A1A76DD}" type="presParOf" srcId="{699AACF9-E285-4A51-8F25-E2523E40729B}" destId="{90E368EC-72FD-4B12-B45A-6E39FDEE0D76}" srcOrd="3" destOrd="0" presId="urn:microsoft.com/office/officeart/2005/8/layout/hierarchy1"/>
    <dgm:cxn modelId="{8F2A3940-7494-49A9-9443-979253B99E92}" type="presParOf" srcId="{90E368EC-72FD-4B12-B45A-6E39FDEE0D76}" destId="{2A36208F-E77B-432D-B17C-9D8AB115292A}" srcOrd="0" destOrd="0" presId="urn:microsoft.com/office/officeart/2005/8/layout/hierarchy1"/>
    <dgm:cxn modelId="{011474E1-7C7F-44F9-AFC5-170D12F1CADD}" type="presParOf" srcId="{2A36208F-E77B-432D-B17C-9D8AB115292A}" destId="{28BDCFE0-32B1-49C8-B209-B928F97053D3}" srcOrd="0" destOrd="0" presId="urn:microsoft.com/office/officeart/2005/8/layout/hierarchy1"/>
    <dgm:cxn modelId="{15E7CEFB-4570-432B-93F7-6831CE6D9105}" type="presParOf" srcId="{2A36208F-E77B-432D-B17C-9D8AB115292A}" destId="{386024D5-229A-4E2F-8B07-03CB39DD7460}" srcOrd="1" destOrd="0" presId="urn:microsoft.com/office/officeart/2005/8/layout/hierarchy1"/>
    <dgm:cxn modelId="{D7FFB733-E88C-4300-A5FE-120A1757BD76}" type="presParOf" srcId="{90E368EC-72FD-4B12-B45A-6E39FDEE0D76}" destId="{D0E3E25B-2B25-4F01-B47B-68BF4EA37A10}" srcOrd="1" destOrd="0" presId="urn:microsoft.com/office/officeart/2005/8/layout/hierarchy1"/>
    <dgm:cxn modelId="{7689AD99-DF4D-4C20-841E-535C0B1439E8}" type="presParOf" srcId="{699AACF9-E285-4A51-8F25-E2523E40729B}" destId="{8AB74F3E-7824-41DE-A7FB-A2AD6EB394A5}" srcOrd="4" destOrd="0" presId="urn:microsoft.com/office/officeart/2005/8/layout/hierarchy1"/>
    <dgm:cxn modelId="{26B97473-5247-41C6-9458-C7FD45BF6805}" type="presParOf" srcId="{699AACF9-E285-4A51-8F25-E2523E40729B}" destId="{052BB6C9-6C5B-42B1-9EE7-24E162A81462}" srcOrd="5" destOrd="0" presId="urn:microsoft.com/office/officeart/2005/8/layout/hierarchy1"/>
    <dgm:cxn modelId="{B600A38D-1A55-4B3E-AA28-66CE3170D858}" type="presParOf" srcId="{052BB6C9-6C5B-42B1-9EE7-24E162A81462}" destId="{2D880F4D-1CF3-4335-87CE-A916000DF989}" srcOrd="0" destOrd="0" presId="urn:microsoft.com/office/officeart/2005/8/layout/hierarchy1"/>
    <dgm:cxn modelId="{8F882A19-1A82-4C0C-A3D9-9EB2A2A670A1}" type="presParOf" srcId="{2D880F4D-1CF3-4335-87CE-A916000DF989}" destId="{34C21508-1A17-4140-BDA9-15F3356AE22F}" srcOrd="0" destOrd="0" presId="urn:microsoft.com/office/officeart/2005/8/layout/hierarchy1"/>
    <dgm:cxn modelId="{C0CBA5A8-AD04-4EE5-8563-738A41CCD78C}" type="presParOf" srcId="{2D880F4D-1CF3-4335-87CE-A916000DF989}" destId="{B0C7F138-C05D-4170-A1CF-6E97BDE8C8C6}" srcOrd="1" destOrd="0" presId="urn:microsoft.com/office/officeart/2005/8/layout/hierarchy1"/>
    <dgm:cxn modelId="{45B32253-260A-4745-A9B5-97B21D0F915A}" type="presParOf" srcId="{052BB6C9-6C5B-42B1-9EE7-24E162A81462}" destId="{2AB5B37F-5DDB-440A-93AF-D1117B6E68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74F3E-7824-41DE-A7FB-A2AD6EB394A5}">
      <dsp:nvSpPr>
        <dsp:cNvPr id="0" name=""/>
        <dsp:cNvSpPr/>
      </dsp:nvSpPr>
      <dsp:spPr>
        <a:xfrm>
          <a:off x="3995355" y="2242941"/>
          <a:ext cx="1171393" cy="27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52"/>
              </a:lnTo>
              <a:lnTo>
                <a:pt x="1171393" y="189952"/>
              </a:lnTo>
              <a:lnTo>
                <a:pt x="1171393" y="278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EB43-9395-4467-921E-CF76FFE16C54}">
      <dsp:nvSpPr>
        <dsp:cNvPr id="0" name=""/>
        <dsp:cNvSpPr/>
      </dsp:nvSpPr>
      <dsp:spPr>
        <a:xfrm>
          <a:off x="3949635" y="2242941"/>
          <a:ext cx="91440" cy="278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4439E-D199-4728-B64A-32291C6E7A60}">
      <dsp:nvSpPr>
        <dsp:cNvPr id="0" name=""/>
        <dsp:cNvSpPr/>
      </dsp:nvSpPr>
      <dsp:spPr>
        <a:xfrm>
          <a:off x="2823961" y="2242941"/>
          <a:ext cx="1171393" cy="278738"/>
        </a:xfrm>
        <a:custGeom>
          <a:avLst/>
          <a:gdLst/>
          <a:ahLst/>
          <a:cxnLst/>
          <a:rect l="0" t="0" r="0" b="0"/>
          <a:pathLst>
            <a:path>
              <a:moveTo>
                <a:pt x="1171393" y="0"/>
              </a:moveTo>
              <a:lnTo>
                <a:pt x="1171393" y="189952"/>
              </a:lnTo>
              <a:lnTo>
                <a:pt x="0" y="189952"/>
              </a:lnTo>
              <a:lnTo>
                <a:pt x="0" y="278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89844-6E7D-40BE-9BC1-10A4C72A4800}">
      <dsp:nvSpPr>
        <dsp:cNvPr id="0" name=""/>
        <dsp:cNvSpPr/>
      </dsp:nvSpPr>
      <dsp:spPr>
        <a:xfrm>
          <a:off x="2531112" y="1355610"/>
          <a:ext cx="1464242" cy="27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52"/>
              </a:lnTo>
              <a:lnTo>
                <a:pt x="1464242" y="189952"/>
              </a:lnTo>
              <a:lnTo>
                <a:pt x="1464242" y="27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9606E-EE2B-46EE-AF05-38A679F948B4}">
      <dsp:nvSpPr>
        <dsp:cNvPr id="0" name=""/>
        <dsp:cNvSpPr/>
      </dsp:nvSpPr>
      <dsp:spPr>
        <a:xfrm>
          <a:off x="1066870" y="2242941"/>
          <a:ext cx="585696" cy="27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52"/>
              </a:lnTo>
              <a:lnTo>
                <a:pt x="585696" y="189952"/>
              </a:lnTo>
              <a:lnTo>
                <a:pt x="585696" y="278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E5EDF-27E1-4836-9E25-339E178624B7}">
      <dsp:nvSpPr>
        <dsp:cNvPr id="0" name=""/>
        <dsp:cNvSpPr/>
      </dsp:nvSpPr>
      <dsp:spPr>
        <a:xfrm>
          <a:off x="481173" y="2242941"/>
          <a:ext cx="585696" cy="278738"/>
        </a:xfrm>
        <a:custGeom>
          <a:avLst/>
          <a:gdLst/>
          <a:ahLst/>
          <a:cxnLst/>
          <a:rect l="0" t="0" r="0" b="0"/>
          <a:pathLst>
            <a:path>
              <a:moveTo>
                <a:pt x="585696" y="0"/>
              </a:moveTo>
              <a:lnTo>
                <a:pt x="585696" y="189952"/>
              </a:lnTo>
              <a:lnTo>
                <a:pt x="0" y="189952"/>
              </a:lnTo>
              <a:lnTo>
                <a:pt x="0" y="278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9C003-BC44-408D-BC3E-12E2B8B4ADCE}">
      <dsp:nvSpPr>
        <dsp:cNvPr id="0" name=""/>
        <dsp:cNvSpPr/>
      </dsp:nvSpPr>
      <dsp:spPr>
        <a:xfrm>
          <a:off x="1066870" y="1355610"/>
          <a:ext cx="1464242" cy="278738"/>
        </a:xfrm>
        <a:custGeom>
          <a:avLst/>
          <a:gdLst/>
          <a:ahLst/>
          <a:cxnLst/>
          <a:rect l="0" t="0" r="0" b="0"/>
          <a:pathLst>
            <a:path>
              <a:moveTo>
                <a:pt x="1464242" y="0"/>
              </a:moveTo>
              <a:lnTo>
                <a:pt x="1464242" y="189952"/>
              </a:lnTo>
              <a:lnTo>
                <a:pt x="0" y="189952"/>
              </a:lnTo>
              <a:lnTo>
                <a:pt x="0" y="27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DF867-AD29-4276-8C4B-66FBCE1DA715}">
      <dsp:nvSpPr>
        <dsp:cNvPr id="0" name=""/>
        <dsp:cNvSpPr/>
      </dsp:nvSpPr>
      <dsp:spPr>
        <a:xfrm>
          <a:off x="2051906" y="747018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5771-0039-48F0-A6CB-F8857CEC071F}">
      <dsp:nvSpPr>
        <dsp:cNvPr id="0" name=""/>
        <dsp:cNvSpPr/>
      </dsp:nvSpPr>
      <dsp:spPr>
        <a:xfrm>
          <a:off x="2158396" y="848184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Root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</a:t>
          </a:r>
          <a:endParaRPr lang="en-IN" sz="1000" kern="1200" dirty="0"/>
        </a:p>
      </dsp:txBody>
      <dsp:txXfrm>
        <a:off x="2176221" y="866009"/>
        <a:ext cx="922763" cy="572942"/>
      </dsp:txXfrm>
    </dsp:sp>
    <dsp:sp modelId="{78B3A987-296B-4706-9F4D-91A6457C2874}">
      <dsp:nvSpPr>
        <dsp:cNvPr id="0" name=""/>
        <dsp:cNvSpPr/>
      </dsp:nvSpPr>
      <dsp:spPr>
        <a:xfrm>
          <a:off x="587663" y="1634349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F10FB-A9E5-4BD7-A65F-793DC65C6C1C}">
      <dsp:nvSpPr>
        <dsp:cNvPr id="0" name=""/>
        <dsp:cNvSpPr/>
      </dsp:nvSpPr>
      <dsp:spPr>
        <a:xfrm>
          <a:off x="694154" y="1735515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Subscription 1</a:t>
          </a:r>
          <a:endParaRPr lang="en-IN" sz="1000" kern="1200" dirty="0"/>
        </a:p>
      </dsp:txBody>
      <dsp:txXfrm>
        <a:off x="711979" y="1753340"/>
        <a:ext cx="922763" cy="572942"/>
      </dsp:txXfrm>
    </dsp:sp>
    <dsp:sp modelId="{27BFCEB0-CDCA-4768-B056-018795FD04B3}">
      <dsp:nvSpPr>
        <dsp:cNvPr id="0" name=""/>
        <dsp:cNvSpPr/>
      </dsp:nvSpPr>
      <dsp:spPr>
        <a:xfrm>
          <a:off x="1966" y="2521680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18CF5-342B-4CDE-8D90-69021909C243}">
      <dsp:nvSpPr>
        <dsp:cNvPr id="0" name=""/>
        <dsp:cNvSpPr/>
      </dsp:nvSpPr>
      <dsp:spPr>
        <a:xfrm>
          <a:off x="108457" y="2622846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Group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A</a:t>
          </a:r>
          <a:endParaRPr lang="en-IN" sz="1000" kern="1200" dirty="0"/>
        </a:p>
      </dsp:txBody>
      <dsp:txXfrm>
        <a:off x="126282" y="2640671"/>
        <a:ext cx="922763" cy="572942"/>
      </dsp:txXfrm>
    </dsp:sp>
    <dsp:sp modelId="{828B7C54-F58F-4D79-AC60-DB1A5F9D514D}">
      <dsp:nvSpPr>
        <dsp:cNvPr id="0" name=""/>
        <dsp:cNvSpPr/>
      </dsp:nvSpPr>
      <dsp:spPr>
        <a:xfrm>
          <a:off x="1173360" y="2521680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DDD9-DE60-4CBA-B292-5187C883A524}">
      <dsp:nvSpPr>
        <dsp:cNvPr id="0" name=""/>
        <dsp:cNvSpPr/>
      </dsp:nvSpPr>
      <dsp:spPr>
        <a:xfrm>
          <a:off x="1279851" y="2622846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Group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B</a:t>
          </a:r>
          <a:endParaRPr lang="en-IN" sz="1000" kern="1200" dirty="0"/>
        </a:p>
      </dsp:txBody>
      <dsp:txXfrm>
        <a:off x="1297676" y="2640671"/>
        <a:ext cx="922763" cy="572942"/>
      </dsp:txXfrm>
    </dsp:sp>
    <dsp:sp modelId="{62F556CF-7A93-4C60-92B5-C8BB6DC90AA2}">
      <dsp:nvSpPr>
        <dsp:cNvPr id="0" name=""/>
        <dsp:cNvSpPr/>
      </dsp:nvSpPr>
      <dsp:spPr>
        <a:xfrm>
          <a:off x="3516148" y="1634349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E4F99-BB78-4B30-8C45-316C3C65BA09}">
      <dsp:nvSpPr>
        <dsp:cNvPr id="0" name=""/>
        <dsp:cNvSpPr/>
      </dsp:nvSpPr>
      <dsp:spPr>
        <a:xfrm>
          <a:off x="3622639" y="1735515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Subscription 2</a:t>
          </a:r>
          <a:endParaRPr lang="en-IN" sz="1000" kern="1200" dirty="0"/>
        </a:p>
      </dsp:txBody>
      <dsp:txXfrm>
        <a:off x="3640464" y="1753340"/>
        <a:ext cx="922763" cy="572942"/>
      </dsp:txXfrm>
    </dsp:sp>
    <dsp:sp modelId="{3E058310-4EFF-4FE3-BD33-F88CA3E885C1}">
      <dsp:nvSpPr>
        <dsp:cNvPr id="0" name=""/>
        <dsp:cNvSpPr/>
      </dsp:nvSpPr>
      <dsp:spPr>
        <a:xfrm>
          <a:off x="2344754" y="2521680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6B15-45C5-4811-A6C7-16F253976CC3}">
      <dsp:nvSpPr>
        <dsp:cNvPr id="0" name=""/>
        <dsp:cNvSpPr/>
      </dsp:nvSpPr>
      <dsp:spPr>
        <a:xfrm>
          <a:off x="2451245" y="2622846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Group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C</a:t>
          </a:r>
          <a:endParaRPr lang="en-IN" sz="1000" kern="1200" dirty="0"/>
        </a:p>
      </dsp:txBody>
      <dsp:txXfrm>
        <a:off x="2469070" y="2640671"/>
        <a:ext cx="922763" cy="572942"/>
      </dsp:txXfrm>
    </dsp:sp>
    <dsp:sp modelId="{28BDCFE0-32B1-49C8-B209-B928F97053D3}">
      <dsp:nvSpPr>
        <dsp:cNvPr id="0" name=""/>
        <dsp:cNvSpPr/>
      </dsp:nvSpPr>
      <dsp:spPr>
        <a:xfrm>
          <a:off x="3516148" y="2521680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024D5-229A-4E2F-8B07-03CB39DD7460}">
      <dsp:nvSpPr>
        <dsp:cNvPr id="0" name=""/>
        <dsp:cNvSpPr/>
      </dsp:nvSpPr>
      <dsp:spPr>
        <a:xfrm>
          <a:off x="3622639" y="2622846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Group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D</a:t>
          </a:r>
          <a:endParaRPr lang="en-IN" sz="1000" kern="1200" dirty="0"/>
        </a:p>
      </dsp:txBody>
      <dsp:txXfrm>
        <a:off x="3640464" y="2640671"/>
        <a:ext cx="922763" cy="572942"/>
      </dsp:txXfrm>
    </dsp:sp>
    <dsp:sp modelId="{34C21508-1A17-4140-BDA9-15F3356AE22F}">
      <dsp:nvSpPr>
        <dsp:cNvPr id="0" name=""/>
        <dsp:cNvSpPr/>
      </dsp:nvSpPr>
      <dsp:spPr>
        <a:xfrm>
          <a:off x="4687542" y="2521680"/>
          <a:ext cx="958413" cy="60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7F138-C05D-4170-A1CF-6E97BDE8C8C6}">
      <dsp:nvSpPr>
        <dsp:cNvPr id="0" name=""/>
        <dsp:cNvSpPr/>
      </dsp:nvSpPr>
      <dsp:spPr>
        <a:xfrm>
          <a:off x="4794032" y="2622846"/>
          <a:ext cx="958413" cy="60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Group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R</a:t>
          </a:r>
          <a:endParaRPr lang="en-IN" sz="1000" kern="1200" dirty="0"/>
        </a:p>
      </dsp:txBody>
      <dsp:txXfrm>
        <a:off x="4811857" y="2640671"/>
        <a:ext cx="922763" cy="57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44 980,'0'0'880,"0"-3"-108,5-34 4936,-5 34-4758,-6 7-817,-6 5-36,1 0-1,0 0 1,0 1 0,1 1 0,-9 12 0,11-12-42,1 2 0,0-1 0,1 1 0,0-1 0,1 2 0,1-1 1,0 1-1,0-1 0,-2 28 0,5-26-62,1 1 0,1 0 0,0 0-1,1-1 1,1 1 0,0-1 0,2 1 0,8 22 0,13 19-31,64 103 1,-14-28 7,-64-108 28,-2 0 0,0 1 0,-2 0 0,-1 0 0,-1 1 0,5 51 0,-10-62-1,-1 1 0,-1-1 1,0 0-1,-1 1 0,-1-1 0,0 0 0,-1-1 0,-1 1 0,0 0 0,-1-1 0,-9 16 0,-11 15-44,-63 80 1,66-95 10,-17 23 2,7-13 309,32-38-31,-8 5-137,8-6-83,1-1 0,-1 0 0,0 1 0,0-1 0,1 1 0,-1-1 0,0 1 0,1-1 0,-1 1-1,1 0 1,-1-1 0,1 1 0,-1 0 0,1-1 0,-1 1 0,0 1 0,-3 4-157,2-5 553,4-4 2195,17-26-2598,-6 16 2,-8 10-14,-1 1 0,0-1 0,1 1 0,-1 0 0,1 1 0,-1-1 0,1 1 0,0 0 0,0 0 0,0 0 0,0 1 0,-1-1 0,8 2 0,-5 0-2,1 0 0,-1 0 1,0 1-1,0 0 0,0 1 0,0-1 0,0 1 1,7 5-1,-2 0-3,0 0 1,-1 1-1,0 0 0,0 0 1,-1 1-1,-1 1 0,0 0 1,0 0-1,7 13 0,-2 3-15,0 1-1,-2 0 0,-1 1 0,-2 0 1,0 0-1,7 51 0,-6 8-17,0 90-1,-15 159-22,5 94 29,2-399 29,10 96 23,-9-105-2,2 0 0,1 0 1,11 31-1,-15-49-11,1 0 1,-1 0 0,1 0 0,0 0 0,0-1-1,0 1 1,1-1 0,0 0 0,0 0 0,0 0 0,0 0-1,1-1 1,4 4 0,-1-5 16,5-2-6,0 0 0,0 0 0,1-1 0,-1-1 0,0 0 0,0-1 0,-1 0 0,1-1 0,-1-1 0,21-10 0,-11 4-326,-1-1-1,-1-1 1,-1 0 0,0-2 0,23-22 0,-33 27-1659,1-1 0,10-16 0,-12 13-1145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1092,'0'0'5640,"-6"3"-5144,-22 11-53,27-13-381,-1 0 0,0 0 0,1 0 1,-1 0-1,1 1 0,0-1 0,-1 1 0,1-1 1,0 1-1,0-1 0,0 1 0,0 0 0,0-1 1,1 1-1,-1 0 0,0 0 0,1 0 0,-1 0 1,1 0-1,0 0 0,-1-1 0,1 1 0,1 3 1,-2 1 18,1-2-11,0 1 1,0-1-1,1 1 1,-1 0-1,1-1 0,0 1 1,1-1-1,2 7 1,18 35 220,-8-21-91,-4-5 10,-7-16 74,0 1 1,-1-1-1,0 1 1,1 0-1,-2 0 1,1 0-1,-1 1 1,1-1-1,0 9 1,-2-12-245,-1-1 0,1 0 1,0 0-1,-1 1 1,1-1-1,-1 0 0,1 0 1,-1 0-1,1 0 0,-1 1 1,0-1-1,-1 1 1,0 1 44,1-2-34,0 0 0,-1 1 1,1-1-1,0 0 0,-1 0 1,1 0-1,-1 0 0,1 0 1,-1 0-1,0-1 1,1 1-1,-1 0 0,0-1 1,0 1-1,-2 0 0,-25 3-669,27-4 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553 142 992,'-16'-13'759,"-1"1"0,0 0 0,-1 2 0,0 0 0,-1 1 0,-29-11 0,17 8-71,-1 2 0,0 1 0,0 1 1,-1 2-1,0 1 0,-39 0 0,70 5-638,0 0 0,-1 0 0,1 0 0,-1 1 0,1-1 0,0 1-1,-1-1 1,1 1 0,0 0 0,-3 1 0,-2 1 43,3-1-42,0 0 0,0 0-1,1 1 1,-1-1 0,0 1 0,1 0-1,0 0 1,0 0 0,0 0-1,0 0 1,0 1 0,1-1-1,-1 1 1,1 0 0,-4 8 0,0 3 53,1 0 1,-7 28-1,4-1 40,1 0-1,-1 76 0,14 87 111,-2-145-187,2-1 0,3 1 0,18 61 0,-26-115-64,21 73 63,33 83-1,-43-137-44,0 0 0,2-1 0,0 0 0,2-1-1,0 0 1,2-2 0,0 0 0,1-1 0,34 26 0,-24-24-3,0-2 0,2-1 0,0-1 1,1-2-1,1-1 0,0-2 1,43 11-1,-26-9 0,1-2 0,0-3 0,1-2 0,0-2 0,78-2 0,321-49 57,-60-32-14,-364 71-72,271-62 54,-12-16-512,-237 62-150,-19 7-328,-28 14 738,1-1 0,-1 0 0,0 1 0,0-1 0,1 0 0,-1 0 0,2-4 0,0 1-424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67 197 984,'0'0'6021,"-4"7"-5489,-10 38 695,-13 63-1,9-15 119,15-69-244,10-57-778,72-334 1063,-65 299-200,-13 66-831,2 1-226,-2 0-123,-1 1 0,0 0 0,1 0 0,-1-1 0,0 1 0,1 0 0,-1 0 0,0 0 0,1 0 0,-1 0 0,1 0 0,-1-1 0,0 1 0,1 0 0,-1 0 0,1 0-1,-1 0 1,0 0 0,1 0 0,-1 1 0,0-1 0,1 0 0,-1 0 0,1 0 0,-1 0 0,0 0 0,1 0 0,-1 1 0,0-1 0,1 0 0,-1 0 0,0 1 0,1-1 0,-1 0 0,0 0 0,1 1-1,28 38 104,-2 1 0,38 74-1,-25-42-363,20 37-3523,-60-108 3433,1 0 1,0 0-1,-1 0 1,1 1-1,-1-1 1,1 0 0,-1 0-1,1 0 1,-1 1-1,0-1 1,0 2-1,1 1-712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34 380 1356,'-3'-1'1084,"0"0"-730,1-1 0,0 1 1,-1-1-1,1 0 1,0 1-1,-1-1 1,1 0-1,0 0 1,1-1-1,-1 1 0,0 0 1,-1-4-1,1 3 623,6-2-570,2-3-255,0 0-1,0 0 0,1 0 1,0 1-1,1 0 1,0 1-1,12-9 0,86-47-626,-33 25-3613,-45 24 1881</inkml:trace>
  <inkml:trace contextRef="#ctx0" brushRef="#br0" timeOffset="1">657 1 1124,'0'0'9157,"-8"2"-8470,1-1-509,4 0-122,0-1 0,1 1 0,-1-1 1,1 1-1,-1 0 0,1-1 0,-1 1 0,1 1 0,-1-1 1,1 0-1,0 1 0,0-1 0,0 1 0,-1-1 0,2 1 1,-1 0-1,0 0 0,-3 4 0,-3 7 250,1 0 0,0 1-1,1 0 1,0 0 0,1 1 0,1-1-1,0 1 1,1 0 0,-1 17 0,3-25-234,2 0 1,-1 0 0,1 0 0,0-1-1,0 1 1,0 0 0,1 0-1,0-1 1,1 0 0,-1 1 0,1-1-1,1 0 1,6 11 0,-8-15-100,1 1 0,-1-1 0,1 1 0,-1-1 0,1 0 1,0 0-1,-1 0 0,1 0 0,0 0 0,0-1 0,1 1 0,-1-1 0,0 0 1,0 0-1,1 0 0,-1-1 0,0 1 0,5 0 0,-1-1-264,1-1 0,0 0 0,0 0 0,-1 0 0,1-1 0,12-4 0,-10 2-695,-1 0 0,0 0 1,0-1-1,0 0 1,0-1-1,11-10 0,-4 1-2107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53 2840,'2'-3'124,"-1"1"-1,0 0 1,0-1-1,-1 1 0,1-1 1,0 1-1,0-4 1,1-3 2693,-5 5-2187,-7-9-18,7 9 1247,-5 10-1281,-3 3-295,0 1 0,0 0 1,0 1-1,1 0 1,1 1-1,0 0 1,1 0-1,-13 25 1,15-21-63,1 0 1,0 1 0,1-1-1,1 1 1,-2 29 0,4-42-206,2 0 1,-1-1 0,0 1 0,1-1 0,0 1-1,0-1 1,0 1 0,0-1 0,0 1 0,1-1 0,3 6-1,-2-3-8,-1-4-103,-1 1 1,1 0-1,0 0 1,0-1-1,0 1 1,0-1-1,0 0 0,1 0 1,-1 0-1,1 0 1,0 0-1,-1 0 1,1 0-1,0-1 1,0 0-1,5 2 0,0-1-899,0 0 0,0-1 0,0 0 0,0-1-1,11 0 1,2-1-2099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39 129 1056,'-1'-5'1042,"-1"-4"652,0 0-1,-8-18 4976,13 37-6538,12 28-4,-15-38-122,0 1 0,0-1 0,0 1 0,0-1-1,0 1 1,0-1 0,1 1 0,-1-1 0,0 1-1,0-1 1,0 1 0,1-1 0,-1 1 0,0-1-1,1 0 1,-1 1 0,0-1 0,1 0 0,-1 1-1,1-1 1,-1 0 0,0 1 0,1-1 0,0 1-1,15 4 120,0 0-1,0 0 0,21 2 0,-33-7-33,0-1 24,-1-1-71,-2 1-20,0 0 0,0 0 0,1 1-1,-1-1 1,0 1 0,0-1 0,1 1 0,-1-1 0,0 1 0,0 0 0,3-1 0,4-15 869,-12 10-695,0-2-141,-1 1 0,-1-1 0,0 1 0,0 0 0,0 1 0,-1 0 0,0 0 0,0 0 0,0 0 0,-1 1 0,-9-4 0,-32-20 158,21 12-661,25 16 123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12 415 1300,'0'0'7931,"-2"7"-7576,1-3-323,-1 2 101,0 0-1,1 0 1,0 0-1,0 0 1,0 0-1,1 0 1,0 7-1,1-5 20,0 0-1,0 0 1,1 0 0,1 0-1,5 14 1,-7-19-122,1 0 0,0 0 1,-1-1-1,1 1 0,0-1 0,0 1 1,0-1-1,1 1 0,-1-1 0,0 0 1,1 0-1,0 0 0,-1-1 0,1 1 0,0-1 1,0 1-1,0-1 0,3 1 0,-3-2-19,0 1 0,0-1 0,-1 0 1,1 0-1,0 0 0,0 0 0,0 0 0,0-1 0,-1 1 0,1-1 0,0 0 0,4-1 0,27-16 81,-26 12 10,0 0-1,-1 0 1,1 0 0,-1-1 0,-1 0 0,1-1 0,9-14 0,-15 20 315,0 0-298,0-1 1,1 1-1,-1 0 1,0-1-1,1 1 0,0 0 1,-1 0-1,5-3 1,-5 4-108,0-1 232,9 2-206,3 1-13,0-2 1,0 0-1,0 0 0,18-5 0,-18 3-40,0-2 1,-1 1 0,15-9-1,-13 4-16,-8 6 18,-1 0 1,0 0-1,0-1 1,-1 1-1,1-1 1,-1-1-1,6-5 1,-1-1 1,-2 0 1,-5 9 0,-1 0-10,6-9 9,-5 8-10,3 7-200,12 12 208,-13-12-3,8 0-9,-10-3 19,0 0 0,0 0 1,0 0-1,-1 0 0,1-1 1,0 1-1,0-1 0,1 1 1,-1-1-1,4 0 0,39 0-49,-32-2 48,21 4-36,-15 1 25,33 9 0,4 1 21,-20-11-3,-32-1 0,1-1 0,-1 1-1,0-1 1,1 0 0,-1-1 0,1 1-1,7-3 1,-3 1 2,-3 1 1,-1-1 0,1 0 0,0 0 0,-1 0 0,1-1 0,-1 0 0,0 0 1,0 0-1,0-1 0,-1 1 0,1-1 0,-1 0 0,0-1 0,0 1 0,0-1 0,0 1 0,-1-1 0,0-1 0,0 1 0,2-6 0,2-4 40,0-1 0,-2 0-1,0 0 1,0-1 0,2-25 0,-4 18 226,-1 0-1,-2 0 1,0 1 0,-6-38-1,4 52 113,0 0 0,-7-15-1,8 20-289,0 1 340,0 3-412,1 0 1,0-1-1,-1 1 0,1 0 0,0 0 1,-1 0-1,1 0 0,-1 0 1,1 0-1,0 0 0,-1 0 1,1 0-1,0 0 0,-1 0 0,1 0 1,-1 0-1,1 0 0,0 0 1,-1 1-1,1-1 0,0 0 0,-1 0 1,1 0-1,0 0 0,-1 1 1,1-1-1,0 0 0,0 0 1,-1 1-1,1-1 0,0 0 0,0 1 1,-1-1-1,1 0 0,0 1 1,0-1-1,0 0 0,0 1 1,-1-1-1,-5 25 147,5-8-135,3 32-1,3-1-443,3 1 0,19 69-1,-20-96-795,12 26-1,-4-15-5724,-7-15 3207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13 322 1064,'-4'-4'420,"-4"-3"3066,14 0-2721,0 0-547,-2 2-103,-1 1 0,1 0-1,0 0 1,1 0 0,-1 0 0,0 1 0,1 0 0,0 0-1,5-3 1,93-44 1085,1 4-1,114-34 0,0 7 1161,-214 71-1942,-1 1 1,0 0-596,4-2 667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1076,'2'1'5897,"14"18"-5782,-1-2 287,1-2 1,26 20-1,-16-13-12,7 5 443,1-1 0,68 39 0,-95-62-613,-1 0 0,1 0 1,0-1-1,-1 1 1,1-2-1,12 3 1,-17-4 53,3-1 1,6 1 115,0-2 1,0 0-1,13-3 0,-22 4-87,12-3 281,-14 4-532,0 0 1,0 0 0,0 0 0,0 0-1,0 0 1,0 0 0,-1 0 0,1 1-1,0-1 1,0 0 0,0 0 0,0 0-1,0 0 1,0 0 0,0 1 0,0-1-1,0 0 1,0 0 0,0 0 0,0 0-1,-1 0 1,1 1 0,0-1 0,0 0-1,0 0 1,0 0 0,1 0 0,-1 1-1,0-1 1,0 0 0,0 0 0,0 0-1,0 0 1,0 1 0,0-1 0,0 0-1,0 0 1,0 0 0,0 0 0,0 0-1,0 0 1,1 1 0,-1-1 0,0 0-1,0 0 1,0 0 0,0 0 0,0 0-1,1 0 1,-1 0 0,0 0 0,0 0-1,0 0 1,0 1 0,0-1 0,1 0-1,-1 0 1,0 0 0,0 0 0,0 0-1,0 0 1,1 0 0,-1 0 0,0-1-1,-121 154 469,89-113-531,17-20-316,1 0 0,1 1-1,0 1 1,2 1 0,0-1 0,-10 35 0,19-49-64,0-1 0,0 1 0,0 12 0,1-17-159,1 0 0,0 0 1,1 0-1,-1 0 0,1 0 1,-1 0-1,1-1 0,0 1 1,0 0-1,0-1 0,0 1 0,3 4 1,7 8-3471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82 1400,'1'7'3855,"-4"37"-3701,-11 173 988,10-124-309,-27 162 1,31-253-594,-1 4 23,-1-5-136,1-5 642,-7-81-482,4-111 0,4 155-186,1-36 239,-3-99 1254,2 164-1446,-1-14 722,3-41 1,-2 66-845,0 0 1,0 0 0,1 1 0,-1-1 0,0 0 0,0 0 0,1 0 0,-1 0-1,0 0 1,1 0 0,-1 0 0,1 1 0,-1-1 0,1 0 0,-1 0-1,1 0 1,0 1 0,-1-1 0,1 0 0,0 1 0,0-1 0,-1 1 0,1-1-1,0 1 1,0-1 0,1 0 0,0 1-40,0-1 120,3 2-15,0 0-67,-4-1-18,1 0 1,0 0-1,-1 0 1,1 1-1,-1-1 1,1 1-1,-1-1 1,1 1-1,-1 0 1,1-1-1,-1 1 1,0 0-1,1 0 1,1 2-1,11 8 37,-1 1-1,0 0 0,0 1 0,-2 0 1,1 1-1,-2 1 0,0-1 1,9 19-1,-1 1-274,-2 2 0,20 67-1,-32-90-822,-1-1 0,2 17 0,-4-25-745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53 190 1424,'-13'3'380,"0"-1"465,3-2 2553,10 0-3327,-1 0 0,0 0-1,0-1 1,0 1 0,0 0-1,0-1 1,0 1 0,1-1-1,-1 1 1,0-1 0,0 1-1,-1-2 1,1 1 75,-2-1 695,8-2-495,34-25-412,2 3 1,78-40 0,-26 17-3764,-73 37 2023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71 437 1608,'0'-4'993,"1"-10"-76,-1 10-79,-2-9 6619,0 38-5626,0 35-1828,12 64 854,0-40-406,-9-70-353,1-1 0,5 21 0,-7-32-132,0 1-208,0 9 9,0-9-139</inkml:trace>
  <inkml:trace contextRef="#ctx0" brushRef="#br0" timeOffset="1">7 35 1628,'0'0'2360,"-4"-17"1489,1 0-3653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109 236 972,'0'0'96,"1"-1"-1,-1 1 1,1-1-1,-1 1 0,1 0 1,-1-1-1,1 1 1,-1 0-1,1-1 1,0 1-1,-1 0 1,1 0-1,-1 0 1,1-1-1,0 1 1,-1 0-1,1 0 1,-1 0-1,1 0 1,0 0-1,-1 0 1,1 0-1,0 1 0,-1-1 1,1 0-1,-1 0 1,1 0-1,0 1 1,-1-1-1,1 0 1,-1 0-1,1 1 1,-1-1-1,1 0 1,-1 1-1,1-1 1,-1 1-1,1-1 1,-1 1-1,0-1 1,1 1-1,0 0 0,1 4-111,0-1 0,0 1 0,0 0 0,2 7 0,-1-2 421,33 92 442,50 126 101,-77-207-789,-13-26 164,-13-27-51,-39-97 1416,46 103-1293,1 1 67,1-1-1,1 0 0,1 0 1,1-1-1,2 0 1,-1-34-1,5 52-359,-1 1 1,1-1-1,0 1 1,1 0 0,0 0-1,0 0 1,1 0-1,0 0 1,1 0-1,-1 1 1,1-1-1,1 1 1,-1 0-1,8-7 1,-4 5 4,1 0 0,0 0-1,0 1 1,1 1 0,0 0 0,0 0 0,0 1 0,23-10-1,-23 12-1,0 1 0,18-5 0,-26 7-84,1 1 1,0-1-1,0 1 0,0 0 0,0 0 0,0 0 0,0 1 0,0-1 0,0 1 1,0-1-1,0 1 0,-1 0 0,6 2 0,-8-2-16,1-1 0,0 0-1,0 1 1,-1-1 0,1 1 0,-1-1-1,1 1 1,0 0 0,-1-1 0,1 1-1,-1 0 1,1-1 0,-1 1 0,0 0-1,1 0 1,-1-1 0,0 1 0,1 0-1,-1 1 1,1 0 9,1 6 25,-2 4-34,0 0 1,-1 0-1,0 0 0,0 0 0,-2 0 1,1 0-1,-6 12 0,-36 81-246,11-31-155,32-72 369,-2 4-111,0 1 0,1 0 0,0-1 0,0 1 0,0 0 1,1 0-1,0 0 0,0 0 0,1 0 0,0 0 1,0 0-1,2 9 0,-2-15 122,1 3-67,0 0-1,0 0 1,0 1-1,0-2 0,1 1 1,0 0-1,0 0 1,0 0-1,0-1 0,1 1 1,4 4-1,4 2-139,0-1-1,0-1 0,18 11 1,-17-12 132,-1 0 0,-1 0 1,19 17-1,-29-23 96,1-1 1,-1 0-1,0 1 1,1-1-1,-1 1 1,1-1-1,-1 1 1,0-1-1,1 1 0,-1-1 1,0 1-1,0-1 1,1 1-1,-1-1 1,0 1-1,0 0 1,0-1-1,0 2 1,3 4 222,-7 2-151,-8 8-41,0-1 0,-1 0 0,0-1 0,-2-1 0,1 0 0,-31 20 0,-46 22-457,-122 52 0,187-97-2054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345 189 1548,'-3'-2'1269,"-2"1"-952,-1 0 0,0 0 1,1 0-1,-1 1 0,0 0 0,0 0 0,1 0 1,-1 1-1,0 0 0,1 0 0,-1 0 0,0 1 1,-10 4-1,-1 1 112,0 1 0,0 1 0,-19 13-1,21-11-139,0 2 0,1 0 0,0 1 0,1 1-1,0 0 1,1 0 0,1 1 0,1 1-1,0 0 1,-8 21 0,14-26-137,0 1 0,0 0-1,1 0 1,1 0 0,1 0 0,0 1 0,0-1 0,1 0 0,1 1-1,0-1 1,1 0 0,0 0 0,8 24 0,-5-26-70,-1 1 0,1-2 1,1 1-1,0 0 0,1-1 0,0 0 1,0-1-1,1 0 0,0 0 0,1 0 0,0-1 1,0 0-1,12 7 0,-9-8-92,1 0 0,0-1 0,0 0 0,0-1 0,0 0 0,1-2-1,0 1 1,0-1 0,0-1 0,28 0 0,-27-2-275,0-1 1,0-1-1,0 0 1,0-1-1,-1-1 0,24-9 1,-19 5-1592,-1 0 1,22-14-1,-7-2-1645</inkml:trace>
  <inkml:trace contextRef="#ctx0" brushRef="#br0" timeOffset="1">707 230 924,'1'-6'438,"0"-1"0,1 1 0,0 0 0,0 0 0,0 1 1,1-1-1,0 0 0,0 1 0,0 0 0,0-1 0,1 1 0,0 1 0,0-1 0,1 0 0,7-5 0,6-5 93,2 1 0,34-20 0,62-25-1222,-85 45-2879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1632,'-11'10'3093,"3"3"-727,3 15-1799,1 0 1,1 0-1,1 55 0,0-8-250,4 42 150,0-69-264,-4 50 0,1-88-223,1-3-66,-1 1 0,0-1-1,0 1 1,-4 11 0,4-16-53,3-14-977,4-33 1057,-5 41 54,-1 1 0,0-1 0,1 1 0,-1 0-1,1-1 1,0 1 0,0-1 0,0 1 0,0 0-1,0 0 1,1-1 0,-1 1 0,1 0 0,2-3-1,4-4-10,11-21-27,-5 9 160,1 0 0,17-20 0,-30 39 31,12-2 17,-11 4 97,0 3-192,9 13 90,16 30 1,-17-26-93,19 39 185,-30-58-184,1 0 0,-1 0 0,1 0 0,-1 0 0,1 1 0,0-1 0,0 0-1,0 0 1,-1 0 0,1 0 0,0 0 0,0-1 0,0 1 0,0 0 0,1 0 0,-1-1-1,0 1 1,0-1 0,0 1 0,1-1 0,-1 1 0,0-1 0,3 1 0,1-4 221,136-97 2114,-137 97-2325,0 0 0,0 1-1,0 0 1,0-1 0,5 0 0,-7 2 71,2 2-112,13 2-34,-13-2-38,7 8-114,-8-8-33,-1 1 0,1 0 1,-1 0-1,1 0 0,-1 0 1,0 0-1,0 1 0,2 3 1,15 22-1504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1660,'0'0'1156,"-5"1"-58,-18 4-64,12-1-73,2 2-594,0 0 0,1 1-1,0 0 1,0 1 0,0-1 0,1 1-1,-7 10 1,10-13-187,0 1-1,1 1 1,-1-1-1,1 1 1,1-1-1,-1 1 0,1 0 1,0 0-1,0 0 1,1 0-1,0 0 1,0 9-1,1-11-99,1 1 0,-1-1-1,1 1 1,0-1 0,0 1 0,1-1-1,0 0 1,0 0 0,0 0-1,4 7 1,-2-4-3,1 0-1,0-1 1,0 0-1,0 0 1,1-1-1,0 1 1,1-1-1,-1-1 1,1 1-1,0-1 1,0 0-1,1 0 1,0-1-1,-1 0 1,1-1-1,1 0 1,13 4-1,-11-4-286,1-1-1,-1 0 1,0-1 0,1 0-1,17-2 1,-18 0-607,-1 0 1,1-1 0,-1 0-1,0-1 1,0 0 0,11-5-1,-2-1-2084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91 883 1644,'-71'-9'3785,"68"8"-3261,-11-2 411,11 3 1208,11-5-1954,18-7-70,1 1 1,1 0-1,0 2 0,34-6 0,188-48 260,-10 1-143,140-19-32,-122 26-86,119-23 11,-46 17-29,748-153 130,-578 88 358,-447 110-381,31-9 1091,-75 23-751,0-1-1,-1 0 1,15-7-1,-10 4-440,-11 5-16,0 4-66,0 0-17,-2-2-5,0 0 0,0 0 0,0 0-1,0 0 1,0 1 0,-1-1 0,1 0 0,0 0 0,-1 0 0,1 1 0,-1-1 0,1 0-1,-1 1 1,1-1 0,-1 3 0,77 408 250,-74-384-240,48 400 132,-30 16 21,-23-308-784,-23 173 0,21-287 153,0 0 0,-2-1 0,-13 36 0,12-40-1480,-1-1 1,-16 25-1,9-21-1416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1040,'0'0'1057,"-5"2"-653,-16 6-9,21-8-382,0 0 1,-1 0 0,1 0 0,0 0 0,-1 1 0,1-1-1,0 0 1,0 0 0,-1 0 0,1 0 0,0 1-1,-1-1 1,1 0 0,0 0 0,0 0 0,-1 1 0,1-1-1,0 0 1,0 1 0,0-1 0,-1 0 0,1 0 0,0 1-1,0-1 1,0 1 0,-6 15 271,0 0 0,2 1 1,0-1-1,-2 24 0,-2 76 418,6-92-556,4 241 807,2-119-509,5-4-83,-3-84-236,3 33 167,25 104-1,-26-161-223,1 1-1,3-2 1,0 0-1,2 0 1,1-1-1,25 36 1,-34-58-52,1 0 1,0-1 0,0 0-1,1 0 1,0-1-1,1 0 1,0 0 0,0-1-1,1-1 1,0 1-1,0-1 1,0-1 0,1 0-1,13 5 1,-5-5 2,0 0 0,0-2 0,36 4 0,58-7 30,-30-5-35,128-26 1,78-35 3,129-44-48,62-14-17,-122 33-17,-93 24 31,103-27-16,-147 37 45,20-4 6,90-24 10,-183 46-19,17-10 118,-154 46-38,0-2 0,16-8 0,-25 12-65,0-2-876,8-8-339,-7 8-924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1776,'0'0'4408,"7"-4"-3884,105-48 1097,-71 35-1295,102-37 676,-57 23-430,-65 24-414,-14 5-28,1-1 1,-1 1 0,-1-1-1,1 0 1,0-1-1,-1 0 1,1 0-1,-1 0 1,0-1 0,10-10-1,-12 9 97,1 0-1,-1-1 1,6-11 0,-10 16-69,3-15 240,0 1 187,-4 12-483,-1-13-4,2 13 303,0 1-340,1 2-24,-1-1-1,0 1 0,0 0 0,1-1 0,-1 1 1,0-1-1,0 1 0,0 0 0,-1-3 0,5 4 2,1 1-14,0 0 0,0 0 1,0 0-1,0 0 1,-1 1-1,1 0 0,0 0 1,-1 0-1,1 1 0,4 3 1,-7-5-13,0 1 0,0-1-1,0 1 1,-1-1 0,1 1 0,0 0 0,-1 0 0,1 0 0,1 4 0,-2-5-13,0 1 23,0 2 2,0 0-52,0 0 1,-1 0 0,1 0 0,-1 0-1,0 1 1,0-1 0,-1 0-1,1 0 1,-1 0 0,0 0 0,0 0-1,0 0 1,0-1 0,-4 7-1,-5 10-612,0 1-1133,0-4-3623,5-7 2150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0 876,'0'4'6126,"1"15"-3688,3 79-1744,13 26 470,4 35-1068,-20-156-515,6 11-7220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66 940,'0'0'3749,"2"5"-3160,0 0-406,-1-3-97,0 0 1,0 1-1,0-1 0,-1 0 0,1 0 0,-1 0 1,1 1-1,-1-1 0,0 4 0,4 153 2121,-2-55-1227,5 85 862,-6-187-911,1-10-843,5-23 11,5-40 0,-9 34-40,15-270 1715,-19 267-943,2 4-207,-1 33-342,0-1-173,0-10-7,0 10 474,9 13-557,-1 1 0,0 0 1,-1 0-1,0 1 1,0 0-1,8 20 1,60 149 175,-53-129-1376,33 58 1,-54-106 484,0-1-126,1 1 421,0 1-48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22 443 1464,'-21'-4'5765,"68"-34"-5485,-24 28-124,12-6-68,-7 0-172,5 0-172,-6 1-224,-5 0-424,10-2-1069,-6 4 309</inkml:trace>
  <inkml:trace contextRef="#ctx0" brushRef="#br0" timeOffset="1">486 12 1564,'0'0'362,"2"-9"-767,7 7 6637,-3 6-6133,-3-1-38,1 0 0,-1 0 0,1 1 1,-1-1-1,0 1 0,0 0 0,-1-1 1,1 1-1,3 8 0,26 62 570,-3 2 1,25 108-1,-34-110-2626,-19-72 743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1 844,'0'0'987,"1"2"-42,3 4-463,-1 0 0,-1 0-1,1 1 1,-1 0 0,0-1-1,0 1 1,-1 0 0,1 9 0,1-1-161,27 243 2701,-22-169-2403,-1 1-102,-3-30-705,16 82-1,-14-112-4896,-6-26 2348</inkml:trace>
  <inkml:trace contextRef="#ctx0" brushRef="#br0" timeOffset="1">0 584 1892,'0'0'1860,"2"-24"-432,7 9-319,13-9-661,-5 10-44,3-2-84,-2 3-128,4 1-156,-1 0-128,3 0-168,9-4-184,-6 4-456,-7 2-1065,-1 4 313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30 204 1040,'-5'-10'498,"1"1"192,0 0 0,0-1 1,1 1-1,0-1 0,1 0 1,-2-18-1,4 24-566,1 0 0,-1 0-1,1 0 1,1 0 0,-1 0 0,0 0 0,1 1 0,0-1-1,0 1 1,0-1 0,0 1 0,1-1 0,-1 1-1,1 0 1,0 0 0,0 1 0,5-5 0,-1 2-21,0 0 1,0 1 0,0 0 0,1 0-1,-1 1 1,1 0 0,0 0-1,0 1 1,0-1 0,1 2-1,-1-1 1,9 1 0,1 0 38,0 1 1,0 1-1,1 0 1,24 6-1,-25-3-14,-1 1 0,0 0 1,0 1-1,-1 1 0,32 18 0,-39-19-62,1 0 0,-1 1-1,0 0 1,-1 0 0,0 1 0,0 1 0,0-1-1,-1 1 1,-1 0 0,10 16 0,-13-19-24,-1 0 0,0-1 0,1 1 1,-2 0-1,1 0 0,-1 1 0,0-1 0,0 0 1,-1 0-1,0 1 0,0-1 0,0 0 0,-1 0 0,1 0 1,-2 1-1,1-1 0,-1 0 0,0 0 0,0 0 1,-4 7-1,2-7-14,0-1 1,0 1 0,0-1-1,-1 0 1,0 0-1,0-1 1,0 1 0,-1-1-1,1 0 1,-1-1-1,0 1 1,-6 2-1,-3 0 28,1-1 0,-1 0 0,0-1 0,-16 3 0,11-6-38,15-2-27,0 1-71,1-1-91,-15-3-110,14 3-143,2-1-184,-7-2 37,-6-8-4453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20 200 1084,'0'0'2918,"-4"0"-1677,-12 0 5003,23-6-5795,-2 0-341,0 1-14,0 0 0,1 0 0,-1 0 0,1 1 0,0 0 0,11-6 0,205-85 969,-168 73-1477,-7 2-1579,-46 19 1777,0 1-1,0 0 0,0 0 0,-1-1 1,1 1-1,0-1 0,-1 1 0,1-1 1,0 1-1,-1-1 0,1 1 0,0-1 0,-1 0 1,1 1-1,-1-1 0,1 0 0,0-1 1,0 1-630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1708,'0'2'910,"-1"1"-552,0-1 0,1 0 1,0 1-1,-1-1 0,1 0 1,0 1-1,0-1 0,0 1 1,1-1-1,-1 0 0,0 1 1,1-1-1,1 4 0,15 35 350,-9-22 188,18 52 735,21 90-1,-19-50-688,-13-59-3841,-10-37-986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1300,'0'0'1806,"3"4"-1034,8 13-70,-8-12-72,1-6-66,26-7 165,-1 0 1,40-18-1,-60 22-591,0 0 1,0-1-1,0 0 0,-1 0 0,1-1 1,-1 0-1,0-1 0,-1 0 0,0 0 0,0 0 1,8-13-1,-10 9 172,-5 10-282,0 1 0,0-1 1,0 1-1,0-1 0,0 1 0,1-1 0,-1 1 0,0-1 0,0 1 0,1-1 1,-1 1-1,0-1 0,1 1 0,-1 0 0,0-1 0,1 1 0,-1 0 0,0-1 1,2 0-1,-4-3 196,-4-12 3,4 12 2,2 4-214,-1 0 0,1 0 0,-1 0 0,1 0 0,-1 0-1,1 0 1,-1 0 0,1 0 0,-1-1 0,1 1 0,-1 0 0,1 0 0,-1 0 0,1-1 0,-1 1 0,1 0 0,-1-1 0,1 1 0,-1 0 0,1-1 0,-1 1 0,1-1-2,-1 0 1,0 1-1,1-1 0,-1 1 1,0-1-1,1 1 1,-1 0-1,0-1 0,1 1 1,-1 0-1,0 0 0,0-1 1,0 1-1,1 0 1,-1 0-1,0 0 0,0 0 1,0 0-1,1 0 0,-2 0 1,-4 0 37,0 0-1,0 0 1,0 1 0,1 0 0,-1 0 0,0 0 0,1 1 0,-1-1-1,1 1 1,0 1 0,-1-1 0,1 1 0,0 0 0,0 0 0,1 0-1,-1 1 1,1 0 0,0 0 0,0 0 0,0 0 0,-6 9 0,9-11-36,0 1 0,0 0 0,0-1 1,1 1-1,-1-1 0,1 1 1,-1 0-1,1 0 0,0-1 1,0 1-1,0 0 0,1-1 1,0 4-1,-1-4-9,3 7 32,1-3-31,0 0 0,0 0 0,1 0 0,-1-1 0,1 0 1,1 0-1,-1 0 0,1-1 0,0 1 0,8 4 0,-4-4-5,0 0 0,0-1-1,0 0 1,0-1-1,1 0 1,18 3-1,-18-5 11,0 0 0,0 0 0,-1-1 0,1 0 0,0-1-1,0 0 1,-1-1 0,1 0 0,0-1 0,-1 0 0,0-1 0,0 0-1,0 0 1,0-1 0,13-9 0,-18 10 62,0-1 0,-1 1-1,0-1 1,1 0 0,-2 0 0,1 0 0,-1-1 0,0 1-1,0-1 1,3-8 0,0-3 902,7-35-1,-12 48-320,3 10-629,13 17-29,-3-4-51,-12-16 19,-1-4 34,-1 1 1,1 0-1,-1 0 0,0 0 0,1 1 0,-1-1 1,1 0-1,-1 0 0,0 0 0,1 0 0,-1 0 0,1 0 1,-1 1-1,0-1 0,1 0 0,-1 0 0,0 0 1,1 1-1,-1-1 0,0 0 0,0 1 0,1-1 0,-1 1 1,1-1-1,-1 0 1,0 1 0,1-1 0,-1 1-1,1-1 1,-1 0 0,1 1 0,-1-1 0,1 0-1,-1 0 1,1 1 0,-1-1 0,1 0-1,-1 0 1,1 0 0,-1 0 0,1 0-1,-1 1 1,1-1 0,0 0 0,-1 0 0,1 0-1,-1-1 1,2 1 0,14-2 0,-1-2 0,1 0 0,-1 0-1,0-1 1,0-1 0,19-11 0,-8 2 277,-20 11-264,0 0 1,0 0 0,1 1-1,7-3 1,-10 9-97,10 6-245,22 19 1,-32-24 216,1 0 0,-1 0 0,1 0 0,0-1 0,1 1 0,-1-1 0,1-1 0,-1 1 0,1-1 0,0 0 0,0 0 0,9 2 0,-12-4 83,0 0 0,0 0 0,-1 0 1,1-1-1,0 1 0,0-1 0,-1 1 0,1-1 0,0 0 0,-1 0 0,1 0 1,4-3-1,25-18-123,-26 16 173,0 0 0,0-1 0,0 1-1,0-1 1,-1-1 0,0 1 0,-1-1-1,0 0 1,0 0 0,-1 0 0,1 0-1,2-18 1,-5 23 33,-3-1-58,0 1 4,1 2 0,0-1 0,1 1 0,-1 0 0,0 0 1,1 0-1,-1-1 0,0 1 0,1 0 0,0-1 0,-1 1 0,1 0 0,0-2 0,-4 3 15,-10 0-4,11 0-1,-3 3-38,-4 5-65,0 0 0,0 0-1,0 1 1,1 0 0,0 1-1,1 0 1,-11 17 0,16-22-96,0 0 1,1 1-1,0-1 1,0 0 0,1 1-1,-2 9 1,2-10 59,0-1-182,2 0 8,2 13 6,-3-16 258,1 0 0,-1 0 0,0 0-1,1 0 1,-1 0 0,1 0 0,-1-1 0,1 1 0,0 0-1,-1 0 1,1 0 0,0-1 0,-1 1 0,1-1 0,0 1-1,0 0 1,0-1 0,-1 1 0,3 0 0,4 2-243,-7-3 262,1 0 1,-1 1-1,0-1 0,1 0 1,-1 1-1,0-1 1,1 0-1,-1 0 1,1 1-1,-1-1 0,0 0 1,1 0-1,-1 0 1,1 0-1,-1 0 1,1 0-1,-1 0 0,1 0 1,-1 0-1,1 0 1,-1 0-1,1 0 0,-1 0 1,1 0-1,2-1 119,-1 1 0,1-1 0,-1 0 0,1 0 0,-1 0 0,1 0-1,-1 0 1,0-1 0,0 1 0,4-4 0,-3 3 655,-3 1-718,0 0 0,0 0 0,0 0 0,1 0 0,-1 0 1,0 0-1,0 0 0,1 0 0,-1 0 0,1 0 0,-1 0 0,1 0 1,-1 0-1,1 0 0,-1 1 0,1-1 0,0 0 0,-1 0 0,1 1 1,0-1-1,0 1 0,0-1 0,0 0 0,1 0-20,3 0 0,67-4-15,-60 4 0,-1-1 1,17-5-1,-11 2 6,-13 4-4,0-1 0,1 0 0,-1 0 0,-1-1 0,1 1 0,0-1 0,0 0 0,-1 0 0,0 0 0,0 0 0,6-7 0,-8 8 0,46-68 483,-46 68-439,0 0-13,-1 2-34,0 0 0,0 0 0,0-1 0,1 1 0,-1 0 1,0 0-1,0-1 0,0 1 0,0 0 0,0 0 0,0 0 0,1-1 0,-1 1 0,0 0 0,0 0 1,0 0-1,1 0 0,-1-1 0,0 1 0,0 0 0,0 0 0,1 0 0,-1 0 0,0 0 0,0 0 1,1 0-1,-1-1 0,0 1 0,0 0 0,1 0 0,-1 0 0,0 0 0,0 0 0,1 0 1,-1 0-1,0 0 0,0 1 0,1-1 0,-1 0 0,0 0 0,0 0 0,1 0 0,-1 0 0,0 0 1,9 10-10,-7-6-15,1-1-45,-2-1 50,-1-1 0,1 0 0,-1 0 1,1 1-1,-1-1 0,1 0 1,0 0-1,-1 0 0,1 0 1,0 0-1,0 0 0,0 0 0,0 0 1,0 0-1,0-1 0,0 1 1,0 0-1,0-1 0,3 2 1,-2-1-40,2-1 4,6 1 28,0-2 0,-1 0 0,1 0 0,-1-1 0,1 0 0,8-3 0,59-23-112,-60 21 98,-15 6 21,0 1-2,0 0 16,0 1-1,1-1 1,-1 1 0,0-1 0,0 1 0,0 0 0,0-1 0,0 1 0,0 0 0,0 1-1,-1-1 1,1 0 0,0 0 0,-1 1 0,4 2 0,1 4-5,1 0 0,7 13 0,1 2 15,-10-16-5,1 0-1,1 0 1,-1-1 0,1 0-1,0 0 1,16 9 0,4-1-3,-15-13 8,-6-1-3,-1 0 5,1-1 1,-1 0-1,0 0 0,1 0 0,-1 0 0,0-1 1,0 0-1,0 0 0,0 0 0,0 0 0,0-1 0,-1 0 1,1 0-1,-1 0 0,0-1 0,0 0 0,0 1 1,0-1-1,-1-1 0,1 1 0,3-7 0,3-6 106,-1 1 1,-1-2-1,-1 1 0,9-31 0,-8 15 197,-2-1 0,-1 0 0,-1 0 0,-2-38 0,2-11 1069,-5 57-691,1 21-430,-1 2-39,-2-10-19,3 10 566,-1 15-658,0 3-73,0-1 5,1 0-1,0 0 1,3 15-1,1 12-143,3-1-1,1-1 1,14 41-1,-13-54-918,1 0-1,27 47 1,-34-69 451,5 9-92,1-2-5253,2 0 2181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4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39 316 1840,'0'0'119,"-23"-9"1604,22 9-1513,0-1-1,0 1 1,0-1-1,0 1 1,1-1-1,-1 1 0,0-1 1,0 0-1,0 1 1,0-1-1,1 0 1,-1 1-1,0-1 1,1 0-1,-1 0 1,0 0-1,1 0 0,-1 0 1,0-1-1,8-4 458,0-1-503,1 0 0,0 1 0,0 1-1,1-1 1,0 1 0,12-5 0,6-1 160,165-58 983,-31 24-607,128-45-1316,-283 88 208,-1-1 0,1 1 1,-1-1-1,0 0 0,0 0 0,7-6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22 175 1540,'0'0'1144,"-4"-3"-92,-12-9 759,16 9-1429,-1 0 0,1 0 0,0-1 0,0 1 0,0 0 0,0 0 0,2-6 0,-2 8-346,0 0 0,0 0 0,1 0 0,-1 0 0,0 0 0,1 0 0,-1 0 0,0 1 0,1-1 0,-1 0 0,1 0 0,0 0 0,-1 1 0,1-1 0,0 0 0,-1 1 0,1-1 0,0 1 0,1-2 0,0 0 82,0 0-40,1-1 1,-1 1 0,1 0-1,0-1 1,-1 1-1,1 0 1,0 1-1,0-1 1,0 0-1,0 1 1,0 0 0,1 0-1,-1 0 1,0 0-1,1 0 1,-1 1-1,0-1 1,1 1-1,-1 0 1,1 0-1,-1 0 1,1 0 0,-1 1-1,0-1 1,1 1-1,-1 0 1,0 0-1,1 1 1,-1-1-1,3 2 1,0 0-27,0 1 0,0 0 1,-1 0-1,1 0 0,-1 0 0,0 1 0,0 0 0,-1 0 1,0 0-1,0 1 0,0-1 0,0 1 0,-1 0 0,3 7 0,0 3 15,-1 1 0,-1 0-1,0 0 1,-2 0-1,0 1 1,0 24-1,-3-12 55,-1 0-1,-12 57 1,4-45 154,10-39 64,1-11-317,45-178 23,7-36-23,-40 135 78,-12 84 100,-3 12-158,-6 24 15,1 1 1,-3 54 0,9-78-69,1 0 0,0 1 0,1-1-1,0 0 1,1 0 0,0 0 0,0-1 0,1 1 0,0 0-1,1-1 1,0 1 0,0-1 0,1-1 0,9 14 0,-11-19-116,0 0 0,1-1 1,-1 1-1,1-1 0,0 0 1,-1 1-1,1-2 0,0 1 1,0 0-1,0-1 0,0 0 1,1 0-1,-1 0 0,0 0 0,8 0 1,-7-1-259,0 0 1,0 0-1,0-1 1,0 1-1,-1-1 0,1 0 1,0 0-1,0-1 1,-1 1-1,1-1 0,-1 0 1,1-1-1,-1 1 1,0-1-1,4-3 1,10-6-2465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50 1756,'0'-26'1670,"0"23"-1070,0 3-559,0-1 1,0 1-1,0 0 0,0-1 0,0 1 0,0 0 0,0 0 0,0-1 0,0 1 0,0 0 0,0 0 0,0-1 0,0 1 0,0 0 0,-1 0 0,1-1 1,0 1-1,0 0 0,0 0 0,0-1 0,-1 1 0,1 0 0,0 0 0,0 0 0,0-1 0,-1 1 0,1 0 0,0 0 0,0 0 0,-1 0 1,1 0-1,0 0 0,0-1 0,-1 1 0,-10 3 1613,-4 5-811,14-7-801,-1 0 0,1 0-1,0-1 1,0 1 0,0 0-1,0 0 1,0 0 0,0 0-1,0 0 1,0 0 0,1 0-1,-1 1 1,0-1 0,1 0-1,-2 3 1,0 1 204,1-3-200,0 0 1,0 0-1,0 1 0,1-1 0,-1 0 1,1 0-1,0 0 0,-1 0 0,1 1 0,0-1 1,0 0-1,0 0 0,1 0 0,-1 1 1,0-1-1,1 0 0,0 0 0,-1 0 1,1 0-1,0 0 0,0 0 0,0 0 1,0 0-1,0 0 0,1 0 0,-1-1 0,1 1 1,-1-1-1,1 1 0,-1-1 0,3 2 1,-2-2-26,0-1 0,0 1 1,0-1-1,0 1 0,0-1 1,0 0-1,0 0 0,0 0 1,0 0-1,0-1 0,0 1 1,0 0-1,2-1 1,24-8 98,-21 5-9,1 0 1,-1-1-1,0 0 0,-1 0 1,1 0-1,8-11 0,29-37 2078,-43 51-1928,2 0 65,-3 2-314,0 0 0,0-1 0,0 1 0,0 0 0,1 0 0,-1 0 0,0 0 0,0-1 0,0 1 0,0 0 0,0 0 0,1 0 0,-1 0 0,0 0 0,0-1 0,0 1 0,0 0 0,1 0 0,-1 0 0,0 0 0,0 0 0,0 0 0,1 0 0,-1 0 0,0 0 0,0 0 0,1 0 0,-1 0 0,0 0 0,0 0 0,0 0 0,1 0 0,-1 0 0,0 0 0,0 0 0,0 0 0,1 0 0,-1 0 0,0 0 0,0 0 0,0 1 0,0-1 0,1 0 0,-1 0 0,0 0 0,0 0 0,0 0 0,0 1 0,1-1 0,-1 0 0,0 0 0,0 0 0,0 1-1,0-1 1,0 0 0,0 0 0,0 0 0,0 1 0,0-1 0,0 0 0,0 0 0,0 0 0,0 1 0,56 236 528,-32-146-610,22 89-389,-44-171 404,0 0 0,-1 0 0,0 0 0,-1 0 0,0 0 0,-2 14 0,2-20 47,-1-1-1,1 1 0,-1 0 0,0 0 1,0 0-1,0-1 0,0 1 0,0-1 1,0 1-1,-1-1 0,1 1 0,-1-1 1,0 0-1,0 1 0,0-1 0,0 0 1,0 0-1,0-1 0,0 1 0,-1 0 1,1-1-1,-1 1 0,-3 1 0,0-2 90,1 0-1,-1 0 0,0-1 0,0 0 0,1 1 1,-1-2-1,0 1 0,1-1 0,-1 0 1,0 0-1,-8-3 0,7 1 87,0 1 1,0-1-1,1 0 1,-1 0-1,1-1 0,0 0 1,0 0-1,-10-9 1,13 9-71,-1 1 1,1-1-1,0 0 1,1 1-1,-1-1 1,1 0-1,-1-1 1,1 1-1,0 0 1,1-1-1,-1 1 1,1-1-1,-2-7 1,3 9-116,0 0 1,1 0-1,-1 1 1,0-1-1,1 0 1,-1 1-1,1-1 1,0 1-1,0-1 1,0 1-1,0-1 1,3-3-1,19-25-669,-18 26 516,8-10-795,1 1 0,25-21 0,10-1-4948,-26 20 2022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45 214 1800,'-8'-14'1349,"6"11"-86,0 0-70,1 0-926,-2-1 269,0 0 0,1 0 0,0 0 1,0-1-1,0 1 0,0-1 0,1 1 0,-2-10 1,4 8-369,0 0 0,1 0 0,0 0 1,0 0-1,0 0 0,1 1 1,-1-1-1,1 1 0,1 0 0,-1 0 1,1 0-1,0 0 0,0 1 0,0-1 1,1 1-1,-1 0 0,7-3 1,-2 0-12,0 0 1,1 1-1,0 1 1,0-1-1,1 2 1,18-7-1,-26 11 44,1 3-108,-3-2-78,1 1-1,0 0 0,-1-1 0,0 1 1,1 0-1,-1 0 0,0 0 0,0 0 0,0 0 1,0 0-1,0 0 0,0 1 0,-1-1 1,1 0-1,-1 0 0,0 1 0,1-1 1,-1 0-1,0 1 0,0-1 0,-1 0 1,1 4-1,-3 10 74,-1 0 1,0 0-1,-1 0 1,-14 29-1,-35 56 402,-40 54 931,92-152-1011,5 0-410,10 7-30,-13-10 26,1 0 0,-1 1 1,0-1-1,0 0 0,1 0 0,-1 0 0,0 0 0,1 1 0,-1-1 0,0 0 0,1 0 0,-1 0 0,0 0 0,1 0 0,-1 0 0,0 0 0,1 0 0,-1 0 1,0 0-1,1 0 0,-1 0 0,1 0 0,-1 0 0,0 0 0,0-1 0,1 1 0,-1 0 0,0 0 0,1 0 0,-1-1 0,44-13-1180,81-38-1,-14-8-3260,-72 40 889,1 2 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473 319 1780,'0'-4'1044,"-2"-9"-106,1 10 1244,-3-1-1361,4 4-777,-1 0 0,1 0 1,0-1-1,0 1 0,0 0 0,-1-1 1,1 1-1,0 0 0,-1 0 1,1 0-1,0-1 0,0 1 0,-1 0 1,1 0-1,0 0 0,-1 0 1,1 0-1,0-1 0,-1 1 0,1 0 1,0 0-1,-1 0 0,1 0 1,-1 0-1,1 0 0,0 0 0,-1 0 1,1 0-1,0 0 0,-1 1 1,1-1-1,0 0 0,-1 0 0,1 0 1,0 0-1,-1 0 0,1 1 1,0-1-1,-1 0 0,1 0 1,0 1-1,-9 6 180,0 0 0,1 0 1,-1 1-1,2 1 0,-1-1 0,1 1 0,1 0 1,-7 12-1,-33 69 956,40-76-998,1 1 1,0 0-1,1-1 1,-3 23-1,7-35-77,0 3-6,0-2-79,0-1 9,0 0 0,0 1 0,0-1 0,0 0 1,1 0-1,-1 0 0,0 0 0,1 0 0,0 0 0,0 0 0,-1 0 0,1 0 0,0 0 1,0-1-1,1 1 0,0 2 0,3-7 14,4-3-30,-1 0 0,0 0 1,-1-1-1,0 0 0,0 0 1,0 0-1,-1-1 0,7-10 1,61-99 302,-73 115-297,-1 2-16,1-1 0,-1 1 0,1 0 0,-1-1 0,1 1 1,-1 0-1,1-1 0,-1 1 0,1 0 0,-1-1 0,1 1 0,-1 0 0,1 0 0,-1 0 1,1 0-1,0-1 0,-1 1 0,1 0 0,-1 0 0,1 0 0,0 0 0,-1 0 0,1 0 1,-1 1-1,1-1 0,0 0 0,-1 0 0,2 1 0,12 1 12,-9-1-24,-2 0-26,2 0-5,0 0-1,0-1 1,0 1 0,0-1-1,1 0 1,-1 0-1,0-1 1,0 0 0,0 0-1,0 0 1,0 0-1,0-1 1,0 0 0,-1 0-1,1 0 1,-1 0-1,1-1 1,-1 0-1,0 0 1,0 0 0,0 0-1,0-1 1,0 0-1,-1 1 1,0-1 0,0-1-1,0 1 1,0 0-1,-1-1 1,4-7 0,-3 2 33,0-1 0,0 1 0,-2-1 0,1 1 0,-1-1 0,-1 0 0,0 1 0,0-1 0,-1 0 0,0 1 0,-1-1 0,0 1 0,-8-20 0,6 17 83,-2 0-1,0 0 1,0 0-1,-1 1 1,-1 0 0,0 0-1,0 1 1,-1 0-1,-1 1 1,-11-11 0,15 17-33,0 0 0,0 0 0,-1 0 0,0 1 0,0 0 0,0 0 0,0 0 0,0 1 0,0 0 0,0 1 0,-1-1 0,1 2 0,-1-1 0,1 1 0,-1 0 0,1 0 0,-1 1 0,1 0 0,-1 0 0,-13 5 0,4 0 21,0 0 0,0 1 0,1 1 0,0 1-1,0 0 1,1 1 0,-21 17 0,13-7 10,2 0-1,0 2 1,1 0 0,1 1 0,2 1 0,0 1 0,2 1 0,-22 47-1,28-53-26,2 1-1,0 0 0,1 1 0,2 0 0,0 0 1,1 0-1,1 0 0,1 0 0,1 0 1,1 1-1,1-1 0,7 29 0,-7-40-29,1-1 0,1 1 0,0-1 0,0 0 1,1 0-1,0-1 0,1 1 0,0-1 0,1 0 0,9 10 0,-5-9 7,0 0 0,0 0 0,1-1-1,0-1 1,0 0 0,27 12 0,-14-10-61,0-1 0,0-2 0,1 0 0,0-2 0,0 0 0,0-2 0,1-1 0,27-1-1,-29-3-295,-1 0 0,1-2 0,-1 0 0,0-2-1,32-11 1,-30 7-1782,0-2 0,31-17 0,-17 3-1484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266 343 1220,'0'0'7378,"-5"-2"-6935,1 0-285,3 1-58,-1 0-1,1 1 1,-1-1-1,1 0 1,-1 1 0,1-1-1,-1 1 1,1 0-1,-1-1 1,-2 1-1,-2 3 263,-13 8-106,0 1 1,1 0 0,0 2 0,1 0 0,1 0 0,0 2 0,1 0-1,-26 36 1,33-39-176,2-4-10,0 0-1,0 0 0,1 1 0,0 0 1,-5 19-1,8-21-54,0 1 1,1-1-1,0 1 0,0-1 1,1 1-1,1 14 1,0-20-21,2 1 11,-3-4-7,0 1 0,0-1 0,0 0-1,1 0 1,-1 1 0,0-1 0,0 0 0,0 1 0,0-1 0,0 0-1,0 0 1,1 1 0,-1-1 0,0 0 0,0 0 0,0 0 0,1 1 0,-1-1-1,0 0 1,0 0 0,1 0 0,-1 0 0,0 1 0,0-1 0,1 0-1,-1 0 1,0 0 0,0 0 0,1 0 0,-1 0 0,0 0 0,1 0 0,-1 0-1,1 0 1,0 1-2,0-1 1,0 1 1,-1-1 0,1 0 0,0 0-1,-1 0 1,1 1 0,0-1-1,0 0 1,-1 0 0,1 0-1,0 0 1,0 0 0,-1-1 0,1 1-1,0 0 1,0 0 0,-1 0-1,1 0 1,0-1 0,-1 1 0,1 0-1,1-2 1,25-13-4,-22 10 3,-2 1 1,11-12 18,-1-1 0,0 0 1,-1 0-1,-1-1 1,12-26-1,-17 31 31,-1 0 0,0 0 0,-1 0 0,3-18 0,-7 28-22,1 1-12,1-4-16,-2 6 3,0 0-1,0 0 1,0 0 0,0 1-1,0-1 1,0 0-1,0 0 1,0 0-1,1 0 1,-1 0-1,0 0 1,0 0-1,0 0 1,0 0 0,0 1-1,0-1 1,0 0-1,0 0 1,0 0-1,0 0 1,0 0-1,1 0 1,-1 0-1,0 0 1,0 0-1,0 0 1,0 0 0,0 0-1,0 0 1,0 0-1,0 0 1,1 0-1,-1 0 1,0 0-1,0 0 1,0 0-1,0 0 1,0 0-1,0 0 1,0 0 0,0 0-1,1 0 1,-1 0-1,0 0 1,0 0-1,0 0 1,0 0-1,0 0 1,0-1-1,0 1 1,0 0-1,0 0 1,0 0 0,1 0-1,-1 0 1,0 0-1,0 0 1,0 0-1,0 0 1,0 0-1,0-1 1,0 1-1,0 0 1,0 0 0,0 0-1,0 0 1,3 9 1,13 35 0,-14-40-11,0 1 0,0-1 0,1 1 0,-1-1 1,1 0-1,0 0 0,1 0 0,-1 0 0,1-1 1,-1 0-1,1 1 0,0-1 0,6 4 0,-7-7 2,-1 0 0,0 1 0,1-1 0,-1 0-1,0 0 1,1 0 0,-1-1 0,0 1 0,1 0 0,-1-1-1,0 0 1,0 1 0,0-1 0,0 0 0,3-2 0,-4 3 6,1 0-3,-1-1 1,1 0-1,0 1 0,-1-1 0,1 0 0,-1 0 0,1 0 1,-1 0-1,1 0 0,-1-1 0,0 1 0,0 0 1,2-2-1,1-3-6,4-1 2,-2 0 0,1-1 1,-1 0-1,0-1 0,-1 1 0,0-1 0,5-12 0,22-66-26,-32 85 33,7-24 31,-1-1 1,-2 1-1,0-1 1,-2-1-1,-1 1 1,-2 0-1,-4-37 1,-2-10 610,6 62-552,1 9 296,-4 11-352,0-1-24,1-1-6,0 0 1,1 0 0,-1 1 0,1-1-1,0 1 1,-1 9 0,-1 16-1,0 45 0,5-54-30,9 143-1097,-10-163 1061,1-1 13,1 8 26,-2-8 73,5-3-25,14-3 0,-15 3-11,1-1-1,-1 0-10,1 0 2,0 0 1,-1 0-1,1 0 1,0 1-1,0 0 0,0 0 1,0 0-1,0 1 1,0 0-1,7 0 1,0 2-5,0 1 0,-1 0 0,1 1 0,-1 0 0,0 0 0,0 2 0,15 8 0,-22-11 0,0 0 0,0 0 0,0 0 0,-1 0 0,1 0 1,-1 1-1,0 0 0,0 0 0,0 0 0,-1 0 0,1 0 0,-1 0 0,0 0 0,0 1 0,-1-1 0,1 1 0,0 5 0,-3-3-6,0-4 6,0-1 1,0 1 0,1-1 0,-1 0 0,0 0 0,0 0 0,0 0 0,0 0 0,-1 0 1,1 0-1,-1-1 0,1 1 0,-1 0 0,1-1 0,-1 1 0,0-1 0,0 0 0,0 1 0,1-1 0,-1 0 0,-4 1 0,0 0 6,1-1-4,-1 0 0,1 0 1,-1 0-1,0 0 0,1-1 0,-1 0 1,0-1-1,-9-1 0,8 1-316,-33-9 343,18 0-2053,5-4-3315,7 1 2380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80 1308,'20'14'1058,"-18"-12"-913,1 0 0,0 0 0,0 0 0,0 0-1,0 0 1,0-1 0,0 1 0,1-1 0,-1 0 0,0 0 0,1 0 0,-1 0 0,1-1-1,-1 1 1,1-1 0,6 0 0,-1-1-35,0 0 0,0 0 0,0-1 0,0 0 1,14-6-1,-20 7-67,0-1 0,0 1 0,0-1 0,0 0 1,0 0-1,-1 0 0,1 0 0,-1 0 0,1 0 0,-1-1 1,0 1-1,0-1 0,0 0 0,0 1 0,0-1 1,-1 0-1,1 0 0,-1 0 0,2-6 0,-3 8 11,0-1 0,0 1-1,0 0 1,0-1-1,0 1 1,0 0 0,-1-1-1,1 1 1,0 0 0,-1-1-1,1 1 1,-1 0 0,1 0-1,-1 0 1,0-1-1,1 1 1,-3-2 0,-13-13 663,13 15-643,1 0 1,0 0-1,-1 0 1,1 0-1,0 1 0,-1-1 1,1 1-1,-1 0 0,1 0 1,-1 0-1,1 0 1,0 0-1,-1 0 0,1 1 1,-1-1-1,1 1 0,0 0 1,-1 0-1,1-1 1,0 2-1,-3 0 0,-7 4 205,1 1 1,-17 11-1,21-13-165,0 1 1,0 1 0,1-1 0,-1 1 0,1 1 0,1-1-1,-1 1 1,1 0 0,1 0 0,0 0 0,0 1 0,0-1-1,1 1 1,0 0 0,-2 17 0,4-21-80,0 0-1,1 0 1,-1 1 0,1-1-1,1 0 1,-1 0 0,1 0 0,0 0-1,0 1 1,0-1 0,1 0-1,-1-1 1,1 1 0,1 0 0,-1 0-1,1-1 1,-1 1 0,1-1 0,1 0-1,-1 0 1,1 0 0,-1-1-1,1 1 1,0-1 0,0 0 0,0 0-1,1 0 1,-1 0 0,8 2 0,1 0-106,0 0 1,0-2 0,0 1 0,0-2 0,1 0-1,24 1 1,-11-3-487,0-2 0,38-5 0,-45 3-2037,36-12 0,-33 8-96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1:5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 2100,'0'0'1471,"0"-4"-140,-1-9-136,1 9 1669,-4 3-2091,-11-5-67,11 4 531,-2 4-682,0 1-397,0-1 0,-1 1-1,1 0 1,0 1-1,1-1 1,-1 1-1,1 0 1,-7 7 0,3-2 97,0 1 0,1 0 0,0 0 0,0 1 0,1 0 1,1 0-1,0 0 0,1 1 0,-6 15 0,10-22-198,1 0 1,-1 0-1,1-1 0,0 1 0,0 0 1,0 0-1,1 0 0,0-1 0,0 1 0,0 0 1,0-1-1,1 1 0,0-1 0,0 1 1,0-1-1,0 0 0,1 0 0,-1 0 0,1 0 1,0 0-1,1-1 0,-1 1 0,7 5 1,-2-5-186,-1-1 1,0 0 0,1 0-1,-1-1 1,1 0 0,0 0-1,-1-1 1,1 0 0,0 0-1,0-1 1,0 0-1,0 0 1,0-1 0,10-2-1,-15 3-361,0-1 0,0 1 0,0-1 0,0 0 0,0 0-1,5-3 1,0-3-4277,1 0 1355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2388,'0'0'4555,"0"-3"-3731,-3-10 4168,4 24-4704,-1 7-174,5 58 649,7-6-109,-7-45-1042,-5-22 24,1 0-185,0 0 199,1 3 45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69 1548,'-2'-4'1561,"-23"-49"5450,24 51-6227,-4-4 774,2 3-2411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1040,'72'302'9610,"-71"-299"-8884,7 14 1673,-4-21-2033,5-3 35,-1 0-1,12-15 0,22-28 1420,-42 50-1791,2-3 99,0-1 1,0 1 0,0 0-1,1 1 1,-1-1-1,1 0 1,0 1-1,-1-1 1,7-3-1,-7 6-113,0 0 0,0 0 0,0 0 0,0 1 0,0-1-1,0 0 1,0 1 0,0 0 0,0-1 0,0 1 0,0 0 0,-1 0-1,1 0 1,0 0 0,-1 0 0,1 1 0,-1-1 0,1 0 0,-1 1-1,2 2 1,3 3-219,0 1-1,-1-1 0,6 13 1,-2-2-309,17 27-2976,-25-44 3329,-1 0-1,1 0 1,0-1 0,-1 1 0,1 0-1,-1-1 1,1 1 0,0 0-1,0-1 1,-1 1 0,1-1 0,0 1-1,1-1 1,6 3-4120,8 2 880</inkml:trace>
  <inkml:trace contextRef="#ctx0" brushRef="#br0" timeOffset="1">568 68 1252,'-2'-7'962,"-1"0"1,0-1-1,0 1 0,-8-12 0,7 12-465,4 6-371,-1 0 1,0 1 0,1-1-1,-1 0 1,0 1-1,0-1 1,0 1-1,0-1 1,1 1-1,-1-1 1,0 1-1,0 0 1,0-1 0,0 1-1,0 0 1,0 0-1,0 0 1,0-1-1,0 1 1,0 0-1,-2 1 1,-6-3 1150,4 3-621,0 1-482,1 1 1,-1 0-1,1-1 0,-1 1 1,1 1-1,0-1 0,0 1 1,0 0-1,1-1 0,-1 2 1,1-1-1,0 0 0,0 1 1,-3 7-1,0 3 142,0 0 0,2 1 0,-1-1 1,-1 23-1,5-31-251,0 0 0,1 0 0,0 0 0,0 0 0,1 0 0,0 0 0,0 0 0,1 0 1,0-1-1,0 1 0,1 0 0,3 6 0,-5-10-105,1-1 1,-1 0 0,1 0 0,-1 0-1,1 0 1,0 0 0,0 0-1,3 2 1,0 0-219,-4-3 193,0 0 0,0 0 0,0-1 0,0 1 0,0-1 0,0 1 0,0-1 0,0 1 0,1-1 0,-1 0 0,0 1 0,0-1 0,3 0 0,2 1-157,-6-1 147,4 1-138,0 0 0,0 0-1,0 0 1,0 0 0,0-1-1,1 0 1,5 0 0,13-4-5220,10-4 2080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35 960,'0'0'1873,"0"-3"-965,0 2-131,0-1 0,0 0 0,-1 0 0,1 0 1,0 1-1,-1-1 0,0 0 0,1 0 0,-1 1 0,0-1 0,-2-3 0,-1-2-5411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16 1708,'0'0'5093,"-3"-3"-4091,-10-7-72,10 8 1441,-6 7-2140,0 1 0,1 0 1,-1 0-1,2 1 0,-1 0 1,1 1-1,0-1 0,0 1 0,1 1 1,0-1-1,0 1 0,1 0 1,1 0-1,-8 20 0,6-12-19,1 0-1,0 0 1,1 1-1,-1 17 1,4-27-135,0-1-1,1 1 1,0 0-1,1-1 1,0 1-1,0-1 1,0 1-1,1-1 1,0 0 0,0 0-1,1 0 1,5 11-1,-5-13-114,1 0 0,-1 0 0,1-1-1,0 1 1,0-1 0,0 0 0,1 0 0,-1-1-1,1 1 1,0-1 0,0 0 0,0 0 0,1-1-1,-1 1 1,1-1 0,-1 0 0,1-1 0,0 1 0,-1-1-1,9 0 1,-8-1-384,0 0 0,1-1 0,-1 0 0,0 0 0,1 0 0,-1-1 0,0 0 0,9-4 0,11-7-3927,-5 3 836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 1192,'0'0'2235,"-1"-2"-1282,-1-4-882,-3 3 1269,1 4 2349,-16 13-3189,13-5-52,2 4-177,1 0 0,0 0 0,0 1-1,2 0 1,-2 17 0,4-25-187,0-1 0,0 1-1,1-1 1,0 1 0,0-1 0,0 1-1,1-1 1,-1 0 0,6 10 0,-5-12-55,-1 0 1,1 0 0,0 0 0,0-1 0,1 1 0,-1-1 0,1 1 0,-1-1 0,1 0 0,0 0 0,0 0 0,-1 0 0,1-1 0,1 1 0,-1-1-1,0 1 1,0-1 0,5 1 0,-5-2 59,0 1-1,0-1 1,0 1 0,0-1-1,0 0 1,1 0-1,-1 0 1,0-1-1,0 1 1,0-1 0,0 1-1,0-1 1,0 0-1,0 0 1,0-1 0,0 1-1,0-1 1,0 1-1,-1-1 1,5-3-1,-6 3 1,0 0 0,-1-1 0,1 1 0,0 0 0,-1-1 0,1 1-1,-1-1 1,1 1 0,-1-1 0,0 1 0,0 0 0,-1-1 0,0-4 0,1 3-44,0-1 0,-1 1 0,0-1 1,0 1-1,-1-1 0,1 1 0,-1 0 1,0-1-1,0 1 0,0 0 0,-1 0 0,1 1 1,-1-1-1,-4-5 0,-21-23-1005,-3-4-3872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1032,'0'0'3294,"2"1"-2619,-1-1-533,1 1-1,-1-1 1,0 1 0,0 0-1,0-1 1,0 1 0,0 0-1,0 0 1,0 0 0,0-1-1,0 1 1,0 0-1,0 0 1,-1 1 0,2 0-1,-1 0 301,0 0-364,0-1 1,0 1 0,0-1 0,0 1-1,0 0 1,0 0 0,-1-1-1,1 1 1,-1 0 0,1 2 0,0-1 142,26 98 1697,-27-99-1694,4 15 3666,1-21-3543,-1 2-313,1-1 138,-1-1 1,1 1-1,-1-1 0,1-1 0,-1 1 1,5-6-1,-9 9-154,3-4 157,1-1 0,0 1 1,0 0-1,7-6 0,-9 10-136,0-1 0,0 1 0,0-1 0,0 1 0,0 0 0,1 0-1,-1 0 1,1 0 0,-1 0 0,1 0 0,-1 1 0,1-1 0,-1 1 0,1 0 0,-1 0-1,4 0 1,0 1-13,0 0-1,0 0 1,0 1-1,1 0 1,-1 0-1,-1 0 1,1 1-1,0 0 1,-1 0-1,1 0 0,-1 1 1,5 4-1,27 17-49,-28-19 24,-8-6 1,0 0 1,-1 1-1,1-1 0,0 1 1,-1-1-1,1 0 0,0 0 1,-1 1-1,1-1 0,0 0 1,-1 0-1,1 0 0,0 0 1,0 0-1,-1 0 0,1 0 0,0 0 1,1 0-1,0-1 3,0 2 36,3-3-2,2-2 23,-1 0-1,0 0 1,0 0-1,0-1 0,0 0 1,8-9-1,14-23 287,-18 23-123,0 0 0,2 1 0,23-23 0,-34 36-219,1-1-1,-1 0 1,1 1-1,0 0 1,-1-1 0,1 1-1,-1 0 1,1 0 0,0 0-1,-1 0 1,1 0 0,0 0-1,-1 0 1,1 1 0,0-1-1,-1 1 1,1-1 0,-1 1-1,3 1 1,-3-2-17,1 1-25,1 0 1,-1 0 0,0 0 0,0 0 0,1 1 0,-1-1 0,0 1 0,-1-1-1,1 1 1,0 0 0,0-1 0,2 5 0,2 1-123,0 0-147,1-1 0,-2 1 1,1 1-1,-1-1 0,0 1 1,-1 0-1,0 0 0,4 9 1,-6-10-1331,0-1 0,-1 1 0,0 0 0,1 8 0,-1 5-2323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1320,'3'-10'627,"1"1"0,-1-1 0,1 1 0,1 0 0,0 0 0,0 0 1,10-11-1,-10 14-401,0 0 1,0 0 0,1 0-1,0 1 1,0 0 0,0 0-1,1 0 1,0 1 0,13-6-1,-18 9-150,0 0-1,1 0 0,-1 1 0,1 0 0,-1-1 0,1 1 1,-1 0-1,1 0 0,-1 0 0,1 0 0,-1 1 0,1-1 1,-1 1-1,1-1 0,-1 1 0,1 0 0,-1 0 0,3 1 0,-1 1 24,0 0-1,0 0 0,0 0 0,0 0 0,0 0 0,-1 1 0,1 0 0,3 5 0,0 2 13,-1 0-1,0 0 0,-1 1 1,0 0-1,0 0 0,-2 0 0,1 0 1,-2 1-1,1-1 0,-1 18 1,0 0 58,-2 0 0,-1 0 1,-6 37-1,-34 120 779,40-185-698,0-10-226,-2-11-12,2-1-1,0 0 1,5-38-1,14-70 9,-17 120-22,5-28 15,25-197 87,-29 213-139,2-37 473,-4 51-300,0 7-27,-3 27-57,2-8-38,2 0 1,0 0-1,1 0 1,0 0-1,2 0 0,1-1 1,0 1-1,11 23 0,-13-34-19,1 0-1,0-1 0,1 1 0,0-1 0,0 0 1,0 0-1,1-1 0,1 0 0,-1 0 0,1 0 1,0-1-1,1 1 0,-1-2 0,9 6 0,-9-8-15,-1 0 0,0 0 0,1 0-1,0-1 1,0 0 0,0 0 0,0-1-1,0 0 1,0 0 0,0-1 0,0 0-1,0 0 1,0 0 0,0-1 0,0 0-1,0-1 1,0 1 0,0-1 0,6-3-1,-5 1-2,0 0 0,0 0 0,0-1 0,-1 0 0,0 0 0,0 0 0,0-1 0,-1 0-1,1 0 1,6-10 0,-5 4 107,0 0 0,-1 0 0,-1 0 0,0-1-1,7-21 1,-12 33 23,-1 0-98,0 1-1,0-1 0,0 1 0,0 0 0,0-1 1,0 1-1,0-1 0,0 1 0,0 0 1,0-1-1,0 1 0,0 0 0,0-1 0,1 1 1,-1-1-1,0 1 0,0 0 0,0-1 1,1 1-1,-1 0 0,0 0 0,1-1 0,-1 1 1,0 0-1,1 0 0,-1-1 0,0 1 1,1 0-1,12-1 140,-3 1-142,1-1-4,-1-1 1,0 0-1,1-1 0,-1 0 1,0-1-1,0 1 0,-1-2 1,1 0-1,-1 0 1,0 0-1,0-1 0,-1-1 1,0 0-1,9-9 1,2-4 289,-1 0 1,-1-2-1,-1 0 1,19-35 0,-28 46 254,-2 11-106,-3 17-10,-1-7-488,61 379 618,18-106-1166,-65-232 327,-4-15-191,-1 1 1,-2 0-1,4 45 1,-12-79 406,0 0 0,0-1 0,0 1 0,0 0-1,0 0 1,-1 0 0,1-1 0,-1 1 0,0 0 0,0-1 0,0 1 0,0-1 0,0 1 0,0-1 0,-4 5 0,4-6 51,0 0 0,0 0 1,-1 0-1,1-1 1,0 1-1,-1 0 0,1 0 1,-1-1-1,1 1 0,-1-1 1,1 0-1,-1 1 0,1-1 1,-1 0-1,1 0 1,-1 0-1,0 0 0,1 0 1,-1 0-1,1-1 0,-1 1 1,1 0-1,-1-1 0,1 1 1,-1-1-1,1 0 1,-1 1-1,1-1 0,-2-1 1,-6-3 123,-1-1 1,1 0 0,0-1 0,1 0 0,0-1 0,-11-11-1,-37-53 585,47 61-616,2-1 0,0 0 0,0-1 1,1 0-1,1 0 0,0 0 0,0 0 0,2-1 0,-1 0 1,2 0-1,0 0 0,1 0 0,0 0 0,2-26 1,1 27-259,0 0 1,1 0 0,1 1 0,0-1-1,0 1 1,1 0 0,1 0 0,0 0-1,0 1 1,10-12 0,60-68-6686,-46 64 3200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39 201 2160,'-33'-21'4483,"32"20"-3582,0-1-99,0 0-659,0 0 0,1 0 0,-1 0-1,1 1 1,0-1 0,0 0 0,0 0 0,0 0-1,0 0 1,0 0 0,0 0 0,0 0 0,1 0-1,-1 1 1,2-4 0,0 0 40,0 0-1,1 0 1,-1 0 0,1 0 0,5-5-1,2-2 72,0 1-1,1 0 1,16-12-1,-17 15-79,1 1-1,0 1 0,0 0 1,0 0-1,1 2 1,0-1-1,18-4 1,-27 8 189,0 3-146,10 4 18,-12-6-215,-1 0 0,1 1-1,-1-1 1,1 1 0,-1-1-1,1 0 1,-1 1 0,0-1 0,1 1-1,-1-1 1,1 1 0,-1 0 0,0-1-1,0 1 1,1-1 0,-1 1 0,0-1-1,0 1 1,0 0 0,0-1-1,1 1 1,-1 0 0,0-1 0,0 2-1,1 4 61,0 0-1,-1 0 0,1 0 1,-1 0-1,-1 1 0,1-1 1,-1 0-1,0 0 0,-3 11 1,0 4 129,-27 113 862,30-132-1040,1-1 1,-1 0-1,1 1 1,0-1-1,-1 0 1,1 1-1,0-1 0,0 0 1,0 1-1,0-1 1,0 0-1,1 1 1,-1-1-1,0 0 0,0 1 1,1-1-1,-1 0 1,1 1-1,-1-1 1,1 0-1,1 2 1,-1-1-70,0-1 37,-1-1-1,1 0 1,-1 1-1,1-1 1,0 0-1,-1 1 1,1-1-1,-1 0 1,1 1-1,0-1 1,-1 0-1,1 0 1,-1 0-1,1 0 1,0 0-1,-1 0 1,1 1-1,0-2 1,-1 1 0,1 0-1,0 0 1,-1 0-1,2 0 1,8-1-233,1-1 1,-1 1 0,1-2 0,-1 1 0,0-2-1,0 1 1,17-10 0,-6 4-237,82-40-2545,-35 13-1894,-21 11 1299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84 138 1776,'0'0'4542,"-2"7"-4206,-9 31 197,2-1 0,-6 55 0,12-67-279,0 0 0,-9 30 0,-2 12 137,7-39-223,5-21 262,0 0-1,1 1 1,-1 14 0,7-28-338,6-6-36,-1 0 0,-1-1 0,0 0 0,10-20-1,-4-6 78,-1 0-1,14-68 0,-27 100-115,26-94 369,-22 78-41,0 1 0,2-36 0,0 0 699,-6 56-824,0-8-116,-1 10-99,0 0 0,0 1 1,0-1-1,1 0 1,-1 0-1,0 0 0,0 0 1,0 0-1,0 0 0,0 0 1,0 1-1,0-1 1,0 0-1,0 0 0,0 0 1,0 0-1,0 0 0,0 0 1,1 0-1,-1 0 1,0 0-1,0 0 0,0 1 1,0-1-1,0 0 0,0 0 1,0 0-1,1 0 1,-1 0-1,0 0 0,0 0 1,0 0-1,0 0 0,0 0 1,0 0-1,1 0 0,-1 0 1,0 0-1,0 0 1,0 0-1,0 0 0,0 0 1,0 0-1,1-1 0,-1 1 1,0 0-1,0 0 1,0 0-1,0 0 0,0 0 1,0 0-1,0 0 0,0 0 1,1 0-1,-1 0 1,0-1-1,0 1 0,0 0 1,0 0-1,0 0 0,0 0 1,0 0-1,0 0 1,0 0-1,0-1 0,0 1 1,0 0-1,0 0 0,13 23 21,-1 1 0,13 37-1,20 87 90,-26-79-156,52 123 0,-66-181-52,20 47-2720,-24-55 1795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424 394 1896,'0'0'1069,"-1"-4"-20,-4-25 1811,4 27-2040,-1 0-70,0 1-599,1-1 0,-1 1 1,0 0-1,1 0 0,-1 0 0,0 1 0,0-1 0,0 0 1,0 1-1,0-1 0,0 1 0,0-1 0,0 1 0,0 0 1,0 0-1,0 0 0,0 0 0,-4 1 0,2 0-30,-1 0 0,1 1 0,0 0 0,-1 0 0,1 0 0,0 0 0,0 0 0,-4 4 0,-4 4 51,0 1 0,1 0 0,0 0 0,-10 16 0,9-12-46,1 0 0,1 1-1,1 0 1,0 1 0,1 0-1,1 0 1,-6 21 0,8-17-100,7-16-31,-1-2 4,-1-2-4,0 0 0,0-1 0,0 1 0,0 0 0,0 0 0,1 0 0,-1-1 0,0 1 0,0 0 0,1 0 0,-1 0 0,0-1 0,1 1 0,-1 0 0,1-1 0,-1 1 0,1 0 0,-1-1 0,1 1 0,0-1 0,-1 1 0,1-1 0,0 1 0,-1-1 0,2 1 0,0-1-4,-1 1 0,1-1 0,-1 0 0,1 0 0,-1 0 1,1 0-1,-1 0 0,1 0 0,-1 0 0,1 0 1,-1-1-1,3 0 0,4-2-17,-1 0 1,1-1-1,11-7 0,-19 11 26,12-9 90,0 0-1,16-17 0,-24 22 15,-3 3-12,2-2-46,0 1 0,0-1 0,0 1 0,1 0 0,-1 0 0,6-3 0,3 1-120,-4 1-17,-1-1 0,0 0-1,0 0 1,0 0 0,0-1 0,-1 0-1,0 0 1,0-1 0,0 1-1,-1-2 1,0 1 0,0 0-1,0-1 1,-1 0 0,6-11-1,-2-1-54,0 0-1,-1 0 0,-1-1 1,6-36-1,-8 30 76,0 0 0,-2 0-1,-2-30 1,0 45 124,-1-1-1,-1 1 1,0 0 0,0-1-1,-1 1 1,-1 0 0,0 0-1,0 1 1,-9-17-1,10 24-8,1-1 0,-1 0-1,0 1 1,0 0-1,0-1 1,0 1-1,0 0 1,-1 1-1,1-1 1,-1 1-1,0-1 1,0 1-1,0 0 1,0 1 0,-5-3-1,3 3 7,0 0 0,0 0 0,0 0 0,0 1 0,0 0 0,0 0 0,0 0-1,0 1 1,-12 3 0,4 0 32,1 0 1,0 2-1,1-1 0,-1 2 0,1-1 0,0 2 0,1-1 1,0 2-1,-12 10 0,3 2 18,0 1 0,2 1 1,0 1-1,2 0 0,-14 28 0,16-26-17,1 0 0,2 1 0,0 1 0,2 0 0,1 0-1,2 1 1,0 0 0,-1 33 0,6-48-105,0 1 1,1 0-1,1-1 0,0 1 1,2 0-1,-1-1 0,1 0 1,1 1-1,1-1 0,0-1 1,1 1-1,11 19 0,-11-23-136,1 0 0,0-1 0,1 1 0,0-2 0,1 1 0,-1-1 0,1 0 0,1-1 0,0 0 0,0-1 0,0 0 0,1 0 0,-1-1 0,1-1 0,1 0 0,14 4 0,6-1-2596,67 6 1,-46-14-715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214 100 2320,'-2'-24'2764,"-2"-1"-1,-7-26 3859,8 58-6170,-4 12-249,1 0 1,1 1-1,0-1 0,2 1 1,0 0-1,0 29 1,7 132 672,-3-158-786,17 137 456,-12-130-416,1 0 1,1-1 0,16 36 0,-23-64-141,0 3-36,0-1 0,0 0-1,1 0 1,-1 0-1,1 0 1,0 0 0,0 0-1,0 0 1,0 0-1,1-1 1,-1 1 0,1-1-1,-1 0 1,1 0-1,0 0 1,6 3 0,-7-4-223,1-1 1,0 1-1,-1-1 1,1 0-1,0 0 1,0 0-1,-1 0 1,1 0-1,0-1 1,-1 1-1,1-1 1,0 1 0,-1-1-1,1 0 1,-1 0-1,1-1 1,-1 1-1,1 0 1,-1-1-1,3-1 1,3-6-3521</inkml:trace>
  <inkml:trace contextRef="#ctx0" brushRef="#br0" timeOffset="1">107 554 1124,'-9'0'715,"-1"0"0,1-1 0,-1 0 0,1 0 0,0-1 0,-1 0 0,1-1 0,-9-3 0,17 5-603,1 1 0,-1-1 0,0 1 0,0-1 0,0 0 0,1 1 0,-1-1 0,0 0 0,1 1-1,-1-1 1,0 0 0,1 0 0,-1 1 0,1-1 0,-1 0 0,1 0 0,0 0 0,-1 0 0,1 0 0,0 0 0,0 0 0,-1-1 0,1 1 50,0-1 338,1-2-57,2-1-308,0 0 0,1 0-1,-1 1 1,1-1 0,0 1 0,8-7 0,33-26 261,-21 19-349,27-19-1112,2 2 0,94-46-1,-67 40-2783,-42 19 1388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154 230 4660,'63'-41'5289,"-69"45"-4584,-12 10-216,0 1 1,1 1-1,1 1 1,1 0-1,0 1 1,1 1-1,-19 34 1,23-35-233,1 0 0,0 0 1,2 1-1,0 0 0,1 1 0,1 0 1,1 0-1,1 0 0,-2 30 0,6-42-165,-1 0-1,1 0 0,0 0 0,0 0 1,1 0-1,0-1 0,0 1 1,1-1-1,0 1 0,7 11 0,-8-16-123,1 0-1,-1 1 0,1-1 0,-1 0 0,1 0 1,0 0-1,1-1 0,-1 1 0,0-1 0,1 0 1,-1 0-1,1 0 0,-1 0 0,1 0 1,0-1-1,0 0 0,0 1 0,0-2 0,0 1 1,0 0-1,0-1 0,7 0 0,-3 0-304,-1-1-1,1 0 1,0-1-1,0 0 1,-1 0-1,1 0 1,6-4 0,28-17-5848,-22 9 2257</inkml:trace>
  <inkml:trace contextRef="#ctx0" brushRef="#br0" timeOffset="1">583 8 1584,'-2'-2'1534,"0"1"-1253,0 0 1,0 1 0,0-1 0,0 0-1,0 1 1,0-1 0,0 1 0,0 0 0,0 0-1,0 0 1,-1 0 0,1 0 0,0 0-1,0 0 1,0 1 0,0-1 0,0 1-1,0 0 1,0-1 0,0 1 0,-3 2 0,-7 3 325,0 1 0,-12 8 0,22-13-371,-9 5 120,1 1 0,0 0 0,1 0-1,0 1 1,0 1 0,1-1-1,-13 22 1,17-26-241,1 1 0,0-1-1,1 1 1,0 0 0,0 0-1,0 0 1,0 0 0,1 0-1,0 0 1,0 0 0,1 1-1,0-1 1,0 0 0,0 1-1,1-1 1,0 0 0,0 0-1,3 8 1,1-1-11,1-1 0,0 0 1,1 0-1,0 0 0,1-1 0,0-1 1,0 1-1,1-1 0,12 10 0,16 12 218,50 32 1,-28-21 2,-52-38-248,-1 0 0,1 1 0,-1 0 0,0 0 1,5 8-1,-9-11 60,-6 1-86,0 0-83,-1 1-1,0-1 1,0 0 0,0-1 0,0 1-1,0-1 1,-1 0 0,1-1 0,-1 1 0,0-1-1,0 0 1,-9 2 0,9-3-192,0 0-1,0-1 1,1 0 0,-8 0 0,9 0-520,0 0 0,1-1 0,-1 0 1,0 1-1,0-2 0,1 1 0,-1 0 0,0-1 1,1 1-1,-5-4 0,-3-5-3596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1180,'3'-2'1066,"-1"0"-1,0 0 1,1-1-1,-1 1 1,0 0-1,-1-1 1,1 1 0,0-1-1,3-7 7358,-7 5-7969,-4-14-229,5 14-255,5-5-4662</inkml:trace>
  <inkml:trace contextRef="#ctx0" brushRef="#br0" timeOffset="1">315 11 2076,'0'0'1380,"-5"-1"-110,-15-6-93,15 5-69,1 4-71,-4 2-718,1 1 0,-1 0-1,1 0 1,1 1 0,-1-1 0,1 1 0,0 1-1,0-1 1,0 1 0,1 0 0,0 1 0,1-1-1,0 1 1,0 0 0,-4 12 0,3-7-71,1 0 1,1 1 0,0-1-1,1 1 1,0-1 0,1 1-1,1 0 1,0 0 0,3 22-1,0-21-82,0 0-1,0 0 0,2-1 0,0 0 1,0 0-1,1 0 0,9 14 0,-11-22-262,0 1-1,1-1 0,-1-1 0,1 1 0,0-1 0,1 0 0,0 0 0,-1 0 0,1-1 1,1 0-1,-1 0 0,1 0 0,-1-1 0,1 0 0,0-1 0,10 3 0,-8-3-789,0 0-1,0-1 1,0-1-1,0 0 0,0 0 1,0 0-1,14-4 1,15-2-2886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73 1232,'0'-5'625,"0"0"-1,0 0 1,0 0-1,0 1 1,-3-10-1,2 11-353,1 1 1,-1 0-1,0 0 0,0 0 0,0 0 0,-1 1 1,1-1-1,0 0 0,-1 0 0,1 1 0,-1-1 1,0 1-1,-3-3 0,4 3-98,0 0-1,-1 0 1,1 1 0,0-1-1,-1 1 1,1-1 0,0 1 0,-1-1-1,1 1 1,-1 0 0,1 0-1,-1-1 1,1 1 0,0 0-1,-1 0 1,1 1 0,-1-1-1,1 0 1,-3 1 0,2-1-252,-1 1 572,0 2-55,1-2-354,0 1 0,0 0 0,0 0 0,1 0 0,-1 0 0,0 1 0,1-1 0,0 0-1,-1 0 1,1 1 0,0-1 0,0 1 0,1-1 0,-1 1 0,0 0 0,1-1 0,0 1 0,-1 3 0,2-1-11,0 0 1,-1-1-1,2 0 1,-1 1-1,0-1 1,1 0-1,0 1 0,0-1 1,0 0-1,0 0 1,5 5-1,-2-2-29,1-1 1,-1 0-1,1-1 0,0 1 0,1-1 0,-1 0 1,1-1-1,0 1 0,0-2 0,0 1 1,11 3-1,-1-1 21,0-1 0,0-1 0,1 0 0,22 1 0,-36-5 13,0 1-1,0-1 0,0 0 1,0 0-1,0-1 0,0 1 1,0-1-1,0 0 0,0 0 1,-1 0-1,1 0 0,0-1 1,0 1-1,-1-1 0,1 0 1,-1 0-1,4-3 0,-6 3 265,0-2-36,3-11-40,-4 15-259,0 0 0,0 0 0,0 0 0,0-1 1,0 1-1,0 0 0,0 0 0,0-1 0,0 1 1,0 0-1,0 0 0,0-1 0,0 1 0,0 0 1,0 0-1,0-1 0,0 1 0,0 0 0,-1 0 0,1-1 1,0 1-1,0 0 0,0 0 0,0 0 0,0-1 1,-1 1-1,1 0 0,0 0 0,0 0 0,0 0 1,-1-1-1,-8-7 73,0-1 0,0 2 1,-1-1-1,0 2 0,-1-1 1,0 1-1,-12-5 0,-12-3-163,-57-15 0,8 11-4483,80 17 2250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1632,'0'0'1264,"3"-2"-34,-1 0-601,0 0-1,0-1 0,0 1 0,0 0 0,-1 0 0,4-7 6485,-2 14-6922,7 15-30,-7-16-14,5 24 505,-7-25-261,2-1-293,-3-2-94,0 0 0,0 1-1,0-1 1,0 0 0,0 0 0,1 0 0,-1 1 0,0-1-1,0 0 1,0 0 0,1 0 0,-1 0 0,0 1-1,0-1 1,1 0 0,-1 0 0,0 0 0,0 0 0,1 0-1,-1 0 1,0 0 0,1 0 0,-1 0 0,0 0 0,0 0-1,1 0 1,-1 0 0,0 0 0,0 0 0,1 0 0,-1 0-1,0 0 1,0 0 0,1 0 0,-1 0 0,0 0-1,0-1 1,1 1 0,-1 0 0,0 0 0,0 0 0,1 0-1,-1-1 1,0 1 0,0 0 0,0 0 0,1-1 0,65-73 154,-64 72-147,-2 2-11,0 0 0,0 0 0,1 0 0,-1 0-1,0 0 1,0 0 0,0 0 0,1 0 0,-1 0 0,0 0 0,0-1 0,0 1 0,0 0 0,0 0 0,1 0-1,-1 0 1,0 0 0,0-1 0,0 1 0,0 0 0,0 0 0,0 0 0,0 0 0,0-1 0,1 1 0,-1 0-1,0 0 1,0 0 0,0 0 0,0-1 0,0 1 0,0 0 0,0 0 0,0-1-2,0 1 1,0 0-1,0-1 1,0 1-1,0 0 1,0-1 0,0 1-1,0 0 1,0-1-1,1 1 1,-1 0-1,0-1 1,0 1-1,0 0 1,1 0-1,-1-1 1,0 1-1,0 0 1,0 0-1,1 0 1,-1-1-1,0 1 1,1 0-1,-1 0 1,0 0-1,0 0 1,1 0 0,-1-1-1,0 1 1,1 0-1,-1 0 1,0 0-1,1 0 1,-1 0-1,5 1-40,0 0 0,0 0 0,0 0 0,0 1 0,-1 0 0,1 0 0,-1 0 0,1 0 0,-1 1 0,8 6-1,21 10-246,-26-17 271,-1 0-1,1 0 1,-1-1 0,1 1-1,0-2 1,0 1 0,0-1-1,-1 0 1,1 0 0,0-1-1,0 0 1,-1 0 0,1 0-1,0-1 1,-1 0 0,1-1-1,5-2 1,12-7 35,0-2 1,-1 0-1,21-18 1,0 1 43,-12 16-46,-8 5-2,-20 10-13,0 1-1,-1-2-14,0 2-36,1 1 1,-1-1-1,0 0 0,0 1 1,0 0-1,0 0 1,0 0-1,0 0 0,0 0 1,-1 1-1,1-1 1,-1 1-1,0 0 0,1-1 1,-1 1-1,-1 0 1,1 0-1,0 1 0,-1-1 1,1 0-1,-1 0 1,0 1-1,1 5 0,0 3-1182,0 1-1,-1-1 0,0 0 0,-1 0 0,-2 24 0,-2-1-2135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2:0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1825 563 932,'-19'-11'1059,"6"2"-407,-1 1-1,0 0 0,0 1 1,0 1-1,-29-9 0,6 7-207,0 2 0,0 1 0,-46 0 0,20 7-69,1 2 1,-110 22-1,-119 47 141,258-64-461,-46 14 178,2 2-1,1 4 0,2 4 1,0 2-1,-111 73 0,160-90-129,1 1 0,0 1 0,2 1-1,0 1 1,1 1 0,1 1 0,2 0 0,0 2-1,2 0 1,0 1 0,2 0 0,1 1 0,2 1-1,0 0 1,2 0 0,1 1 0,-6 55-1,9-45-53,3-1 0,2 1-1,1 0 1,2 0 0,1-1-1,2 1 1,2-1 0,2-1-1,2 0 1,1 0-1,1-1 1,3-1 0,0 0-1,43 62 1,-37-65-13,0-2-1,2 0 1,1-2 0,2 0-1,45 35 1,-31-35 19,67 35 1,-77-50-36,0-1 0,1-1 0,1-2 0,0-1 0,41 5 0,110 5 28,-124-15-32,23 1 26,127-11 0,83-25 135,70-34 93,7-28-108,145-59-47,-27-24 109,-198 35 65,-8-29-62,32-54-31,-300 212-156,-1-2 0,0 1 0,-1-2 1,0 0-1,16-26 0,-25 35-17,0 0 0,-1 0-1,0 0 1,0-1 0,-1 1 0,0-1 0,0 0 0,0 0 0,-1 1-1,0-1 1,0 0 0,-1 0 0,0 0 0,0 0 0,-1 0-1,0 0 1,0 0 0,-1 0 0,-2-8 0,-3 0-6,-1-1 0,0 1 1,-1 0-1,-1 1 0,0 0 0,-1 1 1,0 0-1,-20-16 0,-3-1 9,-77-49 0,40 36 2,-1 3-1,-155-59 0,103 57-33,-149-30 0,-95 7 36,211 48-43,0 7 0,-190 12 1,185 12-72,0 7 1,-172 47 0,73-3-124,146-32 92,3 4-1,1 6 0,-118 62 0,175-74 84,1 2 0,1 2 0,2 2 0,2 2 0,2 3 0,1 1 0,-75 97 0,89-97 13,2 1 1,2 1-1,-23 56 0,34-69 16,3 2-1,1-1 0,1 2 0,2-1 1,1 1-1,2 1 0,1-1 0,0 43 1,5-54 0,2 0 1,0-1 0,1 1-1,2-1 1,0 0 0,1 0-1,2 0 1,0-1 0,1 0-1,2 0 1,0-1-1,1-1 1,21 27 0,-8-17 12,1 0 1,2-2-1,1-1 1,1-2 0,1-1-1,35 21 1,-14-17 4,2-2 0,1-3 0,112 31 0,-93-36-8,0-4 0,129 7 0,-96-18 62,154-14 1,-163 2-15,214-26 160,-155 8-103,167-52-1,-278 66-98,367-119 123,-363 111-122,259-116 40,-128 37-109,-45 19-65,168-133 1,-252 170 64,68-75-1,-90 86 37,-2-2 0,-1-1 0,27-50 0,-43 65 15,0-1-1,-2-1 1,-1 0-1,-1 0 1,0 0-1,-2-1 1,-1 0-1,-1 0 1,-1 0-1,-1-1 1,-1 1-1,-1 0 1,-1-1-1,-6-26 1,1 22-4,-1 0-1,-1 0 1,-1 1 0,-2 0 0,-1 0 0,-1 2 0,-1 0 0,-1 0 0,-2 2 0,-38-43-1,14 25 0,-2 1-1,-2 2 0,-2 3 0,-94-56 0,61 49-9,-1 4 0,-144-46 0,75 37-14,-252-47 1,288 79 18,-1 5-1,0 5 1,-117 9 0,112 7-8,-204 43 1,265-37 11,1 2-1,1 3 0,1 2 1,1 3-1,1 2 1,2 2-1,1 3 1,1 2-1,-67 60 1,41-22 1,4 2 0,2 3 0,5 4 1,2 2-1,5 3 0,-85 166 0,115-193 4,3 2 0,2 1 0,-22 96 0,40-129 3,1-1 1,1 2 0,2-1 0,1 0 0,1 0 0,2 1 0,1-1 0,1 0 0,2 0 0,10 32 0,-7-37 3,0-1 1,2 0 0,1-1 0,0 0 0,2-1-1,21 26 1,-10-19 3,1-2 0,1-1 0,2-1 0,0-1 0,55 33 0,-42-33-1,1-2 1,1-1-1,0-3 1,50 14-1,-28-16 10,110 14 0,-167-29-15,55 7 5,0-2 1,1-3-1,-1-4 0,107-13 0,283-62 45,-174 4-20,-151 34-30,182-65 21,-288 94-19,335-139 4,-175 52 7,-98 47 22,128-99-1,-158 103 47,-3-3 0,57-67 0,-83 83 56,-1-1 0,-1-2 0,-2 0 0,-2-1-1,19-46 1,-30 59-25,-1-1-1,-2 1 1,0-1-1,-1 0 1,-2-1-1,0 1 1,-2 0-1,-1-1 1,0 0-1,-2 1 1,-1 0-1,-1-1 1,-1 1-1,-1 0 1,-1 1-1,-1 0 1,-1 0-1,-1 1 1,-1 0-1,-1 0 0,-1 1 1,-1 1-1,-1 0 1,0 1-1,-1 1 1,-24-20-1,-19-14 40,-2 3 0,-2 3 0,-3 3 0,-126-63 0,82 60-1,-2 5-1,-205-47 0,133 52-150,-196-11 0,105 33-794,-1 11 0,-442 54 0,294 20-1658,137 8-4285,128-26 2477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08:5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20 1128,'0'0'9886,"0"9"-9638,-5 163 1219,5-138-1299,4 114 434,-1-102-449,-1-17 31,5 28 0,-7-55-133,0 1 13,1 13 36,-1-14-9,0-3 19,-3-23 335,1 10-325,-10-68-102,-9-89 44,24 51-96,1 86 49,-4 31-13,2-3 0,-1 0 0,0 0-1,0 0 1,-1 0 0,1-6 0,1-14 7,-2 24-18,0-1 13,1-9-4,-1 9 24,-4 8-12,-14 17 22,13-16 1,4-5-28,1 0 0,-1 0 0,0 0 0,0 0 0,0 1 0,1-1-1,-1 0 1,0 0 0,1 1 0,-1 1 0,-53 87 433,24-40-271,29-48-143,-10 11 90,10-8-75,-1-1-31,5-7 223,29-53-34,-31 55-122,6-15 151,-6 13-150,15-35 231,-15 36-273,0 0-1,10-20 107,-10 20-99,-1 2-43,1 0 1,-1 0-1,0 0 1,0 0-1,0 0 1,0 0-1,1 0 1,-1 0 0,0 0-1,0 0 1,0 0-1,0 0 1,1-1-1,-1 1 1,0 0-1,0 0 1,0 0-1,0 0 1,0 0 0,0-1-1,1 1 1,-1 0-1,0 0 1,0 0-1,0 0 1,0 0-1,0-1 1,0 1-1,0 0 1,0 0 0,0 0-1,0-1 1,0 1-1,0 0 4,0-1 0,0 1 0,1-1 0,-1 1 0,0 0 0,0-1 0,0 1 0,0 0 0,1-1 0,-1 1 1,0 0-1,0-1 0,1 1 0,-1 0 0,0-1 0,1 1 0,-1 0 0,0 0 0,1-1 0,-1 1 0,0 0 0,1 0 0,-1 0 0,1 0 0,-1-1 0,1 1 0,2 0 3,0 0 1,0-1-1,0 1 1,0 1 0,0-1-1,0 0 1,0 1-1,0 0 1,0-1-1,0 1 1,0 0-1,4 3 1,41 21-77,-14-6-362,-23-13-70,30 12-1064,-8-11-5636,-14-4 3581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08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82 872,'0'0'-136,"-22"-25"11834,55 291-9844,-13-113-1093,-20-152-729,1 2-5,3 12 276,-4-15-288,0 0-1,-1 0 1,1 0-1,0 0 1,0 0-1,0 0 1,0 0-1,0 0 1,0 0-1,0 0 0,0 0 1,0 0-1,0 0 1,0 0-1,0 0 1,0 0-1,0 0 1,0 0-1,0 0 1,0 0-1,0 0 1,0 0-1,0 0 0,-1 0 1,1 0-1,0 0 1,0 0-1,0 0 1,0 0-1,0 0 1,-9-37 201,-11-77-183,-6-50 10,24 155-42,-2-21-7,3-4-10,0 21-4,3-23-24,-1 28 66,0 0 0,-1 0-1,0 0 1,-2-11-1,2 18-21,0 1-1,0 0 0,0 0 1,0-1-1,0 1 0,0 0 1,0 0-1,0-1 0,0 1 1,0 0-1,-1 0 0,1-1 1,0 1-1,0 0 0,0 0 1,0 0-1,-1-1 0,1 1 1,0 0-1,0 0 0,-1 0 1,1 0-1,0-1 0,0 1 1,0 0-1,-1 0 0,1 0 1,0 0-1,-1 0 0,1 0 1,0 0-1,0 0 0,-1 0 1,1 0-1,0 0 0,0 0 1,-1 0-1,1 0 0,0 0 1,0 0-1,-1 0 0,1 0 1,0 0-1,-1 0 0,1 0 1,0 1-1,0-1 0,0 0 1,-1 0-1,1 0 0,-33 36 14,29-31-17,-2 4 16,-1 1-20,1 0 0,0 0-1,0 1 1,-3 11 0,8-20 20,0 0 1,-3 8-15,3-7-6,-1 3 6,2-6 2,0 0 1,1 0-1,-1 0 0,0 0 0,0 0 0,0 0 1,0-1-1,0 1 0,0 0 0,0 0 1,0 0-1,0 0 0,0 0 0,0 0 0,1 0 1,-1 0-1,0 0 0,0 0 0,0 0 0,0 0 1,0 1-1,0-1 0,0 0 0,0 0 0,0 0 1,0 0-1,0 0 0,0 0 0,1 0 0,-1 0 1,0 0-1,0 0 0,0 0 0,0 0 0,0 0 1,0 0-1,0 0 0,0 0 0,0 0 0,0 0 1,0 1-1,0-1 0,0 0 0,0 0 0,0 0 1,0 0-1,0 0 0,0 0 0,0 0 0,0 0 1,0 0-1,0 0 0,0 0 0,0 1 0,6-5 3,-4 2-3,0 1 0,0-1 0,0 1 0,0-1 0,-1 0 0,1 0 0,-1 0 0,1 0 0,-1 0 1,1 0-1,-1 0 0,1-3 0,13-18-2,-14 21 18,0 2-13,1-1-1,-1 0 1,0 1 0,0-1 0,0 0 0,0 0 0,0 0-1,-1 0 1,1 0 0,1-1 0,-1 0 1,9-7 72,-9 8-66,0 0-1,0-1 1,1 1-1,-1 0 1,1 0-1,-1 0 1,1 0 0,-1 0-1,1 0 1,0 1-1,-1-1 1,1 1-1,0-1 1,3 0 0,20-6 15,-21 6-26,4 1 7,-2 0-52,0 0 0,1 1 0,-1 0 1,0 0-1,0 0 0,0 1 1,0 0-1,0 0 0,0 1 1,0-1-1,7 6 0,19 12-3117,-11-6-2042,-11-9 1762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08:5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70 1096,'0'0'2394,"0"-2"-1700,-3-3 2262,1 7-1205,-3 13-720,-1 23-886,10 206 1756,-2-200-1681,-1 59 2162,-4-111-2362,-2-8-9,0-1 0,1 1 0,0-1 0,0-17 0,-4-109 68,7 131-71,2-23-11,-1-4 14,2 3-11,-2 33-1,0-1 5,0-12-9,1 12 2,-1 1 4,1-26 11,-1 26-15,1 0-13,3-28 34,-4 28 60,0 0-50,-4-28 274,3 29-195,-3 7-76,-60 96 79,41-66-98,22-34-26,-4 5 16,5-6-3,0 0 1,0 0 0,0 0 0,1 0-1,-1 0 1,0-1 0,0 1 0,0 0 0,0 0-1,0 0 1,0 0 0,0 0 0,0 0 0,0 0-1,1 0 1,-1 0 0,0 0 0,0 0 0,0 0-1,0 0 1,0 0 0,0 0 0,0 0-1,0 0 1,1 0 0,-1 0 0,0 0 0,0 0-1,0 0 1,0 0 0,0 0 0,0 1 0,0-1-1,0 0 1,0 0 0,1 0 0,-1 0 0,0 0-1,0 0 1,0 0 0,0 0 0,0 0-1,0 0 1,0 0 0,0 0 0,0 1 0,0-1-1,0 0 1,0 0 0,0 0 0,0 0 0,0 0-1,0 0 1,0 0 0,0 1 0,6-4 8,2-1 3,1-1 0,-1 0-1,-1 0 1,1 0 0,7-7 0,-4 3 144,23-14-1,-4 4 33,-28 17-157,0 1-18,-1 0-1,1 0 1,0-1-1,0 2 1,-1-1-1,1 0 1,0 0-1,0 1 1,0-1-1,0 1 1,0-1-1,0 1 1,0 0-1,3 0 1,0 1-20,1 0 0,-1 0 0,0 1 0,1 0 0,-1 0 0,0 1-1,0 0 1,-1-1 0,1 1 0,7 6 0,21 13-2350,-27-20 2082,17 6-5855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1320,'0'0'3832,"31"-27"-3604,-16 20-119,5 1-186,0-4-139,-4 0-436,5 2-776,-3-2 232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08:5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119 134 1244,'0'0'2135,"0"-3"-1502,5-35 8060,-5 35-8441,0-2 823,1 9-450,6 21-289,6 43-309,4 34 184,5 39 9,-22-139-205,0 1 5,2 20 68,-2-21-56,1 6-21,-1-5 7,-2-7 69,-8-34-109,-6-44-1,-6-92-165,14 76 80,8 95 106,-4-20-1,3 18-6,1 3-3,0-1-12,0 2 23,0-1-1,0 1 1,1 0 0,-1 0 0,0-1 0,0 1 0,0 0 0,-1 0-1,1-1 1,0 1 0,0 0 0,-1 0 0,1 0 0,0-1 0,-1 1-1,1 0 1,-1 0 0,0 0 0,1 0 0,-1 0 0,0 0 0,0 0-1,1 0 1,-1 0 0,0 0 0,0 0 0,-2 0 0,2 0 24,-3 5-42,-11 14 19,1 0 0,0 1 0,1 1 0,-14 31 0,6-17 105,20-32 6,5-8-127,11-15 20,47-58 87,-61 78-62,13-21 121,-13 21-127,-1 0-21,0 1 1,1-1-1,-1 1 0,0 0 1,1-1-1,-1 1 0,0 0 0,1-1 1,-1 1-1,0 0 0,1 0 1,-1-1-1,0 1 0,1 0 1,-1 0-1,1 0 0,-1-1 0,1 1 1,-1 0-1,0 0 0,1 0 1,-1 0-1,1 0 0,-1 0 1,1 0-1,-1 0 0,1 0 0,-1 0 1,0 0-1,1 0 0,-1 0 1,1 1-1,-1-1 0,1 0 1,0 0-1,78 47-1349,-69-41 488,-8-5 624,0 1 0,0-1 0,0 0 0,1 0 0,-1 0 0,0 0 0,5 1 0,8 1-4647,12 1 1751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1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64 972,'0'0'3690,"3"-1"-3512,8-3 5327,-14 12-5474,-12 45 72,14-50-76,1 1-14,-1 0-1,0 0 1,0 0-1,0-1 1,-3 6-1,-5 16 19,7-18-30,-8 33 47,7-29-48,1-6 5,0 1 0,1-1 0,0 1 0,0 0-1,-1 6 1,-4 27 2,2-14 3,2 1 1,0 53-1,4-65-9,-2-10 0,0-1 0,0 1 0,0-1 0,0 1 0,0-1 0,-1 1 0,1-1 0,-1 1 0,-2 5 0,2-7 40,1 2-29,0 3-2,0-4-13,-1-6-26,-1-12 26,0-10 2,0-45 1,1 27-18,1 34 12,0-10 3,5-37 3,-3 43-1,-2 9 3,4-37-18,1-9-3,-5 47 25,1 0-31,0-7 20,0 7 16,-1 1-94,1-29-41,-1 28 117,0-1-22,1-8 26,-1 9 13,1 0-2,0-9-6,0 9 26,-1 3-26,-1-10 452,1 10-447,0 1-1,0-1 1,0 0 0,0 0-1,0 0 1,0 0 0,0 0 0,0 0-1,0 0 1,0 0 0,0 0-1,0 0 1,-1 0 0,1 0 0,0 0-1,0 0 1,0 0 0,0 0-1,0 0 1,0 0 0,0 0 0,0 0-1,0 0 1,-1 0 0,1 0-1,0 0 1,0 0 0,0 0 0,0 0-1,0 0 1,0 0 0,0 0 0,0 0-1,0 0 1,0 0 0,0 0-1,-1 0 1,1 0 0,0 0 0,0 0-1,0 0 1,0-1 0,0 1-1,0 0 1,0 0 0,0 0 0,0 0-1,0 0 1,0 0 0,0 0-1,0 0 1,0 0 0,0 0 0,0 0-1,0-1 1,0 1 0,0 0-1,0 0 1,0 0 0,0 0 0,0 0-1,0 0 1,0 0 0,-16 23 14,12-18 19,-17 15 38,19-18-41,0 1 13,0 1 0,0 0 0,-1-1 0,0 0-1,1 0 1,-7 5 0,5-3-21,2-3 61,0 0-52,-17 20 91,17-20-74,0 0-43,-6 6 4,6-5 75,0-2-72,-16 19-2,17-18 14,-4 1-63,2-1 31,5-5-20,15-18 19,24-32-14,-39 51 12,-1 0-2,6-5 4,-4 4-4,13-15-2,-14 16 5,0 0 8,10-13-7,-12 14 2,17-14-16,-9 7-4,-7 7 6,6-5 12,-5 4 2,0 1-6,40-32 81,-40 31 123,-2 2-188,1-1 0,-1 0 0,1 1 0,-1-1 0,1 1 0,-1-1 0,1 0 0,-1 1 0,1-1 0,0 1 0,-1 0 0,1-1 0,0 1 0,-1-1 0,2 1 0,-1 0 5,-1-1-1,1 1 1,0 0 0,0-1-1,-1 1 1,1-1-1,0 1 1,-1-1 0,1 1-1,-1-1 1,1 0 0,0 1-1,-1-1 1,0 0 0,2 0-1,1 4-5,7 11-38,-5-8-194,0 1 0,0-1-1,1 0 1,-1 0-1,1 0 1,1-1-1,-1 0 1,1 0 0,0 0-1,13 6 1,10-4-4621,-27-7 2366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17 930 1412,'-16'11'10108,"21"-23"-9979,1 1 1,1 0 0,0 0-1,0 1 1,1 0-1,0 0 1,13-10 0,77-64 488,-73 65-506,31-22 77,1 4 0,84-41-1,-107 60-152,79-37 65,2 4 1,166-47-1,-46 33-19,-176 50-56,300-67 48,-296 66-62,78-23 66,-81 13 764,-58 25-666,0 0 14,17-9 655,-17 9-399,-2 0-409,1 1-1,-1 0 0,0 0 1,1 0-1,-1 0 0,0-1 1,1 1-1,-1 0 0,0 0 1,0-1-1,1 1 0,-1 0 1,0 0-1,0-1 0,1 1 1,-1 0-1,0-1 0,0 1 1,0 0-1,0-1 0,1 1 1,-1 0-1,0-1 0,0 1 1,0-1-1,0 1 0,0 0 1,0-1-1,0 1 0,0 0 1,0-1-1,0 1 0,0-1 1,0 1-1,-1 0 0,1-1 1,0 1-1,0 0 0,0-1 1,-12-15 11,9 14-11,0 0 0,0 0 1,0 0-1,0 1 1,0-1-1,0 1 0,0 0 1,0 0-1,-7-2 0,-1 0 100,-12-6 466,-37-18 0,58 26-528,-1 0-10,-1 0 0,1 0 0,0 0 0,0 0 1,0-1-1,0 0 0,-4-2 0,-1 0 220,1 0-263,5 3 15,8 5-33,129 63 20,-61-38 161,-72-29-89,-1 0-55,0 0 0,0 0-1,0 0 1,0 0 0,0 0 0,0 0 0,0 0 0,-1 0 0,1 0 0,0 0 0,0 1 0,0-1 0,0 0 0,0 1 0,0-1 0,0 0 0,0 1 0,0-1 0,-1 1 0,1 0 0,0-1 0,0 1 0,-1 0-1,1-1 1,0 1 0,-1 0 0,1 0 0,-1-1 0,1 1 0,-1 0 0,1 0 0,-1 0 0,0 0 0,1 0 0,-1 0 0,0 0 0,0 0 0,0 0 0,0 0 0,0 0 0,0 0 0,0 0 0,0 0 0,0 0-1,0-1 1,0 1 0,-1 0 0,1 1 0,-3 7 23,0-1-1,0 0 0,-1 0 0,-6 11 0,4-8 26,-18 33-1003,-49 67 0,67-102-131,1 0-936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2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1868,'3'-8'727,"1"0"0,0 1 1,0-1-1,1 1 0,0 0 0,0 0 0,0 0 0,10-8 0,56-44 474,-58 49-790,57-44-179,-68 52-465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1 972,'-2'1'284,"-22"9"1639,22-9-1212,-20 18 1391,17-11-1665,0-1 0,0 1-1,1 1 1,0-1 0,0 1 0,-3 11 0,-12 60 945,13-52-940,2-4-186,0-1 1,1 1-1,1 0 1,2 0-1,0 0 1,1-1-1,2 1 1,0 0-1,2-1 1,12 40-1,-15-58-209,0-1 0,0 1-1,1 0 1,-1-1-1,1 1 1,0-1 0,1 0-1,-1 0 1,1 0-1,7 5 1,-9-7-42,1 0 1,0 0-1,0 0 0,0 0 0,1-1 0,-1 1 1,0-1-1,0 0 0,1 0 0,-1-1 0,1 1 1,-1 0-1,1-1 0,-1 0 0,1 0 1,-1 0-1,7-1 0,-6 0-284,0 0-1,0 0 1,0 0-1,0 0 1,0 0 0,-1-1-1,1 0 1,-1 0-1,1 0 1,-1 0 0,0 0-1,1-1 1,-1 1-1,0-1 1,-1 0 0,1 0-1,0 0 1,2-5-1,-3 3-2520,0-8 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52 132 1608,'-51'-4'7697,"55"0"-7512,17-15-104,16-10-374,40-33-4411,-61 49 2746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39 142 1588,'0'0'982,"1"6"-58,0 9-126,-1 0 1,-1 0-1,-3 25 0,-2 20 760,-4 144 1621,5-159-2572,4-42-482,1 0 12,12-118 1960,15-286 1361,-24 385-3171,-2 13-175,1-2 14,-2 5-118,0 0 0,0-1 0,0 1 0,0 0 0,0 0-1,0-1 1,0 1 0,0 0 0,0-1 0,0 1 0,0 0 0,0 0 0,0-1-1,0 1 1,0 0 0,0 0 0,1-1 0,-1 1 0,0 0 0,0 0-1,0-1 1,0 1 0,1 0 0,-1 0 0,0 0 0,0-1 0,0 1 0,1 0-1,-1 0 1,0 0 0,0 0 0,1 0 0,-1-1 0,0 1 0,1 0-1,-1 0 1,0 0 0,0 0 0,1 0 0,-1 0 0,1 0 0,2 1 5,0 0 1,0 0-1,0 0 1,0 1-1,0-1 1,0 1 0,0-1-1,0 1 1,-1 0-1,1 0 1,-1 1-1,1-1 1,-1 0 0,2 4-1,8 7 25,-2 0 0,0 1 0,15 28 0,19 52-130,-32-66-77,-3-7-386,-2 0-1,6 27 1,-3 8-3629,-10-53 2159</inkml:trace>
  <inkml:trace contextRef="#ctx0" brushRef="#br0" timeOffset="1">44 396 852,'-17'-1'1253,"14"1"-110,0-1-107,2 1-781,0 0 0,0 0 0,0 0 0,0-1 1,0 1-1,0 0 0,0-1 0,0 1 0,0-1 0,0 1 0,0-1 0,0 1 0,1-1 0,-1 0 0,0 1 0,0-1 0,1 0 0,-1 0 0,0 0 0,1 1 0,-1-1 0,1 0 0,-2-2 0,8-2 58,36-30 350,65-41 0,-105 74-673,81-53 514,-71 46-963,-2 0 0,1 0 0,-2-1-1,17-19 1,-18 13-3797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64 232 1252,'0'0'4594,"-3"6"-4009,-3 4-307,1 0 0,1 1 1,-1-1-1,2 1 0,-1 0 0,-2 21 1,-19 258 2813,24-274-2809,0-6-29,1 0 0,0 1-1,1-1 1,2 13 0,-3-21 522,0-2-734,0 1 1,0-1-1,0 0 0,0 1 0,0-1 1,0 0-1,0 0 0,0 1 0,0-1 1,0 0-1,0 0 0,0 1 0,0-1 0,1 0 1,-1 0-1,0 1 0,0-1 0,0 0 1,0 0-1,0 1 0,1-1 0,-1 0 0,0 0 1,0 0-1,0 0 0,0 1 0,1-1 1,-1 0-1,0 0 0,0 0 0,1 0 1,-1 0-1,0 1 0,0-1 0,1 0 0,-1 0 1,0 0-1,0 0 0,1 0 0,-1 0 1,0 0-1,0 0 0,1 0 0,-1 0 0,0 0 1,0 0-1,1 0 0,-1 0 0,0 0 1,0 0-1,1-1 0,-1 1 0,0 0 0,0 0 1,1 0-1,-1 0 0,0 0 0,0-1 1,0 1-1,1 0 0,-1 0 0,0 0 1,0-1-1,0 1 0,1 0 0,8-15 148,0 0-1,-1 0 1,0-1 0,6-21-1,52-261 1097,-33 85-445,-21 144-321,-12 66-458,1 0-18,2-10-7,0 3 17,-3 9-53,0 1 1,0 0 0,0 0-1,0 0 1,0 0 0,1 0-1,-1 0 1,0-1 0,0 1 0,0 0-1,0 0 1,0 0 0,0 0-1,0 0 1,0 0 0,0 0 0,0 0-1,1 0 1,-1-1 0,0 1-1,0 0 1,0 0 0,0 0-1,0 0 1,0 0 0,0 0 0,1 0-1,-1 0 1,0 0 0,0 0-1,0 0 1,0 0 0,0 0-1,0 0 1,1 0 0,-1 0 0,0 0-1,0 0 1,0 0 0,0 0-1,0 0 1,0 0 0,0 0-1,1 0 1,-1 0 0,0 1 0,0-1-1,10 11 2,-1 0 0,0 0 0,-1 2 0,0-1 0,8 19 0,31 77-492,-9-16-527,-10-23-538,-8-16-3956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22 211 1212,'0'0'1065,"-2"0"-95,0-1-711,1 0 0,0 1 0,-1-1 0,1 0 0,-1 0 0,1 0 0,0 0 0,0 0 0,0 0 0,0 0 0,0 0 0,-2-3 0,2 2 986,3-3-913,7-6-136,0 1 0,0-1-1,1 2 1,20-17 0,114-71-3306,-122 83 1332,-5 4-28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152 478 1208,'0'0'821,"1"-2"-66,13-14 2003,-13 15-1465,1-1-675,-2 1-489,0 1 0,0-1 0,1 0 0,-1 1 0,0-1 0,0 1 0,0-1 0,0 0 0,0 1 0,0-1 0,0 0 0,0 1 0,0-1-1,0 1 1,-1-1 0,1 0 0,0 1 0,0-1 0,0 1 0,-1-1 0,1 0 0,0 1 0,-1-1 0,1 1 0,0-1 0,-1 1 0,1-1 0,-1 1 0,1 0 0,-1-1 0,1 1 0,-1 0 0,1-1 0,-1 1 0,0 0 0,1-1 0,-1 1 0,1 0 0,-1 0 0,0 0 0,-2-2-816,-1-1 911,-1 6-18,-5 5-128,-1-1-1,1 2 1,0-1-1,1 1 0,0 1 1,0 0-1,1 0 0,0 1 1,1 0-1,0 0 1,1 1-1,0-1 0,1 1 1,0 1-1,1-1 0,0 1 1,1 0-1,-2 24 1,4-33-65,1 0 1,0 0-1,0-1 1,0 1-1,1 0 1,-1-1-1,1 1 1,0-1-1,0 1 1,0 0-1,0-1 1,1 0 0,-1 1-1,1-1 1,0 0-1,3 4 1,-3-5 22,1-2-2,11 2-10,-10-1-3,0-3-18,17-6-2,-17 5-1,0 0-1,0 0 1,0-1-1,-1 1 1,1-1 0,-1 0-1,0 0 1,0 0 0,0 0-1,-1-1 1,0 1-1,1-1 1,-2 1 0,1-1-1,2-9 1,0-4-1,0 0 1,1-36 0,-3 11 2,-3-1 1,-2 0-1,-15-82 1,3 59 215,-43-114 0,55 172-117,-1 0 0,0 1 0,-1 0 1,-6-9-1,10 15 64,-1 8-134,-1 0-23,1-1 1,0 1 0,0 0-1,0 0 1,1 0-1,0 0 1,0 0 0,1 1-1,0-1 1,0 12-1,6 20 19,0 1 0,25 72-1,-24-90-17,1-1-1,1-1 1,1 0 0,0 0-1,2-1 1,0 0-1,16 17 1,-27-34-9,15 17-70,0-1 0,1 0 0,0-2 1,22 15-1,-36-28 23,0-1 1,-1 0 0,1 0 0,0 0 0,0 0-1,0 0 1,0-1 0,0 1 0,0-1-1,4 0 1,-6 0 38,0 0 1,0 0-1,0 0 1,0-1-1,1 1 1,-1-1-1,0 1 0,0-1 1,0 1-1,0-1 1,0 0-1,1-1 1,1 1-10,-1-1 6,-1 0 0,1 1 0,0-1 0,-1 0 0,0 0-1,1 0 1,-1 0 0,0 0 0,0 0 0,0-1 0,0 1 0,0 0 0,0-4 0,0 4 10,2-9 42,0-1 0,0 0 1,-1 0-1,0-13 0,-1 22 25,-1-1 8,1-12-6,-1 12 17,0 0-46,0-8 1,0 8 189,0 14-212,8 74 28,-4-64-26,-3-19 26,-1 1-1,0-1 0,0 1 0,1-1 1,-1 0-1,1 1 0,0-1 0,-1 1 1,1-1-1,0 0 0,0 0 1,1 2-1,3-7 20,14-14 4,-17 15-48,0 1 1,0 0-1,0-1 0,0 0 1,0 1-1,-1-1 1,1 0-1,-1 0 1,0 0-1,0 0 0,1-4 1,7-16 109,-3 12-107,0-1 19,15-21 0,-19 31-37,-1 2-4,0-1 1,0 1 0,0-1 0,0 1 0,0-1 0,0 1 0,0-1 0,0 0 0,-1 1-1,1-1 1,0 0 0,0-1 0,0 2 0,1-2-2,2 2 24,1 1-12,1 0 1,0 0 0,0 0 0,8 4 0,-10-3-11,0 0-7,0-1 0,-1 1 0,0 0 0,1 0 0,3 4 0,-4-5 7,-1 1 6,-2-2-7,1 0 0,-1 1 0,0-1 0,1 1-1,-1-1 1,0 0 0,1 1 0,-1-1 0,1 0 0,-1 1 0,1-1-1,-1 0 1,1 0 0,-1 1 0,1-1 0,-1 0 0,1 0-1,-1 0 1,1 0 0,-1 0 0,1 0 0,-1 0 0,1 0 0,0 0-1,-1 0 1,1 0 0,-1 0 0,1 0 0,-1 0 0,1 0-1,-1-1 1,1 1 0,20-9 15,-20 9-15,0-1 0,0 1 1,-1 0-1,1 0 0,0-1 1,0 1-1,0-1 0,0 1 1,-1-1-1,1 1 0,0-1 1,-1 1-1,1-1 1,0 0-1,-1 1 0,1-1 1,-1 0-1,1-1 0,5-6 10,5-5-19,7-11 16,-13 15 5,-4 6-9,14-13-38,-13 14 31,1 2-46,10-2 62,-10 2 2,1 3-19,32 25-111,-34-26 103,18 0-7,-20-2 18,0 0 1,1 0-1,-1 0 1,0 0-1,0 1 1,1-1-1,-1 0 1,0 0-1,1-1 0,-1 1 1,0 0-1,0 0 1,1 0-1,-1 0 1,0 0-1,1 0 1,-1 0-1,0 0 1,0 0-1,1-1 1,-1 1-1,0 0 0,0 0 1,1 0-1,-1-1 1,4-2-6,12-10-17,2-5 42,-14 13-18,5-12-2,10-14 24,-3 7-55,-14 22 37,1 6 12,11 16-21,-1-1 1,-7-7-28,-3-7-5,1 0 0,-1 0 0,9 8-1,-10-11-31,-1 0-1,1 0 1,0 0 0,0-1-1,1 1 1,-1-1-1,0 0 1,0 0 0,1 1-1,-1-1 1,1-1-1,-1 1 1,1 0 0,-1-1-1,4 1 1,8 0-398,-11-1-100,3-1-128,0 0 352,-3 1 109,-1-1 0,1 1 1,-1 0-1,1-1 0,-1 0 1,0 1-1,1-1 0,-1 0 0,0 0 1,4-3-1,-2 0-3142,10-9 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19 132 1640,'-18'-19'5397,"19"16"-5338,1 1 0,0 0 0,0-1 0,0 1 0,0 0 0,0 0 0,1 0 0,-1 1 0,1-1 0,-1 0 0,1 1 0,-1 0 0,1 0 0,3-2 0,45-11 346,-31 9-299,34-10 176,50-16 345,-63 18 263,-39 12-426,-1 1-423,0 0 1,1 0 0,-1 0-1,0 0 1,0 0 0,0-1 0,1 1-1,-1 0 1,0-1 0,2-1-1,0 2 905,0 1-846,6 7 11,-9-8-108,0 0 1,0 0-1,1 0 0,-1 0 0,0 0 1,0 1-1,0-1 0,0 0 0,0 0 1,0 0-1,1 0 0,-1 0 0,0 0 1,0 1-1,0-1 0,0 0 0,0 0 1,0 0-1,0 0 0,0 1 0,0-1 0,0 0 1,0 0-1,0 0 0,0 0 0,0 1 1,0-1-1,0 0 0,0 0 0,0 0 1,0 1-1,0-1 0,0 0 0,0 0 1,0 0-1,0 1 0,-5 22 123,-2 1 1,0 0-1,-16 35 0,-42 69 136,-5 13 30,54-106-230,6-14 38,2 0 0,-9 30-1,20-48-74,9 9-7,-5-9 5,14-2-23,0-1 0,0-1 1,1-1-1,38-8 0,85-31-5783,-128 36 4063,6-1-1163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1320,'-2'-2'1117,"-23"-11"8156,23 1-9541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0 884,'0'0'9112,"1"9"-8870,19 151 1568,-6-119 81,-11-48-1722,3-1-88,-3 4-18,-1-1 1,1 1 0,-1 0-1,0-1 1,-1 1 0,1-1-1,1-5 1,2-8 182,0 0 113,0-1 1,2 1 0,9-20-1,-15 36-284,2 0-14,-2 1-48,0 0-5,0 0 0,0 0 1,0 1-1,0-1 0,0 0 1,0 0-1,0 1 1,0-1-1,0 1 0,0-1 1,0 1-1,1-1 0,-1 1 1,0 0-1,0 0 1,0-1-1,1 1 0,-1 0 1,0 0-1,0 0 0,1 0 1,-1 1-1,0-1 0,0 0 1,3 1-1,4 3-104,1 0-1,-1 0 1,0 1-1,0 0 1,0 0-1,-1 1 1,1 0-1,-1 0 1,-1 1-1,1-1 1,-1 2 0,10 14-1,-15-19-510,-1 0-161,3 8-304,-2-8-943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3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 1176,'0'0'998,"4"-6"11,-4 2-235,-7 5 3954,5 0-4701,-6 1 182,0 1 0,1 0 0,0 0 0,-1 0-1,1 1 1,-11 9 0,-12 17 1030,28-27-1150,0-1 1,1 1-1,-1 0 1,1 0-1,0-1 1,0 1 0,0 0-1,0 0 1,0 0-1,0 3 1,1-3-46,0 0-1,1-1 1,-1 1 0,0 0 0,1-1 0,0 1 0,-1-1-1,1 1 1,0-1 0,0 0 0,1 1 0,-1-1-1,0 0 1,3 3 0,-1-1 44,11 17 229,2-2 0,0 0 0,20 18 0,-20-21 29,0 0 0,-1 1 0,20 31 0,-34-46-326,-1 1-108,-1 10-129,1-10-146,-3 1-183,-25 19-1277,-7 0-3572,16-11 2032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4021 1692,'-7'13'3596,"1"-11"-362,5-3-2968,0 0 1,0 0-1,0 0 1,0 0-1,0 0 1,1 0-1,-1-1 1,0 1-1,0 0 1,0-2-1,-2-4-1011,-2-2 849,1-1 1,1 0-1,-1 0 1,2 0-1,-4-20 1,3 11-27,-9-51 247,-5-120 0,17-72 247,1 183-346,12-269 524,-5 215-414,45-240 0,-13 206-248,-26 113-57,0 6 7,38-86-1,34-41 14,-70 146-44,172-292 58,-41 140-44,-110 139-13,13-11-86,1 3-1,3 1 1,2 4 0,100-64 0,262-121-101,-272 158 154,3 7 1,246-73-1,-163 69 20,318-59 12,-410 104 0,2 5 1,160 0-1,-124 25 12,55-2-9,87-15-7,-78 5 9,-163 4-5,92 10 0,-100-4 1,180-1-6,-73-3-6,-123 0 6,32 1-5,-30 0 6,8-1 2,-34 2-2,-28-2 1,0 0 0,1-1 0,-1 1 0,0 0 0,1 0 0,6 1 0,-4-1-1,0 1-3,10 0-9,16-2 11,-19 0 8,30 1-17,-6-2-6,-24 0 23,23 1-11,-2 1-15,-31 0 13,0 0 3,11 1-6,40 2 8,-36-3 5,-15 0 7,0 1-15,9-1 2,20 5 27,-29-4-10,0-1-10,7 2-3,-8-2 17,6 1-74,3 1 844,4-2 2323,-12-6-2942,-3 6-144,1-1 0,-1 1-1,0 0 1,1-1 0,-1 1-1,0-1 1,0 1-1,1 0 1,-1-1 0,0 1-1,0-1 1,0 1-1,0-1 1,0 1 0,1-1-1,-1 1 1,0-1 0,0 1-1,0-1 1,0 1-1,0-1 1,-1 1 0,1-1-1,0 1 1,0-1-1,0 1 1,0-1 0,0 1-1,-1 0 1,1-1 0,0 1-1,0-1 1,-1 1-1,0-1 1,0-4-7,-2-1 75,1 0 0,-1 0 1,0 0-1,-1 0 0,-5-8 0,-27-33 559,10 20-162,0 1 1,-55-39-1,79 63-422,-24-21 536,36 35-606,1 0 0,0-1 1,1 0-1,15 11 0,25 12 38,66 32-1,-109-61-34,7 3 77,-16-7-65,1-1-1,0 1 1,0-1 0,0 1 0,-1-1-1,1 1 1,0 0 0,-1-1-1,1 1 1,0 0 0,-1-1-1,1 1 1,-1 0 0,1 0 0,-1 0-1,0-1 1,1 1 0,-1 0-1,0 0 1,1 0 0,-1 0-1,0 0 1,0 0 0,0 1-1,0 2-3,0-3-9,0 0 0,0 0 0,-1 1 0,1-1-1,0 0 1,-1 0 0,1 1 0,0-1 0,-1 0-1,1 0 1,-1 0 0,0 0 0,1 1 0,-1-1-1,0 0 1,0 0 0,-1 0 0,-188 196-230,187-195-43,-60 60-1180,44-40-2065,3-1-4346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4:10:4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3073 2036,'0'0'11178,"6"-4"-10919,107-69 770,-12 10-460,-71 43-457,153-114 1028,-155 111-861,-1-2 1,-1 0 0,-1-2-1,24-35 1,-25 27-34,-2-1 0,-1-1 0,-2-1-1,-2 0 1,-1-1 0,-2-1 0,9-48 0,8-72 424,-26 119-489,-1 1 0,-2-42 0,-5 42-34,-3 1 0,-19-74 0,20 93-114,-24-77 86,-49-111 0,57 155-110,-68-152 40,72 171-45,-1 1 0,-3 1 0,-44-56 0,-73-56 120,99 104 33,26 27-106,-118-114 824,92 92-604,-78-51-1,14 11-9,22 15 87,-2-5-113,-18-10 15,97 72-237,-1 0 0,1 0-1,0-1 1,0 1 0,-4-6 0,3 4 4,4 4 4,-7-6-2,0 2-4,-11-11 38,17 14-27,1 1-5,-5-5-12,5 4 32,-2 0-30,1 0-1,-1 0 0,1-1 1,0 1-1,0-1 1,-2-3-1,2 4 3,1 1-14,-4-5 8,3 4 15,-2-3-3,-3-2 0,-14-26 3,20 31-12,-2-3-86,0 1 73,4 7-290,31 102 257,-30-99 32,8 32-4,1-6 3,5 22 98,-15-52-38,0 0-47,3 6 3,-3-6 215,-4-10-244,-2-4 16,-1-3-12,1-1 1,0 1-1,-3-18 0,-11-49-81,19 79 89,-1 0-6,-3-27-18,4 28 26,-1-2 4,-2-33 2,2 23-1,1 11-2,-1 0 6,-8-43-12,8 43 29,1 1-65,0 2 34,-1-1 0,1 1 0,0-1 0,0 1 0,-1-1 0,1 1 0,0-1 0,0 1 0,0-1-1,0 1 1,-1-1 0,1 0 0,0 1 0,0-1 0,0 1 0,0-1 0,1 1 0,-1-1 0,0 1 0,0-1 0,0 0-1,0 1 1,0-1 0,1 0 0,10-8-10,-4 8-17,210 25-1912,-32 1-3559,-129-13-1759,-34-8 2728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25 101 1536,'0'0'1212,"-3"0"-99,-18-2 4991,23 3-4622,31 4-259,55 1-375,165-12 0,-232 5-762,268-31 781,-159 15-503,1-6-33,-80 12-109,76-5 0,-125 16-403,5-2 337,-4 0-2090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26 1400,'-1'-2'1377,"-1"0"-871,0 0 0,0 0 0,0 0 0,0 0 0,0 0 1,0 1-1,0-1 0,-1 1 0,1-1 0,-1 1 0,-4-2 0,5 3-333,0-1 0,0 1 1,-1 0-1,1-1 0,0 1 0,0 0 0,-1 1 1,1-1-1,0 0 0,-1 1 0,1-1 0,0 1 1,0 0-1,0-1 0,-4 3 0,0 1 19,-1 0 0,0 1 0,1 0 0,0 0 0,0 0 0,0 1 0,1-1 0,0 2 0,0-1 0,0 0 0,1 1 0,0 0 0,0 0-1,-3 9 1,3-6-14,0 0-1,1 1 0,0 0 0,1-1 1,0 1-1,1 0 0,0 0 0,1 0 1,1 15-1,-1-22-131,1-1 0,0 1 0,-1 0 0,2-1 0,-1 1 0,0-1 0,1 0 0,-1 1 0,1-1 0,0 0 0,0 0 0,0 0 0,1 0 0,-1-1 0,4 4 0,-1-2 1,1 1 0,0-1 0,0-1 0,0 1 0,0-1 0,12 4 0,-4-3-184,1-1 1,-1 0 0,1-1 0,0 0 0,0-1 0,0-1-1,0 0 1,17-4 0,-21 3-304,-1-1 1,0-1-1,0 1 0,14-8 1,16-11-6086,-22 10 3156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38 1488,'0'0'5124,"-3"6"-4655,-11 22 388,16-24-463,-1 0-257,0 0-1,0 0 1,0 0-1,1 0 1,0 0-1,0-1 0,0 1 1,0-1-1,1 1 1,-1-1-1,1 0 1,0 0-1,0 0 1,0-1-1,0 1 1,6 3-1,-3-3 16,0-2 0,0 1-1,0 0 1,1-1 0,-1 0 0,0-1-1,0 1 1,1-1 0,-1-1 0,7 0-1,-9 1-57,-1-1-1,1 0 0,0 0 0,-1 0 1,1 0-1,-1-1 0,1 1 1,-1-1-1,0 0 0,0 0 1,0 0-1,0-1 0,0 1 0,0 0 1,0-1-1,-1 0 0,4-5 1,-5 6-22,1-1 1,-1 1 0,0-1-1,0 0 1,-1 1-1,1-1 1,-1 0 0,1 0-1,-1 1 1,0-1 0,0-4-1,0 5-57,-1-1 17,1 1 1,0 0 0,-1-1-1,0 1 1,1 0 0,-1 0-1,0 0 1,0-1-1,0 1 1,0 0 0,-1 0-1,1 1 1,-1-1 0,1 0-1,-1 0 1,-3-2 0,0-1 48,-1 1 1,0 0-1,-8-5 0,10 7-89,-1 0-1,1 1 0,0 0 1,0 0-1,-1 0 0,1 0 1,-1 0-1,1 1 0,-1 0 0,1 0 1,0 0-1,-1 0 0,1 1 1,-6 1-1,-1 1-271,1 0 1,-1 1-1,1 0 1,-15 8-1,-3 9-1565,14-5-3240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15 832,'0'-2'1366,"-1"-10"5058,2 21-5916,0 2-380,9 148 1401,-6-74-982,3 1-1,23 103 1,-10-96-1012,-5-35-2608,-13-53 307,4 8 31</inkml:trace>
  <inkml:trace contextRef="#ctx0" brushRef="#br0" timeOffset="1">146 54 1084,'0'-17'6640,"2"53"-5341,8 43 0,-2-20-481,59 379 2139,-63-411-3237,7 28-3372,-1-42-2705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1684,'2'-2'846,"-1"1"-751,65-86 4221,-59 75-3999,0-1 0,0 1 0,-1-1 0,-1 0 0,7-26 0,-10 34-81,-1 1 1,0-1-1,-1 0 0,1 1 0,-1-1 0,0 1 0,0-1 0,0 0 0,-1 1 0,0-1 0,-1-5 0,1 8 85,1 1 27,0 0-317,0 1-1,-1 0 1,1-1 0,0 1 0,0-1-1,0 1 1,-1 0 0,1-1 0,0 1-1,0 0 1,-1-1 0,1 1-1,0 0 1,-1-1 0,1 1 0,0 0-1,-1 0 1,1 0 0,-1-1 0,1 1-1,0 0 1,-1 0 0,1 0-1,-1 0 1,1 0 0,-1 0 0,1 0-1,0 0 1,-1-1 0,1 2 0,-1-1-1,1 0 1,-1 0 0,1 0-1,-1 0 1,-5 5 56,0 0-1,0 0 1,1 0 0,-1 1-1,1 0 1,0 0-1,1 0 1,-5 9 0,4-5 10,0 0 0,1 0 1,1 0-1,-4 17 0,6-23-104,0 0 0,1-1-1,0 1 1,0 0 0,0 0 0,0 0 0,1 0-1,-1 0 1,1 0 0,0 0 0,0-1-1,1 1 1,-1 0 0,1-1 0,2 6-1,-2-8-74,-1 1 0,1 0 0,0-1-1,-1 1 1,1-1 0,0 0 0,0 1-1,0-1 1,0 0 0,0 0 0,0 0 0,0 0-1,4 0 1,30 6-1087,-32-6 982,6 0-753,-1 0 0,1 0 0,0-1-1,0 0 1,13-2 0,12-4-1961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11 211 952,'-10'-23'2972,"10"21"-1817,-1-2-625,1-2-205,1 0 1,-1 0 0,1-1 0,0 1-1,1 0 1,0 0 0,-1 0 0,2 1 0,-1-1-1,1 0 1,5-8 0,-1 4-16,0 0 0,0 0 0,1 1 0,0 0 0,11-10 0,-15 16-250,0-1 0,0 1 0,0 0 0,1 0-1,-1 0 1,1 1 0,-1-1 0,1 1 0,0 0 0,0 0 0,0 1 0,0 0 0,6-1 0,-8 1-3,1 2-4,0 0-34,0 0-1,0 0 1,0 1 0,0-1-1,-1 1 1,1 0 0,0 0-1,-1 0 1,5 4 0,-6-3-9,0-1 0,-1 1-1,1 0 1,-1 0 0,1 0 0,-1 0 0,0 0 0,0 0-1,-1 0 1,1 0 0,-1 0 0,1 4 0,-1-7-9,1 12 18,-1-1-1,0 0 0,0 1 1,-1-1-1,-1 0 0,0 0 1,-1 0-1,-6 21 0,-5 1 18,-26 46-1,1-4 24,38-72-55,0 0 0,0 0 1,0 0-1,0 0 0,1 1 0,-1-1 0,1 0 1,0 0-1,0 5 0,0-3 0,4-2-14,11 6 15,1 0-1,1-1 1,0 0 0,0-1 0,30 7 0,-24-7-5,-1 0 0,0 2 1,37 19-1,-22 5-33,-35-31 37,-2 2-9,1 11-9,-4-7 21,-6 4 7,0 0 1,-1 0 0,0-1 0,-1-1 0,0 0 0,-1 0 0,0-1 0,0 0 0,-19 9 0,11-8-166,0 0 0,-1-1 0,-1 0 0,1-2 0,-38 7 0,33-11-1240,22-2-256,0-3-1212,-15-5 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143 423 2020,'-2'-3'1072,"-6"-10"-25,6 10-36,0 2-54,0 0-712,-1 0 1,1 1 0,-1-1 0,1 1 0,0 0 0,-1 0 0,1 0 0,-1 0 0,1 0-1,-1 0 1,1 0 0,-1 1 0,1 0 0,0-1 0,-1 1 0,1 0 0,0 0 0,-4 2-1,1 0 10,1 1-1,-1-1 0,0 1 0,1 0 0,0 0 0,0 1 0,-6 8 0,4-4-91,1 0-1,1 0 1,-1 1 0,2 0-1,-1 0 1,1 0 0,1 0-1,-1 0 1,2 0-1,-1 13 1,2-21-169,0 0 0,0 0 1,0 0-1,1 0 0,-1 0 0,0-1 0,1 1 0,0 0 1,-1 0-1,1-1 0,0 1 0,0 0 0,2 2 1,1 2-117,-3-4 48,0 0-1,1-1 0,-1 1 0,0-1 1,1 0-1,-1 1 0,1-1 1,0 0-1,-1 0 0,1 0 0,0 0 1,0 0-1,0-1 0,3 2 1,3 0-291,0-1 1,0 0 0,0 0 0,0-1 0,0 0 0,0 0 0,0-1 0,0 0 0,0 0 0,14-5 0,2-2-2532,-5-1 36</inkml:trace>
  <inkml:trace contextRef="#ctx0" brushRef="#br0" timeOffset="1">410 92 1156,'-3'-86'5252,"3"83"-4522,0 0-87,3 120 3961,0 2-4165,-1-72-268,11 60 0,-9-79-341,0-9-673,10 30 1,-6-22-1566,-7-20-366,1 11 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0 605 1332,'1'-5'166,"-1"0"-1,1 0 1,0 0-1,1 0 1,-1 1-1,1-1 1,0 0-1,0 1 1,0-1-1,1 1 1,-1 0-1,1 0 1,5-6-1,17-15 321,1 1-1,1 1 1,0 2 0,2 0 0,34-18-1,-44 28-187,-14 7-102,0 0 0,0 1 0,1 0 0,-1 0 0,1 1 0,0-1 0,-1 1 0,1 0 0,0 1 0,10-2 0,-14 3-146,0 1 0,0-1 0,-1 0 0,1 1 0,0-1 0,-1 1-1,1-1 1,0 1 0,-1 0 0,1 0 0,-1 0 0,1 0 0,-1 0-1,0 0 1,1 0 0,-1 0 0,2 3 0,18 26 352,-15-21-293,85 156 564,-66-115-2457,-18-41-2063</inkml:trace>
  <inkml:trace contextRef="#ctx0" brushRef="#br0" timeOffset="1">382 52 1044,'0'0'1000,"-7"-17"588,1 6-388,-1 2 25,-1-6-1693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82 856,'0'25'1435,"1"0"0,6 32-1,-5-47-1022,0-1-1,1 1 1,0 0-1,1-1 1,0 1-1,0-1 1,1 0-1,8 11 0,-12-18-342,0 0 0,1-1 0,-1 1 0,0-1 0,1 1 0,-1-1 0,1 0 0,-1 0-1,1 1 1,0-1 0,-1 0 0,1 0 0,0-1 0,0 1 0,0 0 0,0-1 0,0 1 0,0-1-1,0 1 1,0-1 0,0 0 0,0 0 0,0 0 0,0 0 0,0 0 0,0 0 0,0-1-1,0 1 1,0-1 0,0 1 0,-1-1 0,1 0 0,0 0 0,3-1 0,-1-1 28,0 0 0,1 0 0,-1 0 0,-1-1 0,1 1 0,0-1 0,-1 0 0,0 0 0,0-1 0,0 1 0,0 0 0,2-6 0,-3 4-33,1 0-1,-1-1 1,0 1 0,0-1 0,0 1 0,-1-1 0,0 0-1,-1 0 1,0 0 0,0 1 0,0-1 0,-1 0-1,0 0 1,0 0 0,0 1 0,-1-1 0,0 1 0,-1-1-1,1 1 1,-1 0 0,0 0 0,-1 0 0,1 0-1,-1 1 1,-1-1 0,1 1 0,-1 0 0,1 0 0,-2 1-1,1-1 1,-8-4 0,4 3-174,0 0 0,-1 1 0,1 0 0,-1 1 0,0 0 0,-1 1 0,-16-4 0,17 5-865,-1 0 1,1 1 0,-1 1 0,-13 1 0,18 0-1773,-7 3 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1376,'2'2'809,"21"25"1403,-10-13-1239,-1-1 0,-1 2 0,-1-1 0,10 19 0,-19-32-612,3 3-33,-3-2-206,0-1 0,0 0 0,0 0 0,0 0 0,0 0 0,0 0 0,0-1 0,1 1 0,-1 0-1,0 0 1,2 0 0,-1-1 456,2-2-310,7-5-82,-1-1 0,-1 0-1,1-1 1,-2 0-1,1-1 1,-1 0-1,8-13 1,28-31 445,7 3 64,-49 49-667,0 1 0,-1 0 0,1 0 0,0 0 0,0 0 0,0 0 0,0 1 0,0-1 0,0 1 0,1-1 0,-1 1 0,2-1 0,3 3-5,-1-1 1,0 1-1,0 1 1,1-1-1,-1 1 1,-1 0-1,1 0 1,0 1-1,-1-1 1,0 1-1,0 1 1,0-1-1,0 1 1,4 4-1,3 6-322,0 1 1,-1 0-1,14 25 0,-13-16-635,3 3-1226,-5-11-2338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12 356 1552,'0'-1'5671,"0"6"-2432,0 17-1702,2 38-1719,-1-50 322,1 0-1,-1 0 0,2 0 1,-1 0-1,5 10 1,-5-15-72,1 0 1,-1 0-1,1 0 1,0-1-1,0 1 0,1-1 1,-1 0-1,1 0 1,0 0-1,7 5 1,-9-8-46,0 1 0,-1-1 1,1 0-1,1 0 1,-1 0-1,0 0 0,0 0 1,0 0-1,0-1 1,1 1-1,-1-1 0,0 0 1,0 1-1,1-1 1,-1 0-1,0 0 0,1-1 1,-1 1-1,0 0 1,0-1-1,1 1 0,-1-1 1,0 0-1,0 0 1,0 0-1,0 0 0,0 0 1,2-1-1,-1 0 36,0 0-1,-1-1 0,1 1 1,-1 0-1,0-1 1,1 0-1,-1 1 0,0-1 1,-1 0-1,1 0 1,0 0-1,-1 0 0,0 0 1,0-1-1,0 1 1,1-6-1,-1 8-37,-1-1 0,0 0-1,0 0 1,0 1 0,0-1 0,0 0-1,-1 0 1,1 1 0,0-1 0,-1 0-1,1 1 1,-2-4 0,-1-2 25,0 0 3,0 0 0,0 1 0,0-1 0,-1 1 0,0-1 0,0 1 0,-1 0 1,0 1-1,0-1 0,0 1 0,-11-8 0,1 2-375,1 1 0,-1 0 0,-25-10 0,24 15-1064,14 4 398</inkml:trace>
  <inkml:trace contextRef="#ctx0" brushRef="#br0" timeOffset="1">524 58 944,'-3'-8'1349,"0"0"0,-1-1 1,0 1-1,-7-10 0,10 17 76,-1-1-834,-1-1-442,3 3-115,0 0 0,-1 0 0,1 0 0,0 0 1,0 0-1,0 0 0,0-1 0,-1 1 0,1 0 0,0 0 0,0 0 1,0 0-1,-1 0 0,1 0 0,0 0 0,0 0 0,0 0 0,0 0 1,-1 0-1,1 1 0,0-1 0,0 0 0,0 0 0,-1 0 0,1 0 1,0 0-1,0 0 0,0 0 0,0 0 0,0 0 0,-1 1 0,1-1 1,0 0-1,0 0 0,0 0 0,0 0 0,0 1 0,0-1 1,0 0-1,0 0 0,-1 0 0,1 0 0,0 1 0,0-1 0,0 0 1,0 0-1,0 0 0,0 0 0,0 1 0,0-1 0,0 0 0,-7 40 360,2 0-1,1 1 1,2-1-1,4 48 1,28 170 641,-17-190-967,-6-37-813,-2 1-1,3 55 1,-8-82 223,-1 8-90,-4-3-4032,-5 5 1629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79 644 1264,'-3'-1'85,"-6"-2"370,1 0 0,0-1 0,0 0 0,-12-8-1,19 11-305,-1 0 0,0-1 0,0 1 0,1-1 0,-1 1 0,1-1 0,-1 0 0,1 0 0,0 1 0,0-1 0,0 0 0,0 0 0,0 0 0,0 0 0,0-1 0,1 1 0,-1 0 0,1 0 0,-1 0 0,1-1 0,0 1 0,0 0 0,0 0 0,1-5 0,0 2-29,1 0-1,0 0 1,0 0 0,0 0 0,1 0-1,0 0 1,0 1 0,0 0 0,0-1-1,8-6 1,47-41 453,-39 37-385,82-66 260,48-41-3259,-120 97 656,1 0 35</inkml:trace>
  <inkml:trace contextRef="#ctx0" brushRef="#br0" timeOffset="1">793 1 1116,'56'181'6193,"-44"-152"-5532,0 0 0,2 0-1,36 52 1,-42-70-334,1 0-1,1 0 0,0 0 1,0-1-1,1-1 1,0 0-1,1 0 0,17 9 1,-15-14 291,-11-4-497,1 1 250,0-2-8,-1 0-293,0 0 0,-1 0 0,1 1 0,0-2 0,0 1 0,-1 0 0,1-1 0,-1 1 0,1-1 0,-1 0 0,0 1 0,0-1 0,1 0 0,-1-1 0,-1 1 0,1 0 0,2-4 0,3-7 3,-1 0 0,0-1 0,0 0 1,-2 0-1,0 0 0,-1-1 0,0 1 0,-1-1 1,0 0-1,-1 0 0,-1 0 0,-1 0 0,-3-21 1,2 11-985,2 18 82,0 1 1,-1-1-1,-3-12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1680,'0'3'973,"5"21"962,-2-12-651,-1 0-1,-1 0 1,1 20 0,-1 47 1844,0-57 640,-1-27-3751,-4-21 212,2-44 0,3 30 150,-1 18 106,1 1 1,6-34 0,-6 54-471,-1 1 1,0-1 0,1 0-1,-1 0 1,0 1-1,1-1 1,-1 0 0,1 1-1,-1-1 1,1 1-1,-1-1 1,1 0 0,-1 1-1,1-1 1,0 1-1,-1 0 1,1-1 0,0 1-1,-1-1 1,1 1-1,0 0 1,0 0 0,-1-1-1,1 1 1,0 0-1,0 0 1,0 0 0,-1 0-1,1 0 1,0 0-1,0 0 1,0 0 0,-1 0-1,1 0 1,0 1-1,0-1 1,1 0-43,1 1 89,2 1 2,12 9-2,-1 1 1,-1 0-1,16 17 1,9 8 64,-32-31-90,-7-4-21,1-1 0,0 1-1,0 0 1,0-1 0,0 0 0,0 1-1,1-1 1,3 1 0,-4-1 19,0-4-19,4-4-12,-1-1 0,0 0 1,0 0-1,-1 0 0,4-10 0,16-51 20,-5 13 19,-13 40-27,-2 2 5,1 1 1,1-1-1,0 1 1,1 1-1,16-24 1,-22 35-21,1 0 0,-1 0-1,0 0 1,0 0 0,1 0 0,-1 1 0,0-1 0,1 0-1,-1 0 1,1 1 0,-1-1 0,1 1 0,-1 0-1,1-1 1,-1 1 0,1 0 0,-1 0 0,1 0 0,-1 0-1,4 0 1,0 1 1,0 0 0,0 0 0,-1 1 0,1 0 0,4 2 0,0 0-2,0 1 0,-1 1 0,0-1-1,0 1 1,-1 1 0,0-1 0,0 1-1,0 0 1,-1 1 0,0 0 0,0 0 0,-1 0-1,5 11 1,2 7-300,-1 0-1,-1 0 1,8 35-1,-2 7-1874,-9-25-2296,-6-37 453,4 12 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18 1388,'0'0'218,"0"-1"0,0 0 0,1 1 0,-1-1 0,0 1 0,0-1 0,0 1 0,0-1 0,0 1 0,0-1 0,0 1 0,0-1 1,0 1-1,-1-1 0,1 1 0,0-1 0,0 1 0,0-1 0,-1 1 0,1-1 0,0 1 0,0-1 0,-1 1 0,1 0 0,0-1 0,-1 1 0,1-1 0,-1 1 0,1 0 0,0-1 0,-1 1 0,1 0 0,-1 0 0,1-1 0,-1 1 0,1 0 0,-1 0 0,1 0 0,-1 0 0,1-1 0,-1 1 0,1 0 0,-1 0 0,1 0 0,-1 0 0,1 0 0,-2 0 1,-1 0-1493,2 0 1306,1-1 0,-1 1 0,1 0 0,-1 0 0,1 0 0,0 0 0,-1 0 0,1 0 0,-1 0 0,1 0 0,-1 0 0,1 0 0,-1 0 0,1 1 1,0-1-1,-1 0 0,1 0 0,-1 0 0,1 0 0,0 1 0,-1-1 0,0 1 0,0-1-1,-15 9 651,-1 0 1,-23 17-1,37-23-572,-1-1-1,1 1 1,-1 0-1,1 0 0,0 0 1,0 1-1,1-1 1,-1 1-1,1-1 0,-1 1 1,1 0-1,0 0 1,0 0-1,1 0 0,-1 0 1,1 1-1,0-1 1,-1 6-1,3-8-68,-1 0 0,0 0-1,1 0 1,-1-1 0,1 1-1,0 0 1,-1 0 0,1-1-1,0 1 1,0 0 0,0-1 0,0 1-1,0-1 1,2 2 0,22 20 342,-13-12-171,15 12 82,-25-21-233,-3 1-19,1-1-63,-1 0-1,1 0 1,-1 0-1,0 0 1,0 0 0,0 0-1,0 0 1,0 0 0,0-1-1,-1 1 1,1 0-1,0-1 1,-3 3 0,-1 0-156,-1 0 1,0 1-1,-10 5 1,-6 0-1476,-32 11 0,47-18 905,-21 7-3066,4 0 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45 178 904,'-27'-2'4569,"24"1"-3319,1 2-112,-11-1 5156,23-1-5653,31-4-113,279-36 1874,-106 7-1386,82-13-738,-287 45-476,17-1-1057,37-10-1,-52 10-960,0-1-1,-1-1 1,15-7-1,-14 7-1184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1572,'-1'1'11215,"-1"32"-8658,1 39-2603,5-24 687,1-1-1,13 48 1,11 16-1378,-9-38-4014,-10-39 737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11 836,'6'-10'5966,"-8"18"-5660,0 7-110,0 1-1,1-1 1,0 0-1,1 1 1,1-1 0,1 0-1,3 17 1,-4-29-145,0-1 0,0 1 1,1-1-1,-1 1 0,0-1 1,1 1-1,0-1 0,-1 0 1,1 1-1,0-1 0,0 0 0,1 0 1,-1-1-1,0 1 0,1 0 1,-1-1-1,1 1 0,-1-1 1,1 0-1,-1 0 0,1 0 1,0 0-1,0-1 0,0 1 0,-1-1 1,1 1-1,0-1 0,4 0 1,-1 0 117,1 0 1,0-1-1,0 0 1,-1 0-1,1-1 1,0 1 0,-1-2-1,1 1 1,-1-1-1,7-3 1,-11 4-30,0 1 0,0-1 0,0 0-1,0 0 1,0-1 0,0 1 0,0 0 0,0-1 0,-1 1 0,0-1 0,3-4 0,-3 5-97,0-1 66,0 0 0,0 0 1,-1 0-1,1 0 0,-1 0 0,1 0 0,-1 1 1,0-1-1,0 0 0,0 0 0,-1-6 1,0 7-74,1 0-12,0 1-1,0 0 1,0 0 0,0-1 0,0 1 0,-1 0 0,1 0 0,0 0-1,-1 0 1,1-1 0,-1 1 0,1 0 0,-1 0 0,0-1 0,-2-1 40,-2-5 128,0 3-178,-2-3 82,-1 0 0,-16-12 0,20 18-164,0-1 0,0 1 0,-1 0 0,1 0 0,0 0 0,-1 0 0,1 1-1,-1 0 1,1 0 0,-1 0 0,-7 0 0,6 0-80,4 1 61,0-1 1,0 1-1,0 0 1,0 0-1,0 0 1,0 0 0,0 0-1,0 0 1,0 1-1,-4 1 1,-29 7-1708,22-2-2302,10-4 3020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3 474 1300,'-1'-3'788,"-1"-20"1212,2 21-1424,1-1-443,0 0-1,0 1 1,0-1-1,0 1 0,0-1 1,0 1-1,1 0 0,-1-1 1,1 1-1,3-4 1,10-8 225,0 1 1,1 0 0,1 1-1,-1 0 1,37-17 0,-12 6-102,-24 13-137,2 0 130,-2-1 0,32-25-1,-44 31-64,1-1-1,-1 0 0,0 0 1,0 0-1,-1 0 0,0-1 1,0 1-1,0-1 0,-1 0 0,0 0 1,3-14-1,0-11 1831,0-55 0,-6 84-1289,0 2-677,0-1 0,-1 1 0,1 0-1,0 0 1,0-1 0,0 1 0,0 0 0,0-1 0,1 1 0,-1-2 0,0 0 1061,3 11-950,31 89 343,40 99 96,1-48-3169,-64-132 1329,8 4-5968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1 202 836,'0'-1'184,"1"-1"0,-1 1 0,0 0 0,1-1 0,0 1 0,-1 0 0,1 0 0,0 0 0,0 0 1,-1 0-1,1 0 0,0 0 0,0 0 0,0 0 0,0 0 0,0 0 0,1 0 0,-1 1 0,0-1 0,0 0 0,3 0 0,38-17 730,-25 11-475,-5 1-226,0 0 0,0-1 0,-1 0 0,0-1 1,15-13-1,-24 19-140,-1 1 0,1-1 1,-1 1-1,0-1 1,0 0-1,1 1 0,-1-1 1,0 0-1,-1 0 1,1 0-1,0 0 0,-1 0 1,1 0-1,-1 0 1,1 0-1,-1 0 0,0 0 1,0 0-1,0-1 1,0 1-1,0 0 0,0 0 1,-1 0-1,1 0 1,-2-3-1,1 2 96,0-1 1,-1 1-1,0 0 0,0 0 0,0 0 1,0 0-1,0 0 0,0 0 1,-1 1-1,1-1 0,-1 1 0,-4-3 1,5 4-101,0 0 0,0 0 0,0 1 1,0-1-1,0 1 0,0-1 0,0 1 0,0 0 1,0 0-1,-1 0 0,1 0 0,0 0 0,0 1 1,0-1-1,-2 1 0,3 0-38,-2-1 18,1 1 0,-1 0 1,1 0-1,0 0 0,-1 0 0,1 0 1,0 1-1,0-1 0,0 1 0,0-1 1,0 1-1,0 0 0,1 0 0,-1 0 1,1 0-1,-3 3 0,-16 34 337,17-32-355,0 1 0,1-1 0,-1 1 0,2 0 1,-1-1-1,1 1 0,1 0 0,-1 0 0,1 0 0,1 0 1,0 0-1,0 0 0,0-1 0,1 1 0,0 0 1,0-1-1,1 1 0,0-1 0,0 0 0,1 0 0,0 0 1,0 0-1,1-1 0,0 1 0,0-1 0,0 0 1,1-1-1,0 0 0,0 1 0,0-2 0,1 1 0,-1-1 1,1 0-1,8 3 0,-2-1-168,1-1 0,-1 0 0,2-1 1,-1 0-1,0-1 0,1-1 0,-1-1 0,1 0 0,-1 0 0,22-3 0,-23 0-774,0 0 0,-1-1 0,1 0-1,-1-1 1,0 0 0,0-1 0,16-9 0,-13 4-1900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140 352 1160,'0'0'427,"0"-3"58,-1-10 21,0 10 40,-2-10 594,3 12-1037,0-1 1,-1 1-1,1 0 0,-1 0 1,1 0-1,-1 0 1,1 0-1,-1 0 1,1 0-1,-1 0 0,0 0 1,1 1-1,-1-1 1,0 0-1,0 0 0,0 1 1,0-1-1,0 0 1,0 1-1,0-1 1,0 1-1,0-1 0,0 1 1,0-1-1,0 1 1,0 0-1,0 0 1,0-1-1,0 1 0,-1 0 1,1 0-1,0 0 1,-2 1-1,1-1 284,-3 3-29,-3 3-148,0 0 0,1 1 0,-1 0 0,1 1 0,1 0 0,-1 0 1,-9 17-1,11-15-46,0 1 0,0 0 0,1 0 0,0 0 0,1 1 0,-2 13 0,5-22-65,2 11 91,-2-14-188,1 1 0,-1-1 0,0 1 0,0-1 0,0 1 0,1-1 0,-1 1 1,0-1-1,0 1 0,1-1 0,-1 0 0,1 1 0,-1-1 0,0 1 1,1-1-1,-1 0 0,1 0 0,-1 1 0,0-1 0,1 0 0,-1 0 0,1 1 1,-1-1-1,1 0 0,-1 0 0,1 0 0,-1 0 0,1 0 0,-1 0 1,1 0-1,0 0 0,-1 0 0,1 0 0,5-2-13,0-1 1,-1 0-1,1 0 0,-1-1 1,0 1-1,0-1 0,0 0 1,-1 0-1,1-1 0,3-5 0,6-7 392,19-30-1,-32 45 112,3 6-429,0-1-38,-3-2-16,1 1-1,-1-1 0,0 0 0,0 0 0,0 1 0,0-1 0,0 0 0,0 1 0,0-1 0,0 1 0,-1 0 0,1-1 0,-1 1 1,1-1-1,-1 1 0,0 0 0,1 1 0,1 7-101,1 0 1,0-1 0,1 1-1,0-1 1,0 1-1,1-2 1,0 1-1,13 15 1,-16-22-51,0-1 0,0 1 1,0-1-1,0 1 0,0-1 1,0 0-1,0 0 0,1 0 1,-1 0-1,0 0 0,5 0 1,-4-1-384,-1 1 0,0-1 0,1 0 1,-1 0-1,0 0 0,0 0 0,1-1 1,3 0-1,13-5-2050</inkml:trace>
  <inkml:trace contextRef="#ctx0" brushRef="#br0" timeOffset="1">435 44 1236,'0'-44'8942,"0"54"-8370,-1-2-449,1 7 173,0-1 0,4 26-1,26 155 1497,-29-187-1789,6 33-235,2 1 0,1-1 1,24 58-1,-34-99 104,9 13-1758,-4-10-1955,5 0 780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70 1160,'-13'-64'5976,"12"61"-4997,1 0-96,7 40 4865,21 116-4156,17 132 387,-32-204-1715,9 51-218,-5-47-4304,-16-81 2017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17 629 1308,'-2'-3'195,"0"0"1,0 0-1,0 0 1,1 0-1,0 0 0,-1 0 1,1-1-1,0 1 0,1 0 1,-1-1-1,0 1 0,1 0 1,0-1-1,0 1 0,0-1 1,0 1-1,1 0 0,0-5 1,2-3 126,0 1 0,0-1 0,2 0-1,-1 1 1,1 0 0,7-10 0,43-61 560,-13 22-516,27-55 106,-60 92-226,-1 1-1,-1-1 0,6-36 0,-12 56-219,1-8 308,0-1 0,0 1 1,-1-1-1,0 0 0,-1 0 0,-2-19 1,1 28 142,-1 0-200,1 2-265,1 0-1,0 0 0,0-1 1,-1 1-1,1 0 1,0 0-1,0 0 0,-1 0 1,1-1-1,0 1 1,-1 0-1,1 0 1,0 0-1,-1 0 0,1 0 1,0 0-1,-1 0 1,1 0-1,0 0 0,-1 0 1,1 0-1,0 0 1,-1 0-1,1 0 1,0 0-1,-1 0 0,1 0 1,0 0-1,-1 0 1,1 1-1,0-1 0,0 0 1,-1 0-1,1 0 1,0 1-1,0-1 1,-1 0-1,1 0 0,0 1 1,0-1-1,-1 0 1,1 0-1,0 1 0,0-1 1,0 1-1,-8 23 118,2 1 0,0 0 0,2 0 0,0 1-1,1 43 1,15 135 333,-10-183-410,1-1-1,1 0 1,12 38 0,-12-49-44,0 0-1,0 0 1,0 0 0,1-1 0,0 1 0,1-1-1,0 0 1,0-1 0,1 0 0,10 9 0,-14-14-10,0 0 1,0 0-1,0 0 1,0-1 0,0 1-1,4 1 1,14 2-4,-13-6 1,-3-1 3,10-1 56,-2 0-1,1-1 1,0-1 0,-1 0 0,0-1 0,0 0 0,13-10 0,-8 6 54,0 1 1,33-12-1,-42 18-38,1 1 0,0 0 0,0 0 0,0 1 0,0 0 0,0 1 0,0 1 0,1-1 0,-1 1 0,0 1 0,-1 0 0,1 0 0,13 6 0,-10-3-218,-1 1 1,1 1-1,-1 0 1,-1 0-1,1 1 0,-1 1 1,-1 0-1,1 0 1,9 13-1,-10-11-535,11 13-1530,-5-9-2504,-6-7 1140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 1020,'0'0'1392,"-4"-7"501,-1 7 2009,-1 6-3646,1-1-1,-1 1 0,1 0 0,0 1 0,1-1 1,-1 1-1,1 0 0,0 0 0,1 0 0,0 0 0,0 1 1,-2 10-1,1-1 24,0-1 0,1 1 0,1 0 0,0 0 0,2 19 0,0-29-174,1 1-1,0 0 1,0-1 0,1 1-1,0 0 1,0-1 0,5 9-1,-6-12-40,1-1 0,0 1 1,1 0-1,-1-1 0,1 1 0,0-1 0,-1 0 0,2 0 0,-1 0 1,0 0-1,0 0 0,1-1 0,7 5 0,-9-6 4,1 0 0,-1 0 0,1 0 0,0 0 0,-1-1 0,1 1 0,0-1 0,0 1 0,-1-1 0,1 0 0,0 0 0,0 0 0,0 0 0,-1-1 0,1 1 0,0-1 0,0 0 0,-1 0 0,1 0 0,-1 0 0,1 0 0,4-3 0,-4 1 36,1 0 0,-1 0 1,0 0-1,0 0 0,0 0 1,-1-1-1,1 1 0,-1-1 1,0 0-1,0 1 0,0-1 1,0 0-1,1-7 0,-1 1-8,0 1 0,-1-1 0,0 0 0,-1 0 0,0 0 0,0 0 0,-3-13 0,-2-5 158,-10-34 0,14 58-259,0 1-1,0 0 1,0 0 0,0-1 0,-1 1-1,0 0 1,1 0 0,-1 0 0,0 0-1,0 1 1,-1-1 0,1 0 0,-4-2-1,5 5-53,-1-1 0,0 0-1,0 1 1,0-1-1,0 1 1,0 0-1,1-1 1,-1 1-1,0 0 1,0 0 0,0 0-1,0 1 1,0-1-1,0 0 1,0 1-1,-1 0 1,-32 11-867,32-10 800,-46 22-1957,18-6-3223,27-15 3854,-6 3-2349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266 109 1732,'0'-11'1814,"0"0"0,-4-15-1,2 21-1156,0-1-1,0 1 1,0 0-1,-1 0 1,0 1 0,0-1-1,-1 0 1,-5-6-1,5 7-443,2 2 342,1 1 93,1 1-620,-1 0 0,1 0 0,0-1 1,0 1-1,-1 0 0,1 0 0,0 0 0,-1 0 0,1-1 0,0 1 0,-1 0 0,1 0 0,0 0 0,-1 0 0,1 0 0,0 0 0,-1 0 0,1 0 0,0 0 0,-1 0 0,1 0 0,0 0 0,-1 0 0,1 0 0,0 0 0,-1 0 0,1 0 0,0 0 0,-1 1 0,1-1 0,0 0 0,-1 0 0,1 0 0,0 0 0,0 1 0,-1-1 0,1 0 0,0 0 0,0 1 0,-1-1 0,1 0 0,0 1 0,0-1 0,0 0 0,0 0 0,-1 1 0,1-1 0,0 0 0,0 1 0,-10 30 200,1 0 0,2 0-1,1 1 1,1 0 0,2 0 0,2 61 0,4-49-282,1-1 0,3 0 0,1 0 0,25 73 0,-21-81-315,28 74-3291,-33-84-1903</inkml:trace>
  <inkml:trace contextRef="#ctx0" brushRef="#br0" timeOffset="1">17 766 1040,'-1'-2'948,"-1"1"-728,1-1 0,0 1 1,-1-1-1,1 1 0,0-1 0,0 1 0,0-1 0,0 0 0,0 0 0,1 1 1,-1-1-1,0 0 0,1 0 0,0 0 0,-1 0 0,1 0 0,0 0 0,0 0 1,0-3-1,1 2-111,0-1 0,0 1 1,0-1-1,1 1 0,-1 0 0,1 0 1,0 0-1,-1 0 0,2 0 0,-1 0 1,3-3-1,24-22 21,1 0 0,1 3 0,1 0 0,38-21 0,-19 12-663,54-32-2978,-70 47 1695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1208,'0'0'958,"2"3"-34,16 55 2297,-2-6-2157,3-1-206,-1-5 106,33 66 0,-44-100-722,0 1 0,2-1 0,-1 0 0,1-1 1,1 0-1,0-1 0,1 0 0,0 0 0,18 12 0,-27-21-149,0 0 1,0 0-1,0 0 1,1-1 0,-1 1-1,0-1 1,0 1-1,0-1 1,0 0-1,1 0 1,-1 0-1,0 0 1,0 0-1,0 0 1,1-1-1,-1 1 1,0-1-1,0 1 1,0-1 0,0 0-1,0 0 1,0 0-1,2-1 1,-3 1-73,0 1 1,0-1 0,-1 0 0,1 1-1,0-1 1,-1 0 0,1 1 0,0-1 0,-1 0-1,1 0 1,-1 1 0,1-1 0,-1 0-1,1 0 1,-1 0 0,0 0 0,1 0-1,-1 0 1,0 0 0,0 0 0,0-1-1,1-2 53,2-12 50,-1 0 0,0 0 0,-1 0 0,-1 0 0,-1 0 0,0 0 0,-6-30 0,4 24-10,-2 0-175,-1-1-1,0 1 1,-15-31 0,12 30-1151,0-1 0,-5-27 0,12 30-4088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29 176 1968,'-20'130'6850,"14"-88"-5006,6-40-1450,-1 18 316,1-16-380,0-1-16,2 9 11,-1-9 1611,0-11-1726,3-22 200,1-42 0,-19-137 3293,14 207-2792,4 8-843,9 13-65,-1 0 0,13 27 0,12 34-1256,-36-78 1136,2-8-661,2-6 703,9-27 0,10-49 42,-20 77 38,0 1 1,1-1-1,0 1 1,0 0 0,12-15-1,-13 21 3,18-8 9,-17 10-16,-1 2 2,-3 0-3,0-1 0,0 1 1,0 0-1,0-1 0,0 1 0,0 0 0,0 0 1,1 0-1,-1 0 0,0 0 0,0 0 0,0 0 1,0 0-1,0 1 0,0-1 0,1 1 0,2 0 1,-2-1 0,0 0 0,0 0 0,0 1 0,0-1 1,0 1-1,0-1 0,0 1 0,0 0 0,0 0 0,0 0 0,3 2 0,2 1-1,3 2-11,0 0 0,-1 0 0,1 1 0,-1 0 1,-1 1-1,1 0 0,-1 1 0,9 13 0,-1 0-158,-1 1 0,16 33-1,-24-40-150,0 0 0,-1 0-1,0 1 1,-2 0 0,0 1 0,2 21-1,-4-20-1633,-1 0 0,-1 0 0,-3 21-1,1-17-1456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2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2032,'0'0'6393,"-8"3"-5564,7-2-792,-13 5 512,1 1 0,-23 13 0,32-17-389,0 0 0,0 0 0,1 0 0,-1 0-1,1 0 1,-1 1 0,1 0 0,0-1 0,0 1 0,1 0 0,-1 1-1,1-1 1,0 0 0,0 1 0,-2 6 0,4-7-61,0 0 1,1 0 0,-1 0-1,1 0 1,0 0-1,0 0 1,0 0-1,0-1 1,0 1-1,1 0 1,0-1-1,4 7 1,10 13 405,-12-19-437,-1 1 1,0-1 0,0 1-1,-1-1 1,1 1-1,-1 0 1,2 5-1,-3-7-92,-4 1-133,-1 0-4,0 0 0,0 1-1,-1-1 1,1-1 0,-1 1 0,0-1-1,-8 5 1,-43 18-4405,42-20 2746,-14 6-1842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2048,'0'-3'1074,"1"-1"-795,-1-1 0,1 1 0,0-1-1,0 1 1,0 0 0,1 0 0,-1-1-1,1 1 1,0 0 0,1 0 0,-1 1-1,0-1 1,1 0 0,0 1 0,0 0-1,0-1 1,5-2 0,8-8 131,1 1-1,29-16 1,-5 4-43,42-30-2963,-77 49 413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45 214 1956,'-3'1'1282,"-10"0"-94,10 0-61,0-1-68,-7 0-97,8 0-108,-6 1-115,6 0 33,8 3 4014,3-1-4644,0 0 0,0-1 0,0 0 0,0 0 1,0-1-1,16 0 0,8-3-141,-1-1-1,0-2 1,0-1 0,0-1-1,-1-2 1,0-1 0,-1-2-1,0-1 1,30-18 0,-10 2-1062,44-28-977,-34 16-3822,-45 29 2804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43 856,'-17'-34'8688,"17"33"-8621,-1 0 0,1 1 0,0-1 0,0 1 0,0-1 0,-1 1 0,1-1 0,0 1 0,-1-1 0,1 1 0,0-1 0,-1 1 0,1 0 0,-1-1 0,1 1 0,-1-1 0,-3 1 3772,2 27-3407,2 0 0,0 0-1,5 27 1,0 2-93,1 6-188,3-1 1,2 0 0,3-1 0,29 79 0,-24-79-2026,-12-22-6100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1412,'0'0'864,"-1"-2"-58,1 0-643,0 0 0,0 0 0,0 1 0,0-1-1,0 0 1,1 0 0,-1 1 0,1-1 0,-1 0 0,1 1 0,-1-1 0,1 1 0,0-1 0,0 0 0,0 1 0,0 0 0,0-1 0,0 1 0,0 0 0,0-1 0,0 1 0,3-1 0,4-5 40,0 1 0,16-9 0,-13 9 114,73-38 496,-62 35-596,-1-2-1,-1 0 1,0-1 0,31-25-1,-46 34-177,-2-2-1,1 1 0,0 0 1,-1-1-1,0 1 1,0-1-1,0 0 0,0 0 1,-1-1-1,0 1 1,0 0-1,2-8 0,-3 4 86,0-1 0,0 1 0,0 0 0,-1 0 0,-1-1 1,-2-16-1,-3 0 613,-2 0 1,0 1 0,-1 0 0,-16-28 0,15 39-57,10 13-635,0 1 1,0-1-1,0 1 1,0 0 0,-1-1-1,1 1 1,0 0-1,0 0 1,0-1-1,-1 1 1,1 0 0,0-1-1,0 1 1,-1 0-1,1 0 1,0 0 0,-1-1-1,1 1 1,0 0-1,-1 0 1,1 0-1,0 0 1,-1-1 0,1 1-1,0 0 1,-1 0-1,1 0 1,0 0-1,-1 0 1,0 0 0,0 10 23,0 0 0,1 0 0,0 0 0,0 1-1,1-1 1,4 19 0,21 65 200,-14-53-165,0-7-90,1 0 0,1 0 0,23 37 0,27 34-3891,-61-101 3355,-1-1-843,1 1-2612,6 10 291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89 1572,'0'0'6205,"0"9"-5723,0 0-320,0 1 0,0 0 0,1-1 0,0 1 0,1-1 0,0 1-1,1-1 1,3 10 0,-2-11-77,0 0 0,0-1 0,1 0 0,0 0 0,0 0 0,0-1 0,1 1 0,0-1 0,0 0 0,1-1 0,-1 0 0,1 0 0,0 0 1,1-1-1,-1 0 0,1 0 0,0-1 0,0 0 0,0 0 0,0-1 0,1 0 0,-1-1 0,0 0 0,10 1 0,-16-2-37,-1 0 1,1 0 0,0 0-1,0 0 1,0-1 0,0 1-1,0 0 1,0-1 0,-1 1-1,1-1 1,0 0 0,0 1-1,-1-1 1,1 0 0,0 0-1,-1 0 1,1 0 0,-1 0-1,0-1 1,1 1 0,-1 0-1,0-1 1,1 1 0,-1-1-1,0 1 1,0-1-1,0 0 1,-1 1 0,1-1-1,0 0 1,-1 0 0,1 1-1,-1-1 1,1 0 0,-1 0-1,0 0 1,0 0 0,0-2-1,0-2 59,0 0-1,-1 0 0,0 0 1,0 0-1,0 1 1,-1-1-1,0 0 0,0 0 1,-1 1-1,-4-8 0,0 1-9,-2 2 0,1-1-1,-1 1 1,-1 0 0,0 1-1,0 0 1,-1 0-1,0 1 1,-12-6 0,-16-7-364,-59-23 0,66 31-344,12-1-1821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16 289 1000,'0'0'2035,"-4"-14"3604,-5-2 782,9 16-6332,-1 1 0,1-1 0,0 0 0,0 0 0,0 0 0,0 0 0,0 0 0,-1 1 0,1-1 0,0 0 0,0 0 0,0 0 0,0 0 0,0 1 0,0-1 0,0 0 0,-1 0 0,1 0 0,0 1 0,0-1 0,0 0 0,0 0 0,0 0 0,0 1 0,0-1 0,0 0 0,0 0 0,0 0 0,0 1 0,0-1 0,0 0 0,0 0 0,1 0 0,-1 1 0,0-1 0,0 0 0,5 34 1003,-5-30-1239,1 1 190,-1 0 0,1-1 0,0 1 0,0 0 0,3 7 1,4 7 128,22 52 181,-29-69-343,0-1 1,0 0-1,-1 0 1,1 0-1,0 0 1,0 0-1,0 0 1,0-1-1,0 1 1,0 0 0,0 0-1,0-1 1,0 1-1,1 0 1,-1-1-1,0 1 1,2-1-1,-2 1-15,2 0 33,0-2-15,4-2-51,0 1 0,0-1 1,0-1-1,-1 1 0,0-1 0,0 0 1,11-9-1,26-25-328,-41 37 290,1-1 14,7-2-1,-8 3 10,2 1-45,13 2 49,-13-2-22,0 1-20,6 3 28,-4-2-22,1 0 0,-1 0 1,1 0-1,-1-1 0,1 0 1,0 0-1,11 0 0,-10-2 51,0-1 0,-1 0 0,1 0 0,-1 0 0,0-1 0,1 0 0,-1 0 0,6-5 0,-9 6 54,0-1 0,-1 0 0,1 0 0,-1 0 0,0 0 0,0-1-1,0 1 1,0-1 0,-1 0 0,1 1 0,-1-1 0,0 0 0,0-1 0,0 1 0,-1 0 0,2-9 0,-2 6 22,0 0-1,0 0 1,-1 0 0,0-1-1,0 1 1,-1 0-1,0 0 1,0 0 0,-4-10-1,1 5 80,-1 1-1,0 0 1,0 1-1,-1-1 1,-7-10-1,-7-4-606,-1 0 0,-1 2-1,-30-25 1,50 46-264,-1-3-1126,0 3 68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1620,'1'-2'1382,"1"-8"-69,2-6 4112,0 10-1300,74 260-1356,-59-183-2369,13 60-555,-27-101-1582,1 40 0,-6-69 1669,1 1-306,-1-1 0,0 0 0,0 1 1,0-1-1,0 1 0,-1-1 0,1 1 0,0-1 0,-1 0 0,1 1 0,-1 1 0,-1 1-778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1108,'5'-12'606,"0"0"1,1 1-1,0 0 0,1 0 0,14-17 1,48-48 1500,-55 62-1723,97-96 1813,12-11-3064,-102 98-2646,-12 15 1315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1716,'4'2'930,"3"2"-36,42 21 3205,-21-10-3347,-1 2 0,33 25 0,-37-24-434,-2 0 0,-1 1-1,0 1 1,-1 1 0,-2 1 0,24 35 0,-38-50-247,1 0 0,-1 1 0,0 0 1,0-1-1,-1 1 0,0 0 0,0 0 1,-1 1-1,0-1 0,-1 0 0,0 0 1,0 1-1,-1-1 0,-1 9 0,1-12-47,0 0-1,-1 0 1,0-1 0,1 1-1,-2-1 1,1 1-1,0-1 1,-1 0 0,0 1-1,0-1 1,0-1-1,0 1 1,-1 0-1,0-1 1,1 0 0,-1 0-1,0 0 1,-1 0-1,1-1 1,0 1 0,-1-1-1,0 0 1,1 0-1,-7 1 1,8-2-5,-1-1 0,1 1 0,0-1 1,-1 1-1,1-1 0,0 0 0,0 0 0,-1-1 0,1 1 1,0-1-1,-1 1 0,1-1 0,0 0 0,0 0 0,0-1 1,0 1-1,0 0 0,0-1 0,0 0 0,1 0 0,-6-4 1,5 3-10,1 0 0,-1 0 1,0 0-1,1-1 0,0 1 1,0-1-1,0 1 0,0-1 1,1 0-1,-1 0 1,1 1-1,0-1 0,0 0 1,1 0-1,-1 0 0,1-1 1,0-4-1,0-1-44,2 0 0,-1 0 0,1 0 1,1 0-1,0 0 0,0 1 0,1-1 0,0 1 0,1 0 0,0 0 1,0 0-1,1 1 0,0 0 0,1 0 0,9-9 0,-2 3-214,1 1-1,0 1 1,1 1-1,0 0 1,1 1-1,0 0 1,19-6-1,19-6-415,41-18-194,-95 39 913,7-3 79,4 0 1253,-21 16-1306,1 0 0,0 1 0,0-1 1,1 2-1,-8 22 0,7-13 4,2 1 0,0 0 0,2 0 1,0 0-1,2 0 0,1 0 0,2 38 0,-1-58-70,1 0-1,-1 0 1,1 0 0,0 0 0,0-1-1,0 1 1,1 0 0,-1-1 0,1 1-1,0-1 1,0 1 0,0-1 0,4 5 0,-4-7 13,-1-1-8,0 1-17,0-1 1,-1 0 0,1 0 0,0 1 0,0-1-1,-1 0 1,1 0 0,0 0 0,-1 0-1,1 0 1,0 0 0,0 0 0,-1 0-1,1 0 1,0-1 0,0 1 0,1-1 0,0-1 8,1 1 0,-1-1 1,1-1-1,-1 1 1,0 0-1,0 0 1,0-1-1,0 0 1,0 1-1,0-1 1,-1 0-1,1 0 0,-1 1 1,0-1-1,0 0 1,0-1-1,0 1 1,0-4-1,5-38 395,-3 0 0,-3-87 0,-2 56 140,4 57-383,-1 16-58,0 1-31,-1 2-73,0 0 0,0 0 0,0 0 0,0 1 0,0-1 1,1 0-1,-1 0 0,0 0 0,0 0 0,0 0 0,0 0 1,0 1-1,1-1 0,-1 0 0,0 0 0,0 0 0,0 0 1,0 0-1,0 0 0,1 0 0,-1 0 0,0 0 0,0 0 1,0 0-1,1 0 0,-1 0 0,0 0 0,0 0 0,0 0 1,0 0-1,1 0 0,-1 0 0,0 0 0,0 0 0,0 0 1,0 0-1,0 0 0,1 0 0,-1 0 0,0-1 0,0 1 1,0 0-1,0 0 0,0 0 0,1 0 0,-1 0 0,0 0 1,0-1-1,0 1 0,0 0 0,0 0 0,0 0 0,0 0 1,0-1-1,0 1 0,0 0 0,0 0 0,0 0 0,0 0 1,1-1-1,-1 1 0,0 0 0,-1 0 0,1 0 0,0 0 1,0-1-1,19 39 38,16 51 1,2 5-758,-28-73 17,-3-8 272,0 1 0,11 16 0,-14-25-436,0-1-1,1 0 1,-1 0-1,1 0 1,0-1-1,4 4 1,2 0-2420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84 1832,'-4'-11'1512,"0"0"1,0 1-1,-1 0 0,-1 0 0,1 0 1,-11-12 2560,12 27-3706,1-1-309,1-1-10,-1 0 1,0 0-1,1 0 0,0 1 1,0-1-1,0 1 0,0-1 1,1 1-1,-1 0 0,1 0 1,-1 4-1,-4 33 211,1 0-1,3 0 1,1 1-1,6 57 1,33 168 335,-31-227-537,11 47-299,4 26-3684,-22-109 1804,-5 16-5212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19 598 1136,'-2'-3'259,"0"0"1,0 0-1,0 0 0,0-1 1,0 1-1,1 0 0,-1-1 0,1 1 1,0-1-1,-1-4 0,2 7 365,1-3-41,1-2-341,0-1 1,1 1-1,0 0 0,0 0 0,1 0 1,-1 0-1,1 1 0,1-1 1,-1 1-1,1 0 0,9-8 0,11-7 248,32-21 0,-47 35-410,208-139 914,-199 133-769,0 0 0,-1-2 1,0 0-1,-1-1 0,-1 0 1,0-2-1,26-35 0,-37 42 82,1 1-1,-2-1 1,1 0-1,-1-1 0,4-16 1,-8 24-53,1 1-211,-1 1 1,0 0-1,0-1 1,0 1-1,0-1 1,0 1-1,0-1 1,0 1-1,0 0 1,-1-3-1,1 1 357,-1 0-173,1 3-217,0 0 0,0-1 0,0 1 0,0 0-1,0 0 1,0 0 0,0-1 0,0 1 0,0 0 0,0 0 0,0-1-1,0 1 1,0 0 0,0 0 0,0 0 0,0-1 0,0 1-1,0 0 1,0 0 0,0 0 0,0-1 0,0 1 0,0 0-1,-1 0 1,1 0 0,0-1 0,0 1 0,0 0 0,0 0 0,-1 0-1,1 0 1,0 0 0,0 0 0,0-1 0,-1 1 0,1 0-1,0 0 1,0 0 0,0 0 0,-1 0 0,1 0 0,0 0 0,0 0-1,0 0 1,-1 0 0,1 0 0,0 0 0,0 0 0,-1 0-1,1 0 1,0 0 0,0 0 0,0 0 0,-1 0 0,1 0 0,0 1-1,0-1 1,0 0 0,-1 0 0,1 0 0,0 0 0,0 0-1,0 0 1,0 1 0,-1-1 0,1 0 0,0 0 0,0 1-1,-4 3 13,1 0-4,-1 0 0,1 1 0,-1-1 1,2 1-1,-1 0 0,0 0 0,1 0 0,-4 10 0,-5 32 33,1 2 0,3-1 0,1 1 0,3 0 1,2 1-1,2-1 0,11 72 0,-6-89-227,2 0 0,12 37-1,12 15-3799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11 225 1288,'0'0'796,"-3"0"-84,-4 5 4705,26 3-5180,1 0-1,1-2 0,-1-1 1,40 5-1,95 3 364,114-10-60,597-15 135,-406-6-358,-118 25 181,-46 1-155,-122-4-198,63 2-70,-65-7-41,-138 0-34,485-23 27,-417 18-26,303-20 43,24-11-65,-388 34 17,-29 1 2,5 0 9,0 0-1,24-8 1,-38 9-8,22-4-19,108-8 10,-26 4 4,-11 0 82,-85 8-29,-8 0-5,0 1-5,8-1 10,-8 0 69,-1 1-36,-1 0-49,-1 0 1,1 0-1,0 0 0,-1 0 0,1 0 1,0 0-1,-1-1 0,1 1 0,-1 0 1,1 0-1,0 0 0,-1-1 0,1 1 1,-1 0-1,1-1 0,-1 1 0,1 0 1,-1-1-1,1 1 0,-1-1 0,1 1 1,-1-1-1,0 1 0,1-1 0,-1 1 1,0-1-1,1 1 0,-1-1 0,0 1 1,0-1-1,1 0 0,-1 1 0,0-1 1,0 0-1,0 1 0,0-1 0,0-1 1,-1 1-17,1-1 1,-1 0-1,0 0 0,0 0 1,0 0-1,-1 1 1,1-1-1,0 0 0,-1 1 1,1-1-1,-1 1 1,1 0-1,-1-1 1,-2 0-1,-26-18 941,-53-25 0,81 44-798,0 0-10,-19-12 464,19 11-27,10 5-580,99 37 24,-105-39-34,1 0 17,8 3 7,-8-3 20,-2 0-25,5 5 6,-4-5 357,-3 3-281,0 0-69,0 1 0,-1-1 0,0 0 0,0 0 0,0 0 0,0 0-1,-1 0 1,1-1 0,-1 1 0,0-1 0,-5 5 0,-8 7-19,-21 15-1,8-8-124,-6 7-1108,-44 27 0,-2-10-6278,55-31 3428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1128,'-3'3'381,"1"0"0,-1 0 0,1 1 0,-1-1 0,1 0 0,1 1 0,-1 0-1,-2 5 1,4-7-270,0 0-1,0 1 0,0-1 1,0 0-1,0 1 0,0-1 1,1 0-1,-1 0 1,1 1-1,0-1 0,-1 0 1,1 0-1,0 0 0,0 0 1,0 0-1,1 0 0,2 3 1,6 8 133,1 0 1,1-1 0,0-1-1,1 0 1,23 16 0,-10-8 55,0 1-26,-2-3 150,0 2 0,20 21 0,-42-38-396,-1-1 1,1 1-1,-1-1 1,0 1-1,0 0 0,0 0 1,0-1-1,0 1 1,0 0-1,-1 0 1,1 0-1,-1 0 0,1 0 1,-1 0-1,1 0 1,-1 0-1,0 0 0,0 0 1,0 0-1,0 0 1,-1 0-1,1 0 1,-1 0-1,1 0 0,-1 0 1,1 0-1,-1 0 1,0 0-1,0-1 1,0 1-1,0 0 0,0 0 1,0-1-1,-1 1 1,1-1-1,-3 3 0,-3 3-41,-1 0-1,-1 0 0,1-1 1,-1 0-1,-16 8 0,-16 4-1161,0-1 0,-1-3 1,-76 16-1,112-28 889,-71 12-2307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75 549 1620,'-2'-1'82,"-40"-37"2290,38 34-2095,1 1 0,-1-1 0,1-1 0,1 1 0,-1 0 0,0-1 0,1 1 0,-3-10 0,4 11-198,1-1 1,-1 1 0,1 0-1,0-1 1,0 1 0,1 0-1,-1 0 1,1-1 0,0 1 0,-1 0-1,1 0 1,1 0 0,-1 0-1,0 0 1,1 0 0,-1 0-1,1 0 1,0 1 0,0-1-1,3-3 1,5-5 82,1 1-1,22-19 1,-30 26-126,15-11 137,1 1 0,0 0 0,28-13 0,-38 22-38,0 0 1,0 0-1,0 1 1,0 1-1,1-1 1,-1 2-1,1-1 1,-1 1-1,1 1 1,13 0-1,-14 1 25,1 1-1,0 1 1,-1-1-1,0 1 1,1 1 0,-1 0-1,0 0 1,-1 1 0,1 0-1,-1 1 1,15 12-1,-10-6 15,0 1-1,-1 0 0,-1 1 0,0 0 1,13 23-1,-14-20-238,-2 1-1,-1 0 1,0 0 0,6 26-1,-13-42-290,0 2-103,0 32-1725,-1-33 556</inkml:trace>
  <inkml:trace contextRef="#ctx0" brushRef="#br0" timeOffset="1">589 93 1168,'-4'-16'1388,"3"4"832,-3-10-443,-1 7-409,2 2-12,0-2-1212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2292,'-1'3'1288,"-49"90"5922,39-69-6409,1-1 0,1 2 1,2-1-1,-7 37 0,12-52-605,1 1 0,1-1 0,-1 1 0,1-1 0,1 1 0,0-1 0,0 1 0,1-1 0,6 19 0,-6-25-155,0 0 0,0-1 1,1 1-1,-1 0 0,1-1 1,0 1-1,0-1 1,-1 0-1,1 0 0,1 0 1,-1-1-1,0 1 0,0 0 1,1-1-1,-1 0 0,1 0 1,-1 0-1,7 0 1,-1 0-201,-1 0 0,0 0 0,1-1 0,-1-1 1,1 1-1,-1-1 0,0-1 0,1 0 1,-1 0-1,0 0 0,0-1 0,13-7 0,-18 9-101,-1 0-1,0-1 0,-1 1 0,1 0 0,0-1 1,0 0-1,-1 1 0,1-1 0,-1 0 0,3-3 1,4-6-4640,7-9 1371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1180,'0'0'2497,"0"8"-1368,18 231 3925,-12-180-4072,3 0 1,28 103-1,-19-91-447,30 85 708,-31-103-362,-16-51 150,0-7-852,4-15 133,-1-1 1,2-26-1,4-28 738,-8 66-848,0 0 0,1 0-1,0 0 1,0 1 0,9-16 0,-11 23-176,0 0 0,0 0-1,-1-1 1,1 1 0,0 0 0,0 0 0,0 0 0,0 0 0,1 1-1,-1-1 1,0 0 0,0 0 0,0 1 0,1-1 0,-1 0 0,0 1-1,1 0 1,-1-1 0,3 0 0,-1 1-5,-1 0-1,1 0 1,-1 1 0,1-1 0,0 0-1,-1 1 1,1 0 0,-1 0-1,1-1 1,1 3 0,4 1 13,0 0 0,0 1 0,-1 0 0,14 13 0,-13-10-74,1 2 1,-1-1 0,-1 1 0,0 1-1,0-1 1,-1 1 0,-1 0 0,1 0-1,6 24 1,-7-16-1376,6 35 0,-9-30-3108,0 23-1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 1600,'-1'-7'8442,"-10"24"-7465,-10 26-814,-26 97 1052,42-120-1091,1-1 1,1 1-1,0 0 1,2-1-1,1 27 0,1-40-88,-1 0 0,1 0 0,1 0-1,-1-1 1,3 7 0,-3-10-23,0 0 0,-1 0 0,1 0 0,0-1 0,0 1 0,0 0 0,1-1-1,-1 1 1,0-1 0,0 1 0,1-1 0,-1 0 0,1 1 0,0-1 0,-1 0 0,1 0 0,0 0 0,2 1 0,-3-2 51,2-1-36,-1-1-18,1 1-1,0-1 1,-1 0 0,0 0-1,1 0 1,-1 0 0,0 0-1,0 0 1,0-1 0,0 1-1,-1-1 1,3-4 0,0 0 32,-1-1-1,0 1 1,-1-1 0,3-11 0,-1-3 273,-2-1 0,1-33-1,-4-56 2056,4 118-2384,45 69-941,-13-24-2665,-29-45 2143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1940,'0'0'1265,"-1"-2"-74,0 0-966,0 1 0,0 0 0,0-1 0,-1 1 0,1 0 0,0 0 0,0 0 0,-1 0 0,1 0 1,0 0-1,-1 0 0,1 1 0,-1-1 0,1 1 0,-1-1 0,0 1 0,1-1 0,-1 1 0,1 0 0,-1-1 0,0 1 0,1 0 1,-1 0-1,0 0 0,1 1 0,-1-1 0,0 0 0,-2 1 0,1 0-60,0 0 1,-1 1-1,1-1 0,0 0 1,0 1-1,0 0 0,0-1 0,1 1 1,-1 0-1,0 1 0,1-1 1,0 0-1,-1 1 0,-2 3 1,3-2-83,1-1 1,-1 1-1,1 0 1,0-1-1,0 1 1,0 0-1,0 0 1,1-1-1,0 1 1,0 0-1,0 0 1,0 0-1,0 0 1,1 0-1,-1-1 1,1 1-1,0 0 1,3 7-1,1 1 30,0-1 1,1 1-1,0-1 0,11 15 0,8 7 77,-14-20-91,0 1 0,15 29-1,-25-41-90,0 0-1,0 0 0,-1 0 0,1-1 1,-1 1-1,0 0 0,1 0 0,-1 0 1,0 0-1,0 0 0,0 0 0,-1 0 1,1 0-1,0 0 0,-1 0 0,1-1 1,-1 1-1,0 0 0,1 0 0,-1 0 1,0-1-1,0 1 0,0 0 0,0-1 1,-1 1-1,1-1 0,0 1 0,-1-1 0,1 0 1,-1 1-1,-1 0 0,-6 4 6,0 1 0,-1-2 0,1 1-1,-13 4 1,15-7-12,2-1-55,0 0 1,0 0-1,-1 0 0,-9 2 1,13-4-87,1 0 1,-1 0 0,1 0-1,-1 0 1,1 0-1,-1 0 1,1 0 0,-1 0-1,1 0 1,-1-1 0,1 1-1,0-1 1,-1 1 0,1-1-1,-1 0 1,1 1 0,0-1-1,0 0 1,-1 0 0,1 0-1,-1-1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2180,'2'-30'997,"-1"-12"5407,-2 33-998,-2 42-4233,7 491 1734,13-341-3946,-16-164-85,-1-15 382,-1-1-139,-2 8-273,3-8-1029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67 306 1084,'-8'-7'440,"2"3"-42,1 0 1,0-1-1,0 1 1,0-1 0,1 0-1,0 0 1,0-1-1,0 1 1,0-1-1,1 0 1,0 0 0,-3-7-1,6 10-304,-1 0 0,1 1 0,0-1 0,0 0 0,0 0-1,0 0 1,1 0 0,-1 1 0,1-1 0,0 0 0,-1 0 0,1 1-1,1-1 1,-1 0 0,0 1 0,2-4 0,4-3 57,-1 0 0,14-14 0,-13 15-11,7-5 12,0 0 0,2 0 0,-1 2 0,2 0 0,30-16 0,-12 7 138,-31 17-201,0 1 0,-1 0 0,1 0 1,0 1-1,0-1 0,0 1 0,1-1 1,-1 2-1,0-1 0,0 0 0,0 1 0,7-1 1,-10 2-47,0-1 1,0 1-1,0-1 1,0 1-1,0-1 1,0 1-1,0-1 0,0 1 1,0 0-1,0 0 1,0-1-1,0 1 1,0 0-1,-1 0 1,1 0-1,0 0 1,-1 0-1,1 1 1,10 20 386,10 55 221,3 6-170,-20-74-455,0 1 0,1 0 0,0-1-1,1 0 1,0 0 0,9 11 0,-12-17-33,1 0-1,-1 0 1,1-1 0,-1 1 0,1-1 0,0 0 0,0 0 0,0 0 0,0-1 0,9 3 0,0-4-5,-10-1 23,0 1 1,0-1-1,0 0 0,-1 0 0,1 0 0,0-1 0,0 1 0,-1 0 0,1-1 1,0 0-1,-1 0 0,0 0 0,1 0 0,3-4 0,-3 1 61,1 0 0,-1 0-1,0-1 1,0 1 0,0-1-1,3-11 1,-4 9 53,1-1 0,-1 1 0,-1-1 0,1 0 0,-2 1 0,1-1 0,-1 0 0,0 0 1,-1 1-1,-2-11 0,2 14-68,0 0 0,-1 1 0,0-1 0,0 1 1,0-1-1,0 1 0,-1 0 0,0-1 0,1 1 1,-2 1-1,1-1 0,0 0 0,-1 1 0,0 0 1,1-1-1,-1 1 0,0 1 0,-1-1 0,-5-2 1,-3-1-75,-1 0 0,1 2 0,-1-1 1,0 2-1,0 0 0,0 0 0,0 2 1,0-1-1,-22 2 0,24 0-351,-18 1-1355,12 5-4547,11-2 2399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45 1468,'-9'-44'9075,"6"51"-8558,-7 27-81,1-1 1,1 1-1,-4 51 0,-1 116 641,12-161-928,3 127 83,1-55-1726,-3-110 1482,4-6 142,5-5-22,0 0-1,-1 0 0,-1-1 1,9-12-1,-4 1 169,1 2 1,0 0 0,2 0-1,0 2 1,1-1-1,30-23 1,-44 39-244,1 1-1,-1 0 1,1 0 0,-1 0 0,1 0-1,0 1 1,-1-1 0,1 1-1,0 0 1,4 0 0,-4-1-14,0 1 65,1 2-12,0 1-54,1-1 1,-1 1 0,0 0-1,0 0 1,0 0-1,0 0 1,0 1-1,-1 0 1,1-1 0,-1 1-1,0 1 1,-1-1-1,1 0 1,3 9-1,-5-10-22,0-1 0,0 1 0,0 0-1,-1 0 1,1 0 0,-1 0 0,0 0-1,0 0 1,0 0 0,0 0 0,0 0-1,-1 0 1,1-1 0,-1 1-1,-1 4 1,0-2-1,0-1-1,-1 0 1,1 1-1,-1-1 1,0 0-1,0 0 1,0 0-1,-7 5 0,4-4-2,0 1 0,0-2-1,-1 1 1,0-1 0,0 0-1,0 0 1,-1-1 0,1 0-1,-1 0 1,0-1 0,-9 2-1,6-3-69,0 0 0,0-1 0,1 0 0,-1-1 0,0 0 0,-14-4 0,-2-3-2477,-1-4-3448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13 216 1744,'0'0'955,"1"1"-79,5 8 1358,7-4 254,-8-4-2381,-1-1 0,0 0 0,0 0 0,0 0 0,1-1 0,-1 1 0,0-1 0,0 0 0,0 0-1,0-1 1,0 1 0,0-1 0,0 0 0,-1 0 0,1 0 0,-1 0 0,1-1 0,-1 1 0,0-1-1,0 0 1,0 0 0,0 0 0,0 0 0,-1-1 0,1 1 0,2-6 0,-2 1 142,1 0 0,-1 0 0,-1-1 0,0 1 0,0-1 0,0 1 0,0-11 0,-2 14-123,0 0 1,0 0 0,-1 0 0,1 0-1,-1 1 1,0-1 0,0 0-1,-1 0 1,1 1 0,-1-1-1,0 0 1,0 1 0,-6-9-1,6 11 4,-1-1-1,1 1 1,-1-1-1,0 1 1,1 0-1,-1 0 1,0 0-1,0 0 1,-1 1-1,-3-3 0,6 4-97,0 0 0,0-1 0,0 1 0,0 0 0,0 0 0,0 0 0,0 0 0,0 0 0,0 0 0,0 0 0,0 0-1,0 0 1,0 0 0,-1 1 0,-1-1 52,-4 3 163,1 1-185,1 0 1,-1 1-1,1-1 1,1 1-1,-1 0 1,1 0-1,0 1 0,0-1 1,0 1-1,1 0 1,0 0-1,0 0 1,-4 13-1,4-7-7,1-1 1,1 1-1,0 0 1,0 0-1,2 0 0,-1 0 1,1 0-1,1 0 1,0 0-1,6 18 0,-6-23-98,1 1 0,0-1 0,0 0-1,1 0 1,0 0 0,0 0-1,1 0 1,0-1 0,0 0-1,0 0 1,1-1 0,0 1 0,0-1-1,0 0 1,1-1 0,12 8-1,-15-11-145,-1 1-1,0-1 0,1 0 0,-1-1 1,1 1-1,-1-1 0,0 1 0,1-1 1,-1 0-1,1 0 0,-1 0 0,1-1 1,-1 1-1,1-1 0,-1 0 0,1 0 1,-1 0-1,0 0 0,0-1 0,4-1 1,19-16-5411,-14 7 1754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3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72 483 1684,'0'0'6271,"4"-4"-5683,6-6-220,-1 0-1,0 0 0,0-1 1,-1-1-1,-1 0 0,0 0 1,0 0-1,-1-1 0,-1 0 1,0 0-1,5-24 0,-6 19-119,-1 0 0,0 0 0,-2-1-1,0 1 1,-1-1 0,-1 1 0,-1 0 0,-6-31-1,5 36-38,-1 1-1,-1-1 0,-7-15 0,10 24-150,0 0-1,0 0 1,-1 1-1,1-1 1,-1 1-1,0-1 1,1 1-1,-1 0 0,-1 0 1,1 0-1,0 1 1,-1-1-1,-5-2 1,6 4-36,1 0 0,0 0 1,0 1-1,0-1 0,0 1 0,-1 0 0,1 0 1,0 0-1,0 0 0,0 0 0,-1 0 1,1 0-1,0 1 0,0-1 0,0 1 1,0-1-1,-4 3 0,3-2-4,0 1 0,0 0 0,0 1 1,0-1-1,1 0 0,-1 1 0,1-1 0,0 1 0,-1 0 0,-1 3 1,0 0-39,1 1 1,0-1 0,0 1-1,0 0 1,1-1 0,0 1 0,0 0-1,1 0 1,-2 15 0,3-20-11,0 1-1,0-1 1,1 1 0,-1-1 0,1 0 0,-1 1 0,1-1 0,0 1 0,0-1 0,0 0 0,0 1 0,0-1 0,0 0 0,1 0 0,-1 0 0,1 0 0,-1 0 0,1 0 0,0-1 0,0 1-1,0 0 1,0-1 0,0 1 0,0-1 0,0 0 0,0 0 0,1 0 0,-1 0 0,0 0 0,5 1 0,-3-1 13,1-1-1,0 1 1,-1 0 0,1-1 0,0 0-1,0 0 1,-1-1 0,1 1-1,0-1 1,-1 0 0,1-1 0,0 1-1,-1-1 1,7-3 0,1-2 108,0-1-1,0-1 1,-1 0 0,13-15 0,37-45 1421,-49 54-870,-12 15-622,1-1-1,-1 1 0,0 0 1,1-1-1,-1 1 1,0 0-1,1-1 1,-1 1-1,0 0 1,1 0-1,-1 0 1,1-1-1,-1 1 1,0 0-1,1 0 1,-1 0-1,1 0 1,-1 0-1,1 0 0,-1 0 1,1 0-1,-1 0 1,1 0-1,-1 0 1,0 0-1,1 0 1,-1 0-1,1 0 1,-1 0-1,1 1 1,-1-1-1,0 0 1,1 0-1,-1 0 1,1 1-1,-1-1 0,0 0 1,1 1-1,-1-1 1,0 0-1,1 1 1,-1-1-1,0 0 1,0 1-1,1-1 1,-1 1-1,0-1 1,0 0-1,0 1 1,0-1-1,1 1 0,-1 0 1,10 26 131,8 54 97,3 16-623,-16-80-501,0-2 1,1 1 0,13 25 0,-18-40 663,0 1 0,0-1 0,0 0 0,0 1 1,0-1-1,1 0 0,-1 0 0,0 0 0,1 0 0,2 2 0,-2-2-385,16 0-8513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23 529 1820,'-16'0'950,"13"0"-104,0 0-101,16 3 3436,13 0-4053,-1-1 0,28-1-1,135-14 389,327-41 159,-504 53-663,341-37 330,425-44 216,-540 61-416,349-53 156,162-71-22,-712 134-83,46-21 0,-42 16 329,-35 13-423,0 1-1,1-2 1,-1 1 0,-1-1-1,8-6 1,-5 4-13,-3 4-16,16-13 275,-18 13-204,2 5-134,-2-1-6,-1-1 0,1 0 0,-1 0 0,0 0-1,0 1 1,1-1 0,-1 0 0,0 1-1,0-1 1,0 1 0,-1-1-1,1 1 1,0 0 0,0-1 0,-1 1-1,1 0 1,-1-1 0,0 1 0,1 0-1,-1 0 1,0-1 0,0 1 0,0 3-1,-9 93 188,-44 190 0,30-179-45,9-39-59,-40 236 185,17 221 124,36-464-471,5 152-1219,-4-113-1960,-1-64 167,0 3-308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4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38 1276,'-1'-4'560,"1"1"0,0-1-1,-1 1 1,0-1 0,0 0-1,0 1 1,-4-7 1576,5 10-2056,0 0 0,-1-1 0,1 1 0,-1 0 1,1 0-1,0 0 0,-1-1 0,1 1 1,-1 0-1,1 0 0,-1 0 0,1 0 0,-1 0 1,1 0-1,0 0 0,-1 0 0,1 0 0,-1 0 1,1 0-1,-1 0 0,1 0 0,-1 0 0,1 0 1,-1 0-1,1 1 0,-1-1 0,0 0 1,-3 5 92,0 0 0,1 0 0,-1 0 1,1 0-1,0 0 0,0 1 0,1-1 1,0 1-1,0 0 0,0 0 0,1 0 0,-1 0 1,1 0-1,0 7 0,1-10-133,-1 0-1,1 1 1,0-1-1,0 0 1,1 0-1,-1 1 1,0-1-1,1 0 1,0 0-1,0 0 1,0 0-1,0 0 1,1 0-1,-1 0 1,1 0-1,-1 0 1,1 0-1,0-1 1,0 1-1,0-1 1,1 0-1,-1 1 1,0-1-1,1 0 1,0 0 0,-1-1-1,1 1 1,0 0-1,0-1 1,0 0-1,3 2 1,3-1-16,-6 0-9,-1-1-1,1 0 1,0 0 0,0 0 0,0-1 0,0 1 0,0-1-1,0 1 1,0-1 0,0 0 0,0 0 0,0 0 0,0-1-1,0 1 1,0-1 0,0 0 0,0 0 0,-1 0 0,1 0-1,0 0 1,0 0 0,2-3 0,-3 3 12,0-1 1,0 0-1,0 1 0,-1-1 0,1 0 1,-1 0-1,1 0 0,-1 0 1,0-1-1,0 1 0,0 0 1,0-1-1,0 1 0,0 0 1,-1-1-1,1 1 0,-1-1 0,0 1 1,1-1-1,-1 1 0,0-1 1,-1 1-1,1-4 0,-2 0 15,1 1-1,-1-1 1,0 1-1,-1 0 1,1 0-1,-1 0 0,0 0 1,0 0-1,0 1 1,-1-1-1,-6-5 1,3 3-266,-1 0 1,1 0-1,-1 1 0,-1 1 1,-16-10-1,12 12-630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4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19 490 1920,'0'0'4873,"-2"6"-4086,-3 16 293,0 0-1,-1 42 1,5-50-781,1 6 117,1-1 0,3 24 0,-3-38-336,0 0 0,0 0 0,1 1 1,0-1-1,0 0 0,0 0 0,0-1 0,1 1 1,0 0-1,0-1 0,0 0 0,7 7 1,-9-10-73,1 0 1,-1 0 0,1 0 0,0 0-1,0 0 1,-1-1 0,1 1 0,0-1-1,0 1 1,0-1 0,0 0 0,0 1-1,0-1 1,-1 0 0,1 0 0,0-1-1,0 1 1,0 0 0,0-1 0,0 1-1,3-2 1,1 0-4,1-1 0,-1 1 0,0-1 0,10-7 1,2-1 42,-1-1 0,-1-1 0,0-1 0,0-1 0,19-23 0,-23 27 79,-12 11-109,0-1-1,1 1 1,-1-1 0,0 1 0,1 0 0,-1-1 0,0 1 0,1 0-1,-1 0 1,1-1 0,-1 1 0,1 0 0,-1 0 0,1 0 0,-1-1 0,1 1-1,-1 0 1,1 0 0,-1 0 0,1 0 0,-1 0 0,1 0 0,-1 0-1,1 0 1,-1 0 0,1 1 0,15 22 46,-10-14-42,-1-1 0,1 1 0,1-1 0,0-1 0,8 9 0,-13-14-20,1 0 0,-1 0 0,1-1 0,0 1 0,0-1 0,0 1 0,0-1 1,0 0-1,0 0 0,0 0 0,0-1 0,1 1 0,-1-1 0,0 1 0,0-1 0,0 0 0,1 0 1,-1-1-1,0 1 0,0-1 0,6-1 0,0-1 0,0 0 0,-1-1 0,1 0 0,-1 0-1,0-1 1,0 0 0,0-1 0,-1 1 0,10-11 0,-7 5 23,0 0-1,-2-1 1,1 1 0,-1-2-1,10-20 1,-7 7 141,-1-1 1,-1 1-1,-2-2 1,0 1-1,5-56 0,-8 32 555,-3-75-1,-2 106-297,-2-1 1,0 0 0,-1 1-1,-1 0 1,0 0 0,-14-29-1,6 32 368,11 16-380,-3 7-360,0 0 0,1 0 1,0 1-1,0 0 0,0 0 0,1 0 1,0 0-1,0 0 0,1 1 1,0-1-1,-2 9 0,0 13 83,-3 45-1,6-48-113,1 0 1,2-1-1,0 1 0,1 0 0,2-1 0,11 38 0,-11-50-226,0 0-1,1-1 1,0 0-1,1 0 1,15 21-1,-16-25-155,1-1 1,-1 0-1,1-1 0,1 1 0,-1-1 1,1-1-1,0 0 0,1 0 0,10 5 1,-2-5-1154,5-6-5806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4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14 333 1680,'0'0'109,"0"0"-1,-1 0 1,1 0 0,-1 0 0,1 0-1,-1 0 1,1 0 0,0 0-1,-1 0 1,1-1 0,-1 1-1,1 0 1,0 0 0,-1 0-1,1-1 1,-1 1 0,1 0-1,0 0 1,-1-1 0,1 1-1,0 0 1,0 0 0,-1-1-1,1 1 1,0-1 0,0 1-1,-1-1 1,-3-4 1476,7 1-971,1-1-449,1 0 0,-1 0 0,1 0 0,0 1 1,0-1-1,1 1 0,5-3 0,49-26 800,-12 8-421,200-122 1413,-205 119-2237,-25 15-975,28-15 0,-43 27 926,1-1 176,0 2-3453,8-1 1523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6:23:4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1116,'1'2'830,"0"-1"-655,0 1 0,0-1 0,0 1 0,1-1 0,-1 0 1,0 1-1,1-1 0,-1 0 0,0 0 0,1 0 1,0 0-1,-1 0 0,1 0 0,0 0 0,-1-1 1,1 1-1,0-1 0,0 1 0,-1-1 0,1 0 1,0 1-1,0-1 0,0 0 0,0 0 0,2-1 1,5-1 16,0 0 0,0-1 0,0 0 1,0-1-1,0 0 0,-1 0 1,0-1-1,0 0 0,0 0 1,8-8-1,-6 4 18,-1-1 1,0 1-1,-1-1 0,0-1 1,0 0-1,-1 0 1,5-13-1,-11 22-152,0 0 0,0 0 0,0-1 0,0 1 0,-1 0 0,1-1 0,-1 1 0,1 0 0,-1-1 1,0 1-1,0-1 0,0 1 0,-1-1 0,1 1 0,0 0 0,-1-1 0,0 1 0,1 0 0,-1-1 0,0 1 0,0 0 0,0 0 0,-1 0 0,1 0 0,0 0 0,-1 0 1,0 0-1,-1-1 0,0-1 17,-1 1 0,0 1 0,1-1 0,-1 0 0,0 1 0,0 0 0,-1 0 0,1 0 0,0 0 0,-1 1 0,1-1 0,-1 1 0,-7-1 0,6 2-30,1 1 1,-1 0-1,1-1 0,0 2 0,-1-1 0,1 1 0,0-1 0,0 1 1,0 1-1,0-1 0,0 1 0,0 0 0,1 0 0,-1 0 0,1 1 1,0-1-1,0 1 0,0 0 0,1 0 0,-5 7 0,4-6-26,1-1 1,0 1-1,0 0 0,0 0 0,1 0 0,-1 0 0,1 0 0,0 1 0,1-1 0,-1 0 0,1 1 0,0 0 0,1-1 0,-1 1 1,1-1-1,0 1 0,1 0 0,-1-1 0,1 1 0,2 5 0,-1-4-38,1-1 1,0 0-1,0 0 1,1 0-1,-1-1 1,1 1-1,1-1 0,-1 0 1,1 0-1,0-1 1,10 8-1,-6-6-43,1 0 0,0-1-1,0 0 1,0 0 0,0-1 0,18 4 0,-3-3-123,-1-2 1,1 0 0,0-1-1,0-2 1,44-4 0,-49 1 55,1 0 1,-1-2-1,0 0 1,0-1-1,0-1 1,-1-1-1,29-17 1,-37 19 126,0-2 0,0 1 0,-1-1 1,0-1-1,0 0 0,-1 0 0,0-1 0,-1 0 0,0 0 1,0-1-1,-1 0 0,-1-1 0,6-13 0,-10 20 99,0 1-1,-1-1 0,0 0 1,0 0-1,0-8 0,0 12-76,-1 0-1,0 0 0,0 1 1,0-1-1,0 0 0,0 0 1,0 0-1,-1 0 0,1 0 1,0 0-1,0 0 0,-1 0 1,1 0-1,0 0 0,-1 0 1,1 0-1,-1 1 0,1-1 1,-1 0-1,0 0 0,1 1 1,-1-1-1,0 0 0,1 1 1,-1-1-1,0 1 0,0-1 1,0 0-1,1 1 0,-1 0 1,0-1-1,0 1 0,0 0 1,0-1-1,0 1 0,0 0 1,0 0-1,0 0 0,0 0 1,-1 0-1,-4 0 13,-1 1-1,1 0 1,0 0-1,-1 1 0,1-1 1,0 1-1,0 1 1,0-1-1,0 1 1,1 0-1,-1 1 1,1-1-1,-1 1 1,1 0-1,1 0 0,-1 1 1,0 0-1,1-1 1,0 1-1,0 1 1,1-1-1,-1 1 1,1-1-1,-5 13 0,5-10-28,0 0 0,0 0 0,1 0 0,0 0-1,0 1 1,1-1 0,0 1 0,0-1 0,1 1-1,0 0 1,1-1 0,0 1 0,0-1 0,1 1-1,0-1 1,0 0 0,1 0 0,7 15 0,-8-19-62,1 1 0,0-1 1,0 0-1,1 0 1,-1 0-1,1 0 1,0-1-1,0 1 0,0-1 1,0 0-1,1 0 1,-1-1-1,1 1 1,0-1-1,0 0 1,0 0-1,0-1 0,9 2 1,-12-2 19,1-1 1,-1 0 0,1 0-1,-1-1 1,1 1-1,-1 0 1,1-1 0,-1 0-1,1 1 1,-1-1-1,1 0 1,-1 0 0,0-1-1,0 1 1,1 0-1,-1-1 1,0 1 0,3-5-1,0 2-18,0-1 0,-1 0 0,1 0 0,-1-1 0,5-9 0,0-2 23,-2-1-1,0-1 0,-1 1 0,-1-1 1,0 0-1,-2 0 0,3-37 0,-5-9 118,-7-67 0,-19-95 468,15 170-29,-2 1 1,-21-57 0,33 113-515,-1-3 50,1 0 0,-2 0 0,1 0-1,0 0 1,0 0 0,-1 0-1,1 1 1,-1-1 0,0 1 0,0-1-1,-3-2 1,4 5-38,0 0-1,1-1 1,-1 1-1,0 0 1,0 0 0,0 0-1,1 0 1,-1 0-1,0 0 1,0 0 0,0 1-1,1-1 1,-1 0-1,0 0 1,0 1-1,1-1 1,-2 1 0,-4 4 138,-3 12-85,0 1-1,1-1 1,2 1 0,-1 0 0,2 1 0,-5 33-1,2 2 49,-1 60-1,9-80-141,0-1 1,2 0-1,2 0 0,1 0 1,1-1-1,13 39 0,-11-48-498,2 0 0,0-1-1,19 30 1,-17-33-726,0-2 0,2 1 1,0-2-1,20 18 0,-10-12-1984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1276,'-3'0'608,"2"1"-509,0-1 0,-1 1-1,1 0 1,0-1 0,0 1-1,0 0 1,0 0 0,0 0-1,0 0 1,0 0 0,0 0-1,0 0 1,1 0 0,-1 0-1,0 0 1,1 0 0,-1 1-1,0-1 1,1 0 0,0 0-1,-1 1 1,1-1 0,-1 3-1,-5 42 446,4-31-205,-87 435 2591,-72 87-1175,90-316-1211,58-180-465,-57 213 378,69-249-443,0 0-1,0 0 0,1 0 1,0 0-1,0 0 0,0 0 1,0 0-1,1 0 0,0 0 0,0 0 1,3 6-1,-3-8-5,0 0 0,1 0 0,0 0 0,-1 0 0,1-1 0,0 1-1,0 0 1,1-1 0,-1 0 0,0 0 0,1 1 0,0-1 0,-1-1 0,1 1 0,0 0 0,0-1 0,0 1-1,3 0 1,9 2 8,0 0 0,1-1 0,-1 0-1,1-1 1,-1-1 0,24-1 0,1-3 0,52-10 1,380-59 50,-310 51-61,113-13 33,-264 33-41,828-87 44,-610 68-25,-127 12-39,180-15 6,-30 0 28,192-20 16,-165 16-33,-147 12 17,109-13-29,-133 16 11,-44 3 17,64-18 1,-123 26-489,1-1 1,-1 0-1,1 0 1,-1-1 0,0 1-1,0-1 1,0 0-1,9-8 1,-11 8-1742,8-9 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0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 1200,'0'0'2086,"-3"0"-1471,-21-1 4580,17 0-5571,4 1 2255,12 1-1754,42 0 264,79-9-1,-57 1 114,-70 6-440,12 0-750,-6-6-165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110 315 1868,'0'0'3587,"-3"11"-2923,-47 183 1925,24-82-1355,5-21 44,12-56-184,9-32 447,1-17-1386,0 8-134,17-96 265,38-175 636,16-66 1855,-69 327-2455,-3 13 266,3 11-516,-1-3-58,2 4 9,-1-1 1,0 1-1,0 0 0,1 15 0,60 277-1600,-61-290 1428,13 48-902,1 4-1461,-8-23-3645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9 244 1984,'-1'-1'986,"-4"-2"-766,5 3-131,0 0-1,-1-1 0,1 1 0,0 0 0,0 0 1,0 0-1,0-1 0,-1 1 0,1 0 1,0 0-1,0-1 0,0 1 0,0 0 0,0 0 1,0-1-1,0 1 0,0 0 0,-1 0 1,1-1-1,0 1 0,0 0 0,0 0 0,0-1 1,0 1-1,1 0 0,-1-1 0,0 1 1,0 0-1,0 0 0,0-1 0,0 1 0,0 0 1,0 0-1,0-1 0,1 1 0,-1 0 1,6-7 81,0 1 0,0 0 0,1 1 1,0-1-1,12-6 0,46-24 462,-31 19-401,99-45-104,-27 13-2017,-78 35-99,-4 3 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69 1000,'-1'0'119,"1"0"0,0 0-1,-1 0 1,1 0 0,0 0 0,0-1 0,0 1-1,-1 0 1,1 0 0,0 0 0,0-1 0,0 1-1,-1 0 1,1 0 0,0-1 0,0 1-1,0 0 1,0 0 0,0-1 0,0 1 0,-1 0-1,1 0 1,0-1 0,0 1 0,0 0 0,0-1-1,0 1 1,0 0 0,0-1 0,0 1-1,0 0 1,0 0 0,1-1 0,-1 1 0,0 0-1,0 0 1,0-1 0,0 1 0,0 0 0,0-1-1,1 1 1,-1 0 0,12-5 4980,-8 4-6518,-3 1 1432,-1 0 0,0 0 0,1 0 0,-1 0 0,1-1 0,-1 1 0,0 0 0,1 0 0,-1 0 0,1 0 0,-1 0 0,0 0 0,1 0 0,-1 0 0,1 0 0,-1 1 0,0-1 0,1 0 0,-1 0 0,1 0 0,-1 0 0,0 1 0,1-1 0,24 11 204,-1 2 0,0 0 1,0 2-1,-2 0 0,0 2 1,-1 0-1,27 29 0,-43-42-210,-1 2-1,0-1 0,0 0 1,0 1-1,0 0 0,-1 0 0,0 0 1,0 0-1,-1 1 0,0-1 1,0 1-1,0-1 0,-1 1 0,0 0 1,0-1-1,-1 1 0,0 0 0,-1 9 1,1-14-15,0-1 0,-1 1 0,1 0 0,-1-1 0,0 1 0,0 0 0,1-1 0,-1 1 0,0-1 0,0 1 1,-1-1-1,1 0 0,0 1 0,-3 1 0,1 0-20,0-1 32,0 0 0,0 0 0,0 0 0,0-1 1,-1 1-1,1-1 0,0 0 0,-1 0 0,1 0 0,-1-1 0,1 1 0,-7-1 0,10 0-3,-4 1 100,0-3 9,1 1-99,1 0 7,-1 1 0,1-1 1,0 0-1,0 0 0,0 0 1,0 0-1,1 0 0,-1 0 1,0 0-1,0-1 0,1 1 1,-1 0-1,1-1 0,-1 0 1,1 1-1,-1-1 0,1 0 1,0 0-1,0 0 0,0 0 0,-1-3 1,1 1-7,1 1 1,-1 0-1,1 0 1,0 0-1,0 0 1,0 0-1,0 0 1,1 0-1,-1 0 1,1 0-1,0 0 1,1-4-1,1-1-26,1 0-1,0 1 1,0-1-1,6-7 1,4-3-287,0 0 1,27-24 0,23-11-1149,-18 23-3071,-26 18 1990</inkml:trace>
  <inkml:trace contextRef="#ctx0" brushRef="#br0" timeOffset="1">722 0 1352,'0'0'5539,"-10"5"-4821,5-3-631,-5 2 149,0 0 1,0 2-1,0-1 0,1 1 1,0 0-1,-11 10 0,13-8-30,0-1 0,0 2 0,1-1-1,0 1 1,0 0 0,1 0 0,0 1 0,1-1 0,0 1-1,1 0 1,0 0 0,-2 13 0,3-14-10,2-7-180,0-1-1,0 1 0,0-1 0,0 1 0,0 0 0,0-1 1,0 1-1,0-1 0,0 1 0,1 1 0,1 5 125,-1-3-123,-1-2-11,1-1 0,-1 1 0,1 0 0,0 0 0,-1 0 1,1-1-1,1 1 0,-1 0 0,0-1 0,1 1 0,-1-1 0,1 1 0,0-1 0,0 0 0,0 0 0,3 4 0,-3-6-44,0 2-84,0-1-1,0 1 1,0-1 0,1 0-1,-1 0 1,0 0 0,1 0-1,-1 0 1,1-1 0,0 1-1,-1-1 1,1 0 0,-1 1-1,1-1 1,5-1 0,-6 1 10,8-1-1327,-1 0 0,19-5 0,-9-1-1346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 1448,'-12'-8'1066,"9"7"-98,0 1-70,0 1-741,0-1 0,1 1 0,-1 0 0,0 0 0,1 0 0,-1 0 0,1 0 1,0 1-1,-1-1 0,1 1 0,0-1 0,0 1 0,0 0 0,0 0 0,0 0 0,0 0 0,0 0 1,-2 4-1,0 2 51,1-1 0,0 1 1,0 0-1,1-1 0,-1 1 0,-1 16 1,1 49 464,2-52-458,2 17 100,1 0-1,2 0 1,12 56 0,2-26 60,26 64 0,0-34-5,-44-97 713,5-5-811,3-5 38,-1 0 1,11-19-1,-10 13 33,-1 1-62,0 1 0,15-21 0,-18 30-225,0-1 1,0 1 0,0 0 0,1 0 0,0 1-1,0-1 1,0 1 0,0 0 0,10-4-1,-9 5-13,0 0 0,-1 0-1,1 1 1,0 0-1,0 0 1,0 0-1,0 1 1,0 0-1,0 0 1,0 0-1,0 1 1,0 0-1,-1 0 1,1 0-1,0 1 1,0 0-1,-1 0 1,1 1-1,-1-1 1,0 1-1,5 4 1,-1-1-405,-1 0-1,0 0 1,0 1 0,10 13 0,-10-11-1628,-1 1 1,0 0 0,8 14 0</inkml:trace>
  <inkml:trace contextRef="#ctx0" brushRef="#br0" timeOffset="1">690 529 1300,'1'-2'1097,"1"-3"-1071,6 3 6439,9 16-6046,-16-12-375,0-1 0,1 0 0,-1 1 0,0-1 0,0 1 0,0-1 1,0 1-1,0 0 0,0-1 0,0 1 0,0 0 0,-1 0 0,1-1 0,-1 1 0,1 3 0,0 0 79,7 20-264,3 7-389,-9-9-3605</inkml:trace>
  <inkml:trace contextRef="#ctx0" brushRef="#br0" timeOffset="2">528 307 1040,'-8'-17'1328,"2"2"-188,1 0-152,1 3 601,-1-6-389,3 3-608,3-5-1260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1892,'0'0'4832,"3"6"-4214,6 17-161,-1 0 0,-1 1 0,-1 0 0,4 34 0,-2-17-168,8 45 4,15 73 807,-4-50-6650,-23-95 2995</inkml:trace>
  <inkml:trace contextRef="#ctx0" brushRef="#br0" timeOffset="1">1 440 1816,'0'0'1918,"3"-5"-1005,2-1-673,-1 0 0,1 1 0,0 0 0,0 0 0,0 0 0,1 1 0,-1 0 0,1 0 0,9-5 0,374-160 2610,-321 142-3515,-9-2-3543,-45 23 2028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1076,'4'1'180,"-1"0"1,1 0-1,0 0 0,-1-1 0,1 0 0,0 1 1,-1-1-1,1-1 0,0 1 0,-1 0 0,1-1 1,0 0-1,-1 0 0,1 0 0,4-2 0,10-5 160,28-17 0,-29 16-13,-10 5-147,0-1 0,0 0 0,0 0 0,0-1 0,-1 0 0,0 0 0,0-1 0,-1 1 0,1-1 0,-2 0-1,1-1 1,-1 1 0,0-1 0,0 0 0,-1 0 0,0 0 0,-1 0 0,3-15 0,-4 21 260,-3-3-43,-3-15-9,5 19-360,0 0 1,0 0-1,0 1 1,0-1 0,0 0-1,-1 0 1,1 1 0,0-1-1,-1 0 1,1 1 0,0-1-1,-1 0 1,1 1-1,-1-1 1,1 1 0,-1-1-1,1 1 1,-1-1 0,1 1-1,-1-1 1,-1 0 0,0 0 80,2 0-71,-1 1-1,0-1 1,1 1 0,-1-1 0,0 1 0,1-1-1,-1 1 1,0 0 0,0-1 0,0 1-1,1 0 1,-1 0 0,0-1 0,0 1-1,0 0 1,0 0 0,1 0 0,-1 0-1,-1 0 1,0 0 220,0 1-218,0-1 1,0 0 0,1 1-1,-1-1 1,0 1 0,0-1 0,1 1-1,-1 0 1,0-1 0,1 1-1,-3 2 1,0 0 41,-1 0-13,0 1 1,1-1-1,-1 1 0,1 0 0,0 0 0,0 1 0,0-1 0,1 1 0,0 0 0,0 0 0,-3 6 0,3-6-16,-2 6 40,0-1 0,1 1-1,0 1 1,0-1 0,1 0 0,0 1 0,-1 22 0,3-25-51,1 0-1,0 0 1,1 0 0,-1 0 0,2 0-1,-1 0 1,1 0 0,1-1-1,0 1 1,7 15 0,-8-20-95,1-1 0,-1 1 0,1-1 0,0 0 0,0 0 0,0 0 0,0 0 0,0-1 0,1 1 0,-1-1 0,1 0 0,0 0 1,0 0-1,0-1 0,0 1 0,0-1 0,6 1 0,-4 0-540,1-1 0,0 0 1,0-1-1,0 0 0,0 0 0,0-1 1,0 1-1,0-1 0,0-1 0,10-3 1,6-3-2351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39 256 876,'0'0'3860,"-3"6"-3275,-1 2-357,2-6-120,1 1 0,0 0 1,-1 0-1,1 0 0,0 0 1,1 0-1,-1 0 0,0 0 1,1 0-1,0 0 0,-1 4 1,0 19 356,1 0 0,0 1 0,2-1 0,2 0 1,0 0-1,10 35 0,-4-22 140,-10-38-197,1 2-132,3 11 30,-3-10 2084,-2-13-2135,-14-93 442,4 38-16,-3-86 0,13 133-613,2 1 1,0 0-1,2 0 0,-1 0 0,2 0 0,0 0 1,1 0-1,0 1 0,1 0 0,1 0 0,1 1 1,10-16-1,-16 27-56,0 0 0,0 0 0,0 0 0,0 0 1,0 0-1,1 1 0,-1-1 0,1 1 0,0 0 0,-1-1 0,1 1 0,0 1 1,1-1-1,-1 0 0,0 1 0,0 0 0,1-1 0,-1 1 0,0 1 0,1-1 0,5 0 1,-8 1-10,0 0 0,0 1 1,1-1-1,-1 1 0,0-1 1,0 1-1,0 0 0,0-1 1,0 1-1,0 0 0,0 0 1,2 1-1,-2-1 5,-1 0-7,0-1 1,1 0-1,-1 0 0,0 0 1,0 0-1,0 0 0,0 0 1,1 0-1,-1 0 0,0 0 1,0 1-1,0-1 1,0 0-1,0 0 0,1 0 1,-1 0-1,0 0 0,0 1 1,0-1-1,0 0 0,0 0 1,0 0-1,0 1 0,0-1 1,0 0-1,0 0 0,0 0 1,0 1-1,1-1 1,-1 0-1,0 0 0,-1 0 1,1 1-1,0 7 9,-1-1-1,-1 1 1,0 0 0,0-1-1,0 1 1,-1-1 0,0 0 0,0 0-1,-8 11 1,-47 65-208,37-54-67,6-8-407,-15 22-700,15-12-5503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157 338 1320,'-3'-6'299,"-1"-9"1076,2 14-631,0 0-600,0 1 0,1-1 0,-1 1-1,0-1 1,0 1 0,1 0 0,-1-1-1,0 1 1,0 0 0,0 0 0,1 1-1,-1-1 1,0 0 0,0 0 0,1 1-1,-1-1 1,-2 2 0,-1 0 50,1 1 0,-1-1 1,1 1-1,0 0 0,0 0 0,-5 5 0,-2 3 138,0 1-1,1 0 0,-12 20 1,19-26-345,-1 0 0,1 1 1,0-1-1,1 1 0,0-1 0,0 1 1,0 0-1,1 0 0,0 0 0,0 0 1,0 0-1,1 0 0,1 0 0,-1 0 1,1 0-1,0 0 0,0 0 0,1 0 1,0 0-1,0-1 0,1 1 0,0-1 1,0 1-1,1-1 0,-1 0 0,1 0 1,0-1-1,1 1 0,0-1 0,0 0 1,10 9-1,-11-12-492,0 0 0,0 0 0,0 0 1,1 0-1,-1-1 0,6 1 0,7 2-1696</inkml:trace>
  <inkml:trace contextRef="#ctx0" brushRef="#br0" timeOffset="1">464 7 1732,'0'0'2155,"-1"-1"-1203,-3-3-691,4 4-197,0 0 0,0 0-1,0 0 1,0 0-1,-1 0 1,1 0 0,0-1-1,0 1 1,0 0 0,0 0-1,-1 0 1,1 0 0,0 0-1,0 0 1,0 0 0,0 0-1,-1 0 1,1 0 0,0 0-1,0 0 1,0 0 0,-1 0-1,1 0 1,0 0-1,0 0 1,0 0 0,0 0-1,-1 0 1,1 0 0,0 0-1,0 1 1,0-1 0,0 0-1,-1 0 1,1 0 0,0 0-1,0 0 1,0 0 0,0 0-1,0 1 1,0-1-1,-1 0 1,1 0 0,0 0-1,0 1 1,-5 11 211,1 1 0,0 0 0,1 1 1,1-1-1,0 1 0,0-1 0,2 17 0,7 105 823,-5-117-941,23 138 688,-3-24-4816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1492,'2'-22'1384,"16"-5"-808,-5 9-72,17-8-52,3 4-64,3-3-24,2 1-43,3 4-49,0-1-88,0 1-160,-2 3-168,0-3-188,-7 1-365,-5 4-823,-6 2 248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243 204 1268,'0'0'2018,"-6"7"-1150,0 0-630,1-3-76,1 1-1,0 0 0,0 0 0,0 0 0,1 1 0,0-1 1,-3 8-1,-94 261 3448,22 9-1135,59-194-1038,18-85 633,6-15-1838,113-311 1302,-83 214-964,-12 42 296,26-131-1,-16 24 1175,-33 169-1907,3-20 230,-1 15-61,-2 9-294,0 0 1,0 0-1,0 0 0,0 0 0,0 0 1,0 0-1,0 0 0,0 0 0,0 0 0,1 0 1,-1-1-1,0 1 0,0 0 0,0 0 1,0 0-1,0 0 0,0 0 0,0 0 1,0 0-1,0 0 0,0 0 0,0 0 0,0 0 1,0 0-1,0 0 0,0 0 0,0 0 1,1 0-1,-1 0 0,0 0 0,0 0 1,0 0-1,0 0 0,0 0 0,0 0 0,0 0 1,0 0-1,0 0 0,0 0 0,0 0 1,0 0-1,0 0 0,1 0 0,-1 0 1,0 0-1,0 0 0,0 0 0,0 0 0,0 0 1,0 0-1,0 0 0,0 0 0,0 0 1,0 0-1,0 0 0,0 0 0,0 0 1,0 1-1,0-1 0,0 0 0,0 0 0,0 0 1,0 0-1,0 0 0,0 0 0,9 17 30,-1 0-1,-1 0 1,8 26-1,11 65 66,-4-19-45,6 22 13,48 152-85,-61-223-134,-3-3-1311,35 68 0,-45-101-94,3 4 2242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153 187 1352,'-26'-11'469,"7"4"901,0-2-1,-25-14 1,43 22-702,-3 0-13,-4-3 397,0-1 1,-14-9-1,20 12-308,9 0-548,218-75-1718,-166 55-2551,-34 13 1522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86 1456,'0'0'844,"-3"-10"3939,22 3-4449,0 1 0,1 1 0,-1 1 0,30-3-1,4-1 51,89-22 2294,-139 30-2348,11-4 326,-11 3 253,10-2-385,-10 2 664,-6 9-1089,-6 13 1,-2-1 0,-25 37 0,-39 44 169,59-81-231,-226 324 836,239-340-767,0 0 0,1 0 0,0 0-1,-1 1 1,2-1 0,-1 1 0,1 0 0,-1-1 0,0 8 0,7-10 54,6 0-100,0 1-1,0-2 1,0 1 0,0-2 0,1 0-1,15-1 1,74-14 33,-46 6-410,-33 5-518,35-8 1,-49 9-1337,1-1 0,-1 1-1,15-9 1,-11 3-1548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2048,'0'0'1273,"0"-3"-94,-2-11-101,2 11 745,-1 0-1070,6 13 4161,3 12-4561,7 36-1,24 329 2511,-36-345-2655,-2 8-35,-1-28-415,3 31 1,-2-52 192,-1 0 0,0 0 0,0 0 1,0 0-1,0 0 0,0 0 0,0 0 1,0 0-1,-1 0 0,1 0 1,0 0-1,0 0 0,-1 0 0,1 0 1,-1 0-1,0 1 0,0 1-139,0 0-627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 1352,'-9'-19'3954,"4"24"-3158,-1 1-547,1 0 0,0 1 0,0 0 0,1 0 0,-1 0 0,1 1 0,-3 8 0,1 3 94,0 0 0,1 1 0,1 0 0,1 0-1,-1 27 1,4-32-183,0 1 0,1-1 0,1 0-1,0 0 1,1 0 0,1 0 0,9 25 0,-9-32-95,0-1 1,0 1 0,1-1-1,0 0 1,0 0 0,7 7-1,2 2 75,-10-11-94,1-1 1,0 1-1,0-1 0,1 0 1,0 0-1,-1 0 0,1-1 1,0 0-1,0 0 0,1-1 1,-1 1-1,1-1 0,-1-1 1,1 1-1,0-1 0,-1-1 0,1 1 1,0-1-1,8 0 0,-8-1 21,0 1-1,-1-1 0,1 0 0,0-1 0,-1 0 1,0 0-1,1 0 0,-1 0 0,0-1 0,0 0 1,0-1-1,-1 1 0,1-1 0,-1 0 0,0 0 1,0-1-1,0 0 0,-1 0 0,7-8 0,-9 10-3,0-1 0,0 0 0,0 0-1,0 0 1,-1 0 0,0 0-1,0-1 1,0 1 0,0 0 0,0 0-1,-1-1 1,0 1 0,0 0 0,-1-6-1,0 4-6,0-1-1,-1 1 1,0-1-1,0 1 0,-1 0 1,0-1-1,0 1 0,-5-6 1,-6-7 67,-1 0 0,-1 2 0,-35-32 0,51 49-123,-27-24-115,-1 2-1,-1 1 1,-54-31 0,66 46-659,12 5 587,3 1-23,1 0 0,-1 0 0,0 0 0,0 0 0,1 0-1,-1 0 1,0 1 0,0-1 0,1 1 0,-1-1 0,0 1 0,1 0-1,-1-1 1,1 1 0,-1 0 0,1 0 0,-1 0 0,1 0-1,-3 2 1,4-2-118,-5 3-2897,-2 10 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40 1680,'6'-22'3611,"-5"19"-1705,0 1-1097,3-10 2849,-4 20-3137,-4 36 97,-1-1-1,-2 0 1,-14 47 0,-48 133 1159,49-163-1389,-5 13 41,-22 72 1152,47-143-1556,1-1 1,-1 0-1,0 1 1,1-1-1,-1 0 0,0 1 1,1-1-1,0 0 1,-1 0-1,1 0 0,0 1 1,0 0-1,0-1 14,-1-1-35,0 0-1,0 0 1,0 0 0,0 0 0,0 1 0,0-1 0,0 0-1,0 0 1,0 0 0,0 0 0,0 0 0,0 1 0,0-1-1,1 0 1,-1 0 0,0 0 0,0 0 0,0 0 0,0 0-1,0 0 1,0 1 0,0-1 0,1 0 0,-1 0 0,0 0-1,0 0 1,0 0 0,0 0 0,0 0 0,1 0 0,-1 0-1,0 0 1,0 0 0,0 0 0,0 0 0,1 0 0,-1 0-1,0 0 1,0 0 0,0 0 0,0 0 0,0 0 0,1 0-1,22-3 145,1-1-1,-1-1 1,32-11-1,69-31-12,-95 35-149,60-31-863,-78 37-208,0 0 0,18-14-1,-27 18 94,1-3-889,-2 0 447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1444,'0'0'872,"-3"-2"-15,-18-18 4335,19 19-4442,-2-2-751,4 2 78,0 1 0,0 0 0,0 0 0,0 0 0,-1 0 0,1 0 0,0 0 0,0 0 0,0 0 0,0 0 0,0 0 0,0 0 0,-1 0 1,1 0-1,0 0 0,0 0 0,0 0 0,0 0 0,0 0 0,-1 0 0,1 0 0,0 0 0,0 0 0,0 0 0,0 0 0,-1 0 0,1 0 0,0 0 0,0 0 0,0 0 0,0 0 0,0 0 0,0 0 0,0 0 0,-1 1 0,1-1 0,0 0 0,0 0 0,0 0 1,0 0-1,0 0 0,0 0 0,0 1 0,0-1 0,0 0 0,0 0 0,0 0 0,-1 0 0,1 0 0,0 1 0,0-1 0,0 0 0,0 0 0,0 0 0,0 0 0,0 0 0,0 1 0,1-1 0,-3 7 12,2-4-55,-1 0 0,1-1 0,0 1 1,0 0-1,0-1 0,0 1 0,0 0 0,1-1 0,-1 1 1,1-1-1,0 4 0,28 89 300,3 12-872,-28-91-904,-1 0 1,-1 0-1,-1 1 0,0 27 0,-4-24-1603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48 312 1268,'-3'0'812,"-39"-8"5209,39 7-3974,13 1-1949,205 0 231,18 0-154,-111-5-115,158-7 23,252-20 40,536-45 28,-708 55-118,-60 5-15,-233 12-3,314-26 28,-361 29-38,287-32 35,-249 26-37,56-8 15,-73 10 52,-38 5-70,0 0 6,39-22 401,-40 21-101,1-1-222,2-2-84,-5 5 3,0 0 0,0 0-1,0 0 1,0 0 0,0 0 0,0 0 0,0 0 0,0-1-1,0 1 1,0 0 0,1 0 0,-1 0 0,0 0 0,0 0-1,0 0 1,0 0 0,0 0 0,0 0 0,0 0 0,0 0-1,0 0 1,0 0 0,0 0 0,0 0 0,1 0 0,-1 0-1,0 0 1,0 0 0,0 0 0,0 0 0,0 0 0,0 0-1,0 0 1,0 0 0,0 0 0,0 0 0,0 1 0,0-1-1,0 0 1,0 0 0,1 0 0,-1 0 0,0 0 0,0 0-1,0 0 1,0 0 0,0 0 0,0 0 0,0 0-1,0 0 1,0 0 0,0 0 0,0 0 0,0 1 0,0-1-1,0 0 1,0 0 0,0 0 0,0 0 0,0 0 0,0 0-1,0 0 1,0 0 0,0 0 0,0 0 0,0 35 26,-6 47-1,3-52-19,-23 192 40,13-109-28,-7 110 19,28 180 15,26-1-925,-25-300 292,6 56-875,0 5-2594,-9-85 1530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78 1716,'0'-3'1204,"-1"-9"-132,1 9-112,1 0-101,-1 0-704,1 1 0,-1-1 0,1 0 1,0 0-1,0 1 0,0-1 0,0 1 0,1-1 0,-1 1 0,1-1 0,-1 1 0,1 0 0,0 0 0,0-1 1,0 1-1,0 1 0,0-1 0,0 0 0,1 0 0,-1 1 0,1 0 0,-1-1 0,1 1 0,-1 0 0,1 0 0,0 0 1,0 1-1,-1-1 0,1 1 0,0-1 0,0 1 0,0 0 0,-1 0 0,1 0 0,0 0 0,0 1 0,0-1 1,-1 1-1,1 0 0,3 1 0,3 1-44,1 1 1,-1 0 0,0 1-1,0 0 1,0 0 0,-1 1-1,0 0 1,0 1 0,14 14-1,-18-17-86,0 1-1,0 1 0,0-1 1,-1 0-1,0 1 0,0-1 1,0 1-1,-1 0 0,0 0 0,0 0 1,0 1-1,-1-1 0,0 0 1,0 1-1,-1-1 0,1 0 1,-2 12-1,0-12-47,-1 0 1,1 0-1,-1-1 1,0 1-1,0-1 1,-1 1-1,0-1 1,1 0-1,-2 0 1,1 0-1,-1 0 0,0-1 1,0 1-1,-5 4 1,6-8 32,1 1-1,-1-1 1,0 0 0,1 0-1,-1 0 1,0 0-1,1-1 1,-1 1 0,-6 0-1,7-1 7,-1 0 112,0 0 36,-11-2 37,11 1-1,1-1-10,0 0-152,1 1-8,0 0 1,0 0 0,0 0-1,0 0 1,1-1 0,-1 1-1,0 0 1,1-1 0,-1 1-1,0 0 1,1-1-1,0 1 1,-1-1 0,1 1-1,0 0 1,0-1 0,-1 1-1,1-1 1,1 1-1,-1-1 1,0 1 0,1-3-1,2-9 28,0 1 0,1 0-1,0 0 1,1 0 0,1 1-1,0 0 1,0 0 0,11-13-1,-6 10-418,1 0 0,1 0 0,0 1 0,1 0-1,18-11 1,-14 14-1059,-12 9-4154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4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41 1136,'0'0'861,"1"-3"-583,0-10-23,0 10 743,-1-1-734,2-8 17,-2 9 753,1 0-792,-23 178 2129,-4 79-1660,-17 138 118,13 51-307,14 72-140,5-443-279,6-40-3,5-29-24,-1-1-19,-3 30 483,6-30-520,3-1-16,1 1 0,-1 0 1,0-1-1,1 0 0,-1-1 1,1 1-1,9-1 0,50-3 1,-38 0 0,157-3 32,-133 5-30,72-1 2,191-12 1,176-35-33,-237 27 37,-2 1-4,15-1 5,-147 14-16,124-4 1,161-2 28,-42-8 40,-277 16-54,169-23-9,63-4 42,-69 3-11,-129 9-50,-115 20 20,17-2 10,-17 3-10,0-1 3,11-1-6,-11 1-1,-1 1-4,9-3 0,-9 2-17,0 1-2,8-3 9,-8 2 1,1 1 1,1-2 8,29 3-25,-30-1 35,-3-1-7,1 1 0,-1 0 1,0-1-1,0 1 0,0 0 0,1 0 0,-1 0 0,0 0 0,0 0 0,0 0 0,1 0 0,1 1 0,0 0-1,1-1-26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 1956,'1'5'1003,"-1"17"626,-2 31 1,-1 4-649,0-2-65,-10 63 0,5-64-200,0 66-1,6-95-538,2-20-121,-1 1 0,1-1 0,0 1 0,0 0 1,2 6-1,-2 6 296,0-15-99,0 0-6,30-195 1847,-17 106-1882,15-136 1403,-23 137 378,-5 83-1084,4 9-831,12 26-234,-1 0-1,15 54 1,-5-13-751,5 31-4510,-29-95 1630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27 192 1684,'-3'-1'1194,"-9"-2"178,11 3-1248,1 0 1,-1 0-1,1 0 1,-1 0-1,1 0 1,-1 0-1,1-1 1,-1 1-1,1 0 1,-1 0-1,1-1 1,-1 1-1,1 0 1,0 0-1,-1-1 1,1 1-1,0 0 1,-1-1-1,1 1 1,0-1-1,-1 1 1,1 0-1,0-1 1,-1 1-1,1-1 1,0 1-1,0-1 1,0 1-1,0-1 1,0 1-1,-1-1 1,1 1-1,0-1 1,0 1-1,0-1 1,0 1-1,0-1 1,1 0-1,10-20 311,-11 20-414,0 0 0,1 0 0,-1 1 0,1-1 0,-1 1 1,0-1-1,1 0 0,-1 1 0,1-1 0,0 1 1,-1-1-1,1 1 0,-1-1 0,1 1 0,0 0 1,-1-1-1,2 1 0,45-26 202,100-38 1,-6 19-5194,-109 37 2600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186 219 1408,'0'0'1778,"-8"3"-1027,-5 3-298,-1 0-1,1 1 1,-22 15-1,26-15-266,1 0 0,-1 0 0,1 1 0,1 0 0,0 1 0,0-1-1,1 1 1,0 1 0,0-1 0,1 1 0,0 0 0,1 0 0,0 1 0,0-1 0,-2 20-1,5-27-205,1 0-1,0-1 0,0 1 0,0 0 0,1 0 0,-1 0 0,1-1 1,-1 1-1,1 0 0,0 0 0,0-1 0,0 1 0,0-1 0,1 1 0,-1-1 1,1 1-1,0-1 0,-1 0 0,3 2 0,-1-2-65,-1-1 1,1 0-1,0 0 0,-1 0 0,1 0 1,0-1-1,5 1 0,-5-1-169,2-2 14,0-1 180,1 0 0,-1-1 0,0 0 0,0 0 0,0 0 0,0-1 0,-1 0 0,0 1 0,0-2-1,0 1 1,0 0 0,-1-1 0,3-7 0,0-1 54,-1-1-1,-1 0 0,0 0 0,2-26 1,1-63 438,-7 91-348,1-19 685,-2 1 0,-2-1 1,0 1-1,-9-32 0,9 54-322,1 9-221,1 5 1134,0 8-1295,1 0-1,0-1 0,1 1 1,0-1-1,1 1 0,0-1 0,5 13 1,5 9-331,29 55 0,-32-73-171,0 0-1,2-1 0,-1-1 0,2 1 0,19 18 0,-22-26-714,-1 0 0,1-1 0,11 7 0,-5-6-1189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4660,'47'2'160,"-44"-1"1756,5-18 4277,13 16-6031,-21 1-160,1 0 0,-1 0 0,0 0 0,0 0 1,1 0-1,-1 0 0,0 0 0,0 0 0,1 0 1,-1 0-1,0 0 0,0 0 0,0 0 1,1 0-1,-1 0 0,0 0 0,0 0 0,0-1 1,1 1-1,-1 0 0,0 0 0,0 0 0,0 0 1,0 0-1,1-1 0,-1 1 0,0 0 1,0 0-1,0 0 0,0-1 0,25-34 384,51-58 0,-74 92-380,-1 0 0,1 0 0,-1 0 0,1 1 0,0-1 0,0 0 1,-1 0-1,1 1 0,0-1 0,0 1 0,0 0 0,-1 0 0,3-1 0,0 1 5,-2 0 19,-1 0-30,-1 1 1,1-1 0,-1 1 0,1-1-1,-1 1 1,1-1 0,-1 0-1,1 1 1,-1-1 0,1 0 0,0 1-1,-1-1 1,1 0 0,0 0 0,-1 0-1,1 1 1,0-1 0,1 0 0,-1 0-2,0 0 0,0 0 0,1 0 0,-1 1 0,0-1 0,0 1 0,0-1 0,1 1 0,-1-1 0,0 1 0,0-1 0,0 1 0,1 1 0,4 3-23,0 0 1,0 0-1,-1 1 1,1 0 0,-1 0-1,-1 0 1,1 1 0,-1 0-1,3 8 1,23 34-219,-28-47 240,0-1 4,-2-1-2,1 0 0,-1 0 0,1 0 1,-1 0-1,1 0 0,-1 0 1,1 1-1,-1-1 0,1 0 0,-1-1 1,1 1-1,-1 0 0,1 0 1,-1 0-1,1 0 0,-1 0 0,1 0 1,-1-1-1,1 1 0,0-1 1,2-2 20,0-1 0,0 0 0,-1 0 1,1 0-1,-1 0 0,0-1 0,-1 1 1,1-1-1,-1 1 0,2-8 0,0 2 64,0 0-1,8-15 0,-10 23-82,9-16 86,-10 17-84,1 1 0,-1-1 0,1 0 0,-1 1 0,1-1 0,-1 1 1,1-1-1,-1 1 0,1-1 0,-1 1 0,1 0 0,0-1 0,-1 1 0,1 0 1,0 0-1,-1-1 0,1 1 0,0 0 0,0 0 0,-1 0 0,1 0 0,0 0 1,0 0-1,-1 0 0,1 0 0,0 0 0,0 0 0,-1 0 0,1 0 0,0 0 1,0 1-1,69 39 41,-68-39-11,21 9 1369,-21-9-116,12 0-1099,-11 0 164,2 0-313,1 1 0,-1 1-1,0-1 1,0 1-1,0-1 1,0 2 0,-1-1-1,8 7 1,-7-6-27,0 0 1,0 0-1,1 0 0,0-1 1,11 6-1,8-2 8,-21-7-14,-2 1 15,3-2 8,1 0-24,0-1 0,0 1-1,0-1 1,-1 0 0,1-1 0,-1 1 0,0-1 0,0 0 0,0-1 0,0 1 0,0-1 0,7-8 0,-8 7 2,0 0 0,-1 0 0,0 0 0,0-1 0,0 0 0,-1 1 0,0-1 0,0 0 0,0 0 0,-1-1 0,0 1 0,1-10 0,3-13 20,-3-3 56,-1 18-32,-1 10-2,0-2 6,0-3-57,0 7 45,2 5 79,36 80-132,-33-74-62,0-1-1,0 1 1,1-2-1,0 1 1,1 0 0,-1-1-1,1 0 1,1-1-1,-1 0 1,1 0 0,12 7-1,-18-13-177,1 1-1,-1-1 0,0 1 0,1-1 1,-1 0-1,0 0 0,1 0 0,-1 0 1,0 0-1,1-1 0,-1 1 0,0-1 1,0 1-1,1-1 0,-1 0 0,0 0 1,0 0-1,0 0 0,0 0 0,0 0 1,0-1-1,0 1 0,-1-1 0,3-2 1,-1-1-3404,3-9 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81 1424,'-6'-16'2180,"1"2"-368,1-1 145,-1-7-753,2 8-1088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1536,'1'2'894,"0"-1"-598,0 0 0,0 1 0,0-1 0,0 1-1,0-1 1,0 1 0,-1-1 0,1 1 0,-1 0 0,1-1-1,-1 1 1,0 0 0,1 3 0,-1 28 608,1-11-377,19 74 788,-5-32 3870,-12-71-4919,11-40 113,-4 13 140,20-48 0,-27 75-468,1 0 0,0 0 0,0 1 0,1-1 0,-1 1 0,1 0 0,1 0 0,-1 1 0,1-1 0,13-8 0,-15 12-33,1-1 1,-1 1-1,1 0 0,0 0 0,0 1 0,0-1 0,0 1 0,0 0 0,1 1 1,-1-1-1,0 1 0,0 0 0,0 0 0,1 0 0,-1 1 0,0 0 0,8 2 1,0 2-158,-1 0 1,1 0-1,-1 1 1,-1 1 0,1 0-1,-1 1 1,0 0-1,0 0 1,-1 1 0,-1 1-1,1 0 1,-2 0-1,1 1 1,-1 0-1,-1 0 1,11 22 0,-14-25-722,-1 1 0,0-1 1,-1 1-1,0-1 0,0 1 1,-1 0-1,1 17 0,-4-1-2735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13 197 1628,'-6'-23'3549,"0"11"5201,6 35-8144,0 0 0,7 38 0,-6-51-407,1 0 1,1 0-1,0 0 1,0 0-1,1-1 1,0 1 0,1-1-1,0 0 1,8 11-1,-10-17-132,0 0-1,1 0 0,-1-1 0,0 1 0,1-1 1,0 0-1,-1 0 0,1 0 0,0-1 1,0 1-1,0-1 0,0 0 0,0 0 1,0 0-1,1 0 0,-1-1 0,0 0 1,0 0-1,7-1 0,8 0 93,-1-2 0,1 0 0,18-6 0,23-11 132,-1-3-1,105-56 1,-80 37-98,260-136 562,-323 166-1643,25-21-1,-44 31 195,-15 7-4082,-95 38-1265,64-26 2256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24 218 912,'-16'-24'5395,"15"24"-5255,1 0 1,0 0-1,0 0 0,-1 0 0,1 0 1,0 0-1,-1 0 0,1 1 0,0-1 1,0 0-1,-1 0 0,1 0 0,0 0 0,0 0 1,-1 0-1,1 1 0,0-1 0,0 0 1,-1 0-1,1 0 0,0 1 0,0-1 0,0 0 1,0 0-1,-1 1 0,1-1 0,0 0 1,0 0-1,0 1 0,0-1 0,0 0 1,0 0-1,0 1 0,0-1 0,-1 0 0,1 1 1,0-1-1,0 0 0,0 0 0,0 1 1,1-1-1,-1 1 0,4 15-776,-2-8 1176,-1-6-485,-1 0 0,1 0 0,-1 0 0,1 0 0,0 0 0,-1 1 0,1-1 0,0-1 0,0 1 0,1 0 0,-1 0 0,0 0 0,2 1 0,3 4 90,0 2 19,1-1 0,-1 1 1,2-1-1,-1 0 0,1-1 0,0 0 0,1 0 1,-1-1-1,1 0 0,1 0 0,-1-1 1,1-1-1,16 7 0,-10-7-8,0 0 0,0-2 0,0 1 1,0-2-1,1 0 0,-1-1 0,1-1 0,23-3 0,39-10 250,0-4 0,79-28 0,151-69 730,-141 43 87,-157 66-1056,3 1 333,0-2 0,-1 0-1,23-16 1,-33 21-235,0 0-1,0 0 1,0 0-1,1 1 0,4-3 1,0 1 227,-6 2 6,1 0-16,40-26 4021,-41 26-4003,0 0-478,8-3-1,-8 4 118,4-10-2810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27 153 1284,'0'0'6337,"-3"8"-5697,-2 8-313,0-1 0,1 0-1,0 1 1,-1 17-1,6 178 1815,3-81-860,-4-110-212,-4 29 2274,3-59-3179,21-338 700,-3 143 55,-17 182-267,-2-30 1,1 48-564,1 2 100,0-12 112,0 12 313,5 10-554,20 36 22,-1 2 0,26 68 0,2 6 21,-24-59-133,51 94-3613,-77-150 2221,2 3 1396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1064,'1'1'125,"0"1"0,0-1 0,0 0-1,1 0 1,-1 0 0,0 0 0,0 0 0,1 0-1,-1-1 1,0 1 0,1 0 0,-1-1 0,1 1-1,2 0 1,-2 0 441,2-2-54,10-1-191,-1-1 1,0 0-1,-1-1 1,1-1-1,-1 0 1,0 0-1,0-1 1,0-1-1,-1 0 1,0-1-1,0 0 1,-1 0-1,13-14 1,-21 19-119,0 1 1,-1-1 0,1 1-1,-1-1 1,0 1 0,1-1-1,-1 0 1,0 0-1,-1 0 1,1 1 0,0-7-1,-3 5 145,-7-13 0,3 11-9,0 3-153,2 2-99,1-1-1,0 1 1,-1 0 0,1 0 0,-1 0-1,1 1 1,-1-1 0,1 1 0,-1-1-1,0 1 1,-6 1 0,5 0-11,1-1 0,0 1-1,-1 0 1,1 1 0,0-1 0,0 1 0,0 0 0,0 0 0,0 0 0,0 0-1,0 1 1,1-1 0,-7 7 0,7-5-23,0-1-10,0 1 1,-1-1 0,2 1 0,-1 0 0,0 0 0,1 1 0,0-1 0,0 0 0,0 1 0,0-1-1,1 1 1,0-1 0,0 1 0,0 0 0,0 0 0,1 0 0,0 7 0,0-8-31,1 0 0,0 1 1,0-1-1,0 0 0,0 0 1,0 0-1,1 0 0,0 0 1,0 0-1,0 0 0,0-1 1,1 1-1,-1-1 0,7 6 1,-2-4-120,0 1 0,0-2 1,1 1-1,0-1 0,0 0 1,0-1-1,0 1 0,1-2 1,-1 1-1,1-1 0,13 1 1,-4-1-1243,-1-1 1,1-1 0,0-1-1,32-5 1,-13-3-1989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17 328 1200,'0'0'2849,"-3"-2"-2105,-8-6-87,8 6 448,8-4-643,7-10-94,2 0 1,28-25-1,64-44 98,47-40-4625,-124 99 2282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11 211 1896,'0'0'3824,"-3"-1"-2797,-2 0-968,3-6 5609,12-5-5502,1 1 0,0 0 0,1 1 0,0 0 0,14-8 0,-7 7 3,-1-1 0,19-15 0,-27 19-20,1 1 1,17-10-1,-19 12 314,1 0 0,-1-1 0,-1 0-1,16-14 1,-24 19-443,1 1 0,-1 0 0,0-1 0,1 1 1,-1 0-1,1-1 0,-1 1 0,1 0 0,-1-1 0,0 1 0,1 0 1,-1 0-1,1-1 0,-1 1 0,1 0 0,-1 0 0,1 0 0,-1 0 1,1 0-1,0 0 0,3 6 470,-4 16 14,0-20-604,1 2 127,-1-1 0,-1 1 0,1-1 0,0 1-1,-1-1 1,1 1 0,-1-1 0,-2 7 0,-2 2 22,-69 255 1097,65-211-760,9-53-311,0-2-65,1 0 0,-1-1-1,1 1 1,-1 0-1,1 0 1,-1 0-1,0 0 1,0 0-1,1 0 1,-1 0 0,0 0-1,0 2 1,0-2 9,1 2 45,3 0 29,-1 0-79,7-4 165,9-5-294,1-1 0,-1-1 0,30-16 0,-42 19 40,107-65-2134,-61 35 383,22-17-5127,-42 27 2816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37 257 972,'0'0'1324,"-2"-1"-128,-5-6-108,5 5-76,0 1-61,-1-2-389,1 0-1,0 0 0,-1 0 0,1 0 1,1 0-1,-1 0 0,0-1 0,1 1 1,0 0-1,-2-7 0,2 6-57,1 1-30,2-7-191,1 0 0,-1 0-1,2 1 1,-1-1 0,1 1 0,1 0-1,-1 1 1,2-1 0,-1 1 0,8-9-1,-1 2 27,0 1-1,2 0 0,-1 1 1,24-16-1,-37 28-289,1 1 0,0 0 0,0-1 0,0 1 0,0 0 0,0-1 0,0 1-1,0 0 1,-1 0 0,1 0 0,0 0 0,0 0 0,0 0 0,0 0 0,0 0 0,0 1 0,0-1 0,0 0 0,0 0 0,0 1 0,-1-1-1,1 0 1,0 1 0,0-1 0,0 1 0,-1-1 0,1 1 0,0 0 0,-1-1 0,1 1 0,0 0 0,-1-1 0,1 1 0,-1 0 0,1 0-1,-1 0 1,1-1 0,-1 1 0,1 1 0,-1-1-53,1 2 50,0-1 0,-1 1 0,1-1-1,-1 1 1,1-1 0,-1 1 0,0-1-1,0 1 1,0-1 0,0 1-1,-1-1 1,1 1 0,-1-1 0,-1 5-1,0 1-11,-5 22 72,-12 34-1,9-34-110,-7 36-1,17-61 23,-3 21-271,3-24 268,0-1-1,0 1 1,0-1-1,0 1 1,0-1-1,1 1 1,-1-1-1,1 0 1,-1 1 0,1-1-1,-1 0 1,1 1-1,0-1 1,0 0-1,0 0 1,-1 0-1,3 2 1,9 5-43,1 0-1,-1-2 1,1 1-1,0-2 1,16 5-1,-11-3 1,-1 0-1,25 14 1,-40-20 58,-1 0 0,0 0 0,0 0 0,0 1 0,-1-1 0,1 0 0,0 1 0,0-1 0,-1 1 0,1-1 0,-1 0 0,1 1 0,-1-1 0,0 1 0,1-1 0,-1 1 0,0 0 0,0-1 0,0 3 0,0-3-5,0 2 16,-2 2 16,-5 9-11,0-1-1,0 1 1,-2-2-1,1 1 0,-18 18 1,8-12-493,0-1 1,-37 27-1,54-44-139,-9 2-39,5 0-1262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1436,'0'0'7340,"-2"8"-6947,-6 22-42,8-29-330,0 0 0,-1 0 0,1-1 0,0 1 0,-1 0 0,1 0 0,0 0 0,0 0 0,0 0 0,0 0 0,0 0 0,0 0 0,0 0-1,0-1 1,1 1 0,-1 0 0,0 0 0,1 0 0,-1 0 0,0 0 0,1-1 0,-1 1 0,1 0 0,0 1 0,1 0 63,-1 2-14,1-1 1,-1 0-1,1 0 0,0 0 0,0 0 0,0 0 1,1-1-1,-1 1 0,1 0 0,-1-1 0,1 0 1,0 0-1,0 0 0,0 0 0,0 0 1,5 2-1,1-1 82,-1-1 0,1 0 0,0 0 0,0-1 0,15 1 0,-20-2 103,1-1 47,32-12 808,-34 12-650,-2-1 191,-1 2-609,1-1 0,-1 1-1,0 0 1,0 0 0,1 0 0,-1-1-1,0 1 1,0 0 0,1 0 0,-1-1 0,0 1-1,0 0 1,0-1 0,1 1 0,-1 0-1,0 0 1,0-1 0,0 1 0,0 0 0,0-1-1,0 1 1,0 0 0,0-1 0,0 1-1,0-1 1,0 1 0,0 0 0,0-1-1,0 1 1,0 0 0,0-1 0,0 1 0,0 0-1,0-1 1,0 1 0,-1 0 0,1 0-1,0-1 1,0 1 0,0 0 0,-1-1-1,1 1 1,0 0 0,0 0 0,-1-1 0,-18-16 208,9 12-30,-20-2-28,-33-3 0,15 4-911,5 1-4386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11 162 2112,'-10'-93'8972,"10"90"-8210,0 0-79,0-10-72,0 10 869,1-1-1091,0 2-326,-1 1 29,1-1-1,0 0 1,-1 0 0,1 1 0,0-1 0,0 0 0,0 1 0,0-1-1,0 1 1,0-1 0,0 1 0,1-1 0,-1 1 0,0 0 0,3-2 0,25-10 594,-26 13-493,2-1-18,-3 1-181,32 0 506,-32 0-459,1 0 0,-1 0 0,1 1 1,0-1-1,-1 1 0,0-1 0,1 1 0,-1 0 1,1 0-1,-1 0 0,0 0 0,0 1 0,3 1 0,-2 0-9,-1 0 0,0 0 0,-1 0 0,1 0-1,0 1 1,-1-1 0,0 0 0,0 1 0,0-1 0,1 8-1,-1 3 26,-1 0-1,-1 0 1,0 0-1,-1 0 0,-4 17 1,-4 28 50,9-49-93,1 0 1,-1 0 0,2 0-1,-1 1 1,2-1-1,1 10 1,-1-14-12,0-1 0,0 0 1,1 0-1,0 0 1,-1-1-1,1 1 0,1-1 1,4 7-1,-4-7-150,0 0 0,-1 1 0,1 0 0,-1 0 0,0 0 0,-1 0 0,5 10 0,-7-13-75,0 1 1,1-1 0,-1 0 0,0 0 0,0 0-1,0 0 1,0 0 0,0 0 0,0 0-1,-1 0 1,1 0 0,-1 0 0,1 0-1,-1 0 1,0 0 0,0 0 0,-1 2-1,-2 2-1344,0-1 0,0 1 0,-9 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1191 1792,'-37'-2'6915,"44"-4"-6611,10-9-151,0 0 1,1 2-1,1 0 1,34-17-1,344-169 619,-46 33-352,14 18-110,27-10-16,201-104 46,-517 222-280,-3 2 193,107-41 0,-172 77-199,1 1 0,-1-1 1,1 1-1,-1 1 0,0-1 1,1 1-1,-1 1 0,1 0 0,-1 0 1,0 0-1,11 4 0,-7 0 6,0 0 0,0 0 0,0 1-1,-1 1 1,0 0 0,0 0 0,-1 1 0,14 14 0,0 2 59,-2 1 1,20 29 0,-1 7 29,-4 1 0,34 73-1,-27-47-58,-23-48-403,-1 2-1,-2 0 0,19 67 1,-35-103 89,-1 0 1,0 0 0,-1 1-1,1-1 1,-1 0 0,0 0-1,-1 0 1,-1 10 0,1-12-374,-1 1 0,1-1 1,-1 0-1,0 0 0,0 0 1,0 0-1,-5 7 0,-8 8-2342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231 331 1516,'-5'3'1109,"-4"3"-686,1 1-1,-1 0 1,1 0-1,1 1 1,-1 0 0,2 1-1,-1 0 1,-10 17-1,3 0 226,1 0 0,-13 38 0,1 8 619,-25 133 0,42-155-841,2 0 1,2 0 0,4 84-1,1-120-339,1 0-1,0 0 0,1-1 0,0 1 0,1-1 0,1 0 0,0 0 0,1 0 1,0 0-1,11 15 0,-10-20-37,-1 1 0,1-2 0,0 1 1,1-1-1,-1 0 0,2-1 0,-1 0 0,1 0 1,-1 0-1,2-1 0,-1-1 0,0 0 1,1 0-1,19 4 0,-8-3 12,0-2-1,1-1 1,0 0 0,-1-2-1,1 0 1,32-5 0,9-3 59,0-2 0,110-32 0,221-115 208,2-37-83,-279 134-186,676-360 268,-554 293-332,-56 31-87,71-39-844,-101 40-2153,-133 78-1904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125 333 1220,'0'0'3192,"-3"4"-2319,0-1-573,1-1-201,1-1 0,0 1 1,0-1-1,0 1 0,0-1 0,0 1 1,0-1-1,0 1 0,0 0 0,1 0 1,-1-1-1,1 1 0,-1 0 0,1 0 1,0 0-1,0-1 0,0 1 0,0 2 1,-3 40 879,0-5-8,3 52 1,6 94 1652,-6-182-730,-2-13-1736,-79-474 1282,59 258 197,22 222-1505,2 1 27,-3 2-152,1 1-1,0 0 1,0 0-1,0-1 1,0 1 0,0 0-1,0-1 1,0 1-1,0 0 1,0 0-1,0-1 1,0 1 0,1 0-1,-1 0 1,0-1-1,0 1 1,0 0-1,0 0 1,0-1 0,0 1-1,1 0 1,-1 0-1,0-1 1,0 1-1,0 0 1,0 0 0,1 0-1,-1 0 1,0-1-1,0 1 1,1 0-1,-1 0 1,0 0 0,0 0-1,1 0 1,-1 0-1,0 0 1,0 0-1,1 0 1,-1-1 0,0 1-1,0 0 1,1 0-1,-1 0 1,0 1-1,1-1 1,-1 0 0,0 0-1,0 0 1,1 0-1,-1 0 1,0 0-1,0 0 1,1 0 0,-1 0-1,0 1 1,1-1-1,13 15 50,0 2 0,-1-1 0,-1 2 0,20 35 0,150 283-1363,-177-328 660,7 13-564,-8-9-6323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16 154 984,'-16'0'5317,"49"-34"-5029,-17 20-148,-1-2-156,5 0-184,-3-1-168,-2-4-425,-1 2-935,4 3 276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27 164 1468,'0'0'2811,"-5"-2"-1642,0-1-719,-3-1-17,0 0 5278,11 0-5423,14-13-11,0 1-1,0 1 1,25-16-1,-16 12 955,26-25 1,-50 43-878,0-1-19,-2 2-298,0 0 0,1 0 1,-1-1-1,0 1 0,0 0 0,1 0 0,-1 0 0,0 0 0,0 0 0,1 0 1,-1 0-1,0-1 0,1 1 0,-1 0 0,0 0 0,0 0 0,1 0 0,-1 0 1,0 0-1,1 0 0,-1 0 0,0 1 0,0-1 0,1 0 0,-1 0 0,0 0 1,1 0-1,-1 0 0,0 0 0,0 0 0,1 1 0,-1-1 0,0 0 0,0 0 1,1 0-1,-1 1 0,0-1 0,0 0 0,0 0 0,0 1 0,1-1 0,-1 0 1,0 0-1,0 1 0,0-1 0,0 0 0,0 1 0,0-1 0,0 0 0,0 0 1,0 1-1,0-1 0,0 0 0,0 1 0,0-1 0,1 23-298,-2-18 447,0 15-102,-1-1 1,-1 0-1,-1 0 0,-1 0 0,-9 23 0,-4 21 56,-43 213 513,61-274-521,4-1-112,13 0 5,-16-1-26,-1 0 1,1 0 0,-1 0-1,0 0 1,1 0 0,-1 0 0,1 0-1,-1 0 1,1 0 0,-1 0-1,1 0 1,-1-1 0,0 1 0,1 0-1,-1 0 1,1 0 0,-1-1 0,0 1-1,1 0 1,-1 0 0,0-1-1,1 1 1,-1-1 0,61-51-1885,88-98 0,-102 99-1327,-22 25-956,-2 6 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1468,'0'0'5473,"23"-8"-4981,-11 6-56,10-2-48,0 1-108,2-3-160,14-1-228,0-4-244,-8 1-732,7-1-1293,-10 3 369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27 190 1940,'0'0'2492,"-2"-3"-1393,-9-10-80,9 10 851,1 3-1655,1-1-1,-1 0 1,0 1 0,1-1-1,-1 0 1,1 1-1,-1-1 1,1 0 0,-1 1-1,1-1 1,-1 0-1,1 0 1,0 0 0,-1 1-1,1-1 1,0 0-1,0 0 1,0-1 0,-3-12 976,2 11-269,2-1-513,1-4-131,0 0 0,1 0 1,0 0-1,0 1 0,1-1 0,0 1 0,6-9 0,3-2 384,27-27-1,-39 43-583,-1 2-72,0 1 0,0-1 1,0 0-1,0 0 0,0 0 1,0 0-1,0 1 0,0-1 1,0 0-1,0 0 0,1 0 1,-1 0-1,0 1 0,0-1 1,0 0-1,0 0 0,0 0 1,0 0-1,0 0 0,0 0 1,1 1-1,-1-1 0,0 0 1,0 0-1,0 0 0,0 0 1,0 0-1,1 0 0,-1 0 1,0 0-1,0 0 0,0 0 1,0 0-1,1 0 0,-1 0 1,0 0-1,0 0 0,0 0 0,0 0 1,1 0-1,-1 0 0,0 0 1,0 0-1,0 0 0,0 0 1,1 0-1,-1 0 0,0 0 1,0 0-1,0 0 0,0 0 1,0 0-1,1-1 0,-1 1 1,0 0-1,0 0 0,0 0 1,0 0-1,-13 41-49,4-13-312,-6 34 0,14-57 280,1 1 0,0 0-1,1 0 1,-1-1 0,1 1 0,0 0 0,1 0 0,-1-1 0,1 1 0,0-1 0,4 7 0,-1-4-18,-1-1 1,1 0-1,1 0 1,-1 0-1,1 0 0,7 5 1,16 19-136,-29-29 218,1 0 0,-1 0 1,1 0-1,-1 0 0,0 0 1,1-1-1,-1 1 0,0 0 1,0 0-1,-1 0 0,1 0 1,0 0-1,-1 0 0,1 0 0,-1 0 1,1 0-1,-1-1 0,0 1 1,-1 2-1,1-3 3,0 3-154,-1-1 0,1 0 0,-1 1 0,0-1 0,0 0 0,-1 0 0,1-1 0,-1 1 0,1 0 0,-1-1 0,-6 5 0,1-1-1442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1812,'0'0'4725,"2"7"-4181,10 56 1068,-10-58-1465,0 0 0,1 1 0,-1-1 0,1 0 1,0-1-1,0 1 0,1 0 0,5 5 0,-6-6-40,-1-2-55,-1-1 0,1 0 0,-1 1-1,1-1 1,0 0 0,0 0 0,-1 0 0,1 0 0,0 0-1,0 0 1,0 0 0,0-1 0,0 1 0,0-1-1,0 1 1,0-1 0,0 0 0,1 0 0,-1 0-1,4 0 1,-3-1 37,1 1-1,0-1 0,-1 0 0,1 0 1,-1 0-1,1-1 0,6-3 0,-6 3 118,0-1 0,-1 0 0,1-1 0,-1 1 0,1-1 0,4-7 0,-7 11-157,-1-1-1,1 0 1,-1 0 0,1 0 0,-1 0-1,1 0 1,-1 0 0,0 0 0,1 0-1,-1 0 1,0 0 0,0-2 0,1 0 62,0 0 213,-3-1-41,-2-15-20,4 18-242,0 0-1,-1 0 0,1 0 0,0 0 1,-1 1-1,1-1 0,0 0 0,-1 0 1,1 0-1,-1 0 0,0 0 0,1 1 1,-1-1-1,0 0 0,1 0 0,-1 1 1,0-1-1,0 0 0,0 0 0,-3-1 47,-1-2-72,0 0 0,-1 1 0,0-1 0,0 1-1,0 0 1,0 1 0,-1 0 0,1 0-1,-1 0 1,1 0 0,-11 0 0,13 1-297,-1 0 0,1 0 0,0 0 0,0-1 0,-7-3 0,-5-1-1263,6 0-2489,8 4 3060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7 856,'0'0'546,"11"-7"6894,-2 17-7079,0 0-1,1-1 1,0 0 0,1-1-1,0 0 1,0-1 0,1 0-1,0-1 1,25 9-1,-34-14-254,0 0-1,0-1 0,0 1 0,0-1 1,0 0-1,1 0 0,-1 0 0,0 0 1,0 0-1,0-1 0,0 0 0,1 1 0,-1-1 1,0 0-1,0-1 0,0 1 0,3-3 1,18-17 1980,29-32-1,-52 51-1877,2 2-19,8-3-16,-8 2-17,0 1-26,1 0-246,0 1 1,1 0 0,-1 0 0,0 1-1,0-1 1,0 1 0,0 0 0,0 0-1,-1 0 1,1 0 0,-1 0-1,1 1 1,-1 0 0,0 0 0,0 0-1,0 0 1,0 0 0,0 1-1,2 4 1,-4-7 27,-1 0-1,1 0 1,-1 0 0,1 0-1,-1 0 1,0 0-1,1 0 1,-1 0-1,0 0 1,0 0 0,0 0-1,0 0 1,0 0-1,0 0 1,0 0 0,0 1-1,-1 0-191,2 3-284,-1-1-1,0 0 1,0 1-1,-1-1 1,1 0 0,-1 1-1,0-1 1,0 0-1,-1 0 1,1 0-1,-4 6 1,4-8 135,-9 20-3282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1696,'0'0'4196,"13"-4"-3541,225-92 1515,75-57-914,-206 98-1043,-68 36-147,276-144 613,11-12-136,7-2-176,-315 168-342,248-117 289,-214 106-230,0 1 1,2 3-1,65-11 1,-84 21 26,1 2 1,-1 1-1,1 2 1,-1 2-1,51 6 0,-70-4-71,1 0 0,0 1-1,-1 1 1,0 0-1,0 1 1,-1 1-1,0 0 1,0 1-1,0 1 1,-1 0-1,0 1 1,-1 1-1,17 17 1,-22-20-150,-1 1-1,-1 0 1,1 0-1,-1 1 1,-1-1 0,0 1-1,0 1 1,-1-1 0,0 0-1,-1 1 1,0 0-1,-1 0 1,0 0 0,-1 0-1,0 22 1,-1-22-475,-2 1 0,1-1 0,-2 1 0,1-1 0,-1 0-1,-1 0 1,0 0 0,-1 0 0,-9 16 0,-10 7-2150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3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422 778 1408,'0'-18'694,"0"15"-48,0-1-35,-1-10-27,1 10-16,-10-10 1382,8 13-1862,0 0 0,0 0 0,1 0 0,-1 1 1,0-1-1,0 0 0,0 1 0,0 0 1,0-1-1,0 1 0,0 0 0,0 0 0,0 0 1,0 1-1,0-1 0,0 0 0,0 1 0,0-1 1,0 1-1,0 0 0,0-1 0,-2 2 0,-9 4 161,0 1 0,-12 8 0,15-9-110,-6 4 89,0 2 1,1 0-1,0 1 0,1 0 1,0 1-1,-21 29 1,9-5 245,-38 71 0,49-80-336,1 1 0,1 1-1,2 0 1,1 1-1,-7 40 1,14-52-92,0 0 0,2 0 0,0 0 1,2 0-1,0 0 0,1 0 0,1-1 0,0 1 1,14 37-1,-10-36-7,1-1 0,2 0 1,0 0-1,15 21 0,-20-33-27,2 0-1,-1-1 1,1 0-1,0 0 1,0 0-1,0-1 1,1 0-1,0-1 1,1 0 0,-1 0-1,18 7 1,-13-8 2,0 0 1,0-1 0,1-1 0,0 0-1,26 0 1,-11-3 20,52-7 0,-44 0-17,0-1 0,-1-2 0,50-21 0,101-58 32,-146 70-40,370-212 50,-348 194-55,224-141 38,146-102 22,-184 129-35,-151 94-25,242-144 25,-164 102 12,96-58 503,-259 151-468,14-9 636,39-30-1,-42 19 340,-23 25-850,0 0-48,6-18-894,-6 19 137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73 172 1052,'-66'33'8003,"65"-32"-7454,-4 1 3050,41-21-3176,50-36 0,-3 2 11,-68 45-344,7-5 523,32-24 0,-53 36-421,8-4 48,11-8 1849,-20 12-2040,1 1 0,-1 0 1,1-1-1,-1 1 0,1 0 1,-1-1-1,1 1 0,-1 0 1,1 0-1,-1 0 0,1-1 0,0 1 1,-1 0-1,1 0 0,-1 0 1,1 0-1,0 0 0,-1 0 1,1 0-1,-1 0 0,1 0 1,0 0-1,-1 1 0,1-1 0,7 11-10,0 0 0,-1 0 0,0 0 0,5 16 0,20 55 40,-8-17-17,5 3-24,202 430 171,-180-410-178,3-1 0,76 91 1,-32-52 63,-96-123-86,0-1 0,-1 0 0,1 0 0,-1 0 0,0 1 0,1-1 0,-1 1 0,0-1 0,0 1 1,0 0-1,-1-1 0,1 1 0,-1 0 0,1-1 0,-1 1 0,0 0 0,0 3 0,-1-1-1,0-1 0,0 0-1,0 0 1,-1 0 0,0 0-1,1 0 1,-1 0 0,0 0 0,-1-1-1,-2 5 1,-5 3 0,0 1 1,-1-1-1,-1-1 1,-24 18-1,16-15-484,-2-1-1,1 0 1,-26 9 0,45-21-375,-3-2-1553,1 0 1695,-12-6-450,7-2-3541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2105 1384,'-2'0'894,"-14"2"3182,16-2-3984,0 0-1,0 0 1,0 0 0,-1 0-1,1 0 1,0 0 0,0 0 0,0 0-1,0-1 1,0 1 0,-1 0-1,1 0 1,0 0 0,0 0-1,0 0 1,0-1 0,0 1 0,0 0-1,0 0 1,0 0 0,0 0-1,0-1 1,-1 1 0,1 0-1,0 0 1,0 0 0,0-1 0,0 1-1,0 0 1,0 0 0,0 0-1,1 0 1,-1-1 0,0 1-1,0 0 1,0 0 0,0 0 0,0-1-1,15-21 2838,-10 17-3696,20-23 943,1 1-1,2 1 1,60-43 0,-43 35-94,364-267 338,-97 75-242,-178 127-107,85-66 5,-70 44-41,-129 104-32,159-125 36,281-205 379,-352 264-294,173-136 148,-171 133 68,-109 85-208,2-1 6,-1-1-31,0 1-1,0-1 1,0 0-1,0 0 1,0 0-1,-1 0 1,1 0-1,-1-1 1,2-5-1,-3 6 150,-3 1-185,-8-8 10,8 7-1,1 2 4,-6-2 12,-1 0 1,1 0-1,0 1 0,-1 0 0,1 1 0,-1 0 0,1 0 0,-10 1 1,-69-4 1368,85 3-1316,-1 1-23,-1-1 580,9-1-514,15 1-322,-16 1 207,-3 0-74,0 0 0,0-1 0,0 1 0,1 0 1,-1 0-1,0 0 0,0 0 0,0 1 1,0-1-1,1 0 0,-1 0 0,0 1 1,0-1-1,0 1 0,0-1 0,0 1 1,0-1-1,2 2 0,1 1 8,4 0 8,0 1 1,0 0 0,0 0-1,0 1 1,-1 0 0,0 0-1,0 0 1,0 1 0,-1 0 0,0 1-1,0 0 1,6 9 0,-7-9-76,-2 0 0,1 0 0,-1 1 0,0 0 0,-1-1 0,0 1 0,0 0 0,-1 0 0,0 0 0,0 0-1,-1 0 1,0 0 0,-1 14 0,-1-9-376,-1 0-1,0 1 0,0-2 0,-2 1 0,1 0 0,-9 15 0,3-11-3139,-20 31-1,5-20-886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31 148 1092,'0'0'2136,"-2"4"-1469,-2 3-347,1 1 0,0-1-1,0 1 1,1 0 0,0 0 0,0 0 0,1 0 0,0 1-1,0-1 1,2 16 0,0 6 632,11 53-1,-4-50-132,1-1-1,1 0 1,31 62 1876,-44-102-2525,-19-47 203,-28-112 0,46 146-333,0-1-1,1 0 0,1-1 1,1 1-1,1 0 0,1-1 1,1 1-1,9-40 0,-9 55-38,0 0 0,0 1-1,1-1 1,0 1 0,0-1-1,0 1 1,1 0-1,0 0 1,0 1 0,0-1-1,1 1 1,7-7-1,-11 11 1,-1 1-1,1 0 1,-1-1-1,1 1 1,-1 0-1,1-1 1,-1 1-1,1 0 1,0 0-1,-1 0 1,1-1-1,-1 1 1,1 0-1,0 0 1,-1 0-1,1 0 1,-1 0-1,1 0 0,0 0 1,-1 0-1,1 0 1,-1 1-1,1-1 1,0 0-1,-1 0 1,1 0-1,-1 1 1,1-1-1,-1 0 1,1 1-1,-1-1 1,1 0-1,-1 1 1,1-1-1,0 1 1,10 14-7,-10-14 6,0 3-7,0-1 0,1 0 0,-1 1 0,0 0 1,-1-1-1,1 1 0,-1 0 0,1-1 0,-1 1 0,0 0 0,-1-1 1,1 1-1,-1 0 0,1-1 0,-1 1 0,-2 4 0,1 4-48,-2 7-130,-1 0-1,-14 34 0,15-44 119,0-1 1,0 0 0,-1 0-1,0 0 1,0-1 0,-1 1-1,0-1 1,-8 8 0,13-14 4,-7 2-39,8-3 100,0 0 0,0 0 0,0 0 1,0 0-1,0 0 0,0 0 0,0 0 0,0 0 0,1 0 0,-1 0 0,0 0 0,0 0 0,0 0 0,0 0 0,0 0 0,0 0 0,0 0 0,0 1 0,0-1 0,0 0 0,0 0 0,0 0 0,0 0 0,0 0 0,0 0 0,0 0 0,0 0 0,0 0 0,0 0 0,0 0 0,0 0 0,1 0 0,-1 0 0,0 1 0,0-1 0,0 0 0,0 0 0,0 0 0,0 0 0,0 0 0,-1 0 0,1 0 0,0 0 0,0 0 0,0 0 0,0 0 0,0 0 0,0 1 0,0-1 0,0 0 1,0 0-1,0 0 0,0 0 0,0 0 0,0 0 0,0 0 0,30-3 31,-29 3-29,-1 0 0,1-1 1,0 1-1,-1 0 1,1 0-1,0 0 1,-1 0-1,1 0 0,0 0 1,-1 1-1,1-1 1,0 0-1,-1 0 0,1 0 1,0 1-1,0-1 1,110 60 14,-45-23-2391,-58-33 1357,-4-2 472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0 274 984,'0'0'717,"0"-2"-71,1-1-383,0 1 1,-1 0-1,1-1 1,0 1-1,0 0 1,0 0-1,0 0 1,1 0-1,-1 0 0,1 0 1,-1 0-1,1 1 1,0-1-1,-1 0 1,1 1-1,0-1 1,0 1-1,0 0 0,0 0 1,3-2-1,-3 2-28,1-1-127,-1 0 0,1 0-1,-1 0 1,0 0 0,0-1-1,0 1 1,0-1 0,2-4-1,-2 4 48,0-1-1,-1 1 0,0-1 0,1 0 0,-1 0 0,-1 0 0,1 0 0,-1 0 0,1 0 1,-1 0-1,0 0 0,-1 0 0,0-7 0,0 10-151,-7-24 560,8 25-538,0-1 1,0 0 0,-1 1 0,1-1 0,-1 0 0,1 1 0,0-1 0,-1 0 0,1 1 0,-1-1 0,1 1-1,-1-1 1,0 1 0,1-1 0,-1 1 0,1-1 0,-1 1 0,0 0 0,1-1 0,-1 1 0,0 0 0,0 0-1,1-1 1,-1 1 0,0 0 0,0 0 0,1 0 0,-1 0 0,0 0 0,0 0 0,1 0 0,-1 0 0,0 0-1,0 0 1,1 1 0,-2-1 0,-17 9 48,18-9-65,0 1 0,0 0 1,0-1-1,0 1 0,0 0 0,0 0 0,1-1 0,-1 1 1,0 0-1,0 0 0,1 0 0,-1 0 0,1 0 0,-1 0 0,1 0 1,-1 0-1,1 0 0,-1 0 0,1 1 0,0-1 0,0 0 1,0 0-1,-1 0 0,1 0 0,0 0 0,0 1 0,1-1 0,-1 0 1,0 2-1,1 1 9,-1-3-14,0 0-1,0 1 1,0-1 0,1 0-1,-1 1 1,1-1 0,-1 0-1,1 0 1,-1 0 0,1 1-1,0-1 1,0 1 0,1 1 3,-2-2-6,1 0-1,-1-1 0,1 1 1,-1 0-1,1 0 0,-1 0 1,1-1-1,0 1 0,-1 0 1,1-1-1,0 1 1,-1 0-1,1-1 0,0 1 1,0-1-1,0 1 0,-1-1 1,1 1-1,0-1 0,1 1 1,1 0-5,2 1-83,1 1 0,-1-1 0,0 0 0,1 0 0,-1 0 1,1-1-1,-1 0 0,1 0 0,0 0 0,0-1 0,7 0 0,-2-1-290,0 0 0,-1 0-1,1-1 1,-1-1 0,14-4-1,-20 5 191,1 1 0,-1-1-1,1 0 1,-1 0 0,0 0 0,0-1-1,0 0 1,0 0 0,0 0-1,0 0 1,-1 0 0,0-1 0,1 1-1,-1-1 1,-1 0 0,1 0-1,0 0 1,1-5 0,5-16 558,-9 22 261,1 1-382,0-6-288,-1 7 55,0 1 1,1 0-1,-1 0 1,0 0-1,0 0 0,0 0 1,0 0-1,0 0 1,1 0-1,-1 0 0,0-1 1,0 1-1,0 0 1,0 0-1,1 0 1,-1 0-1,0 0 0,0 0 1,0 0-1,0 0 1,1 0-1,-1 0 0,0 0 1,0 0-1,0 0 1,0 0-1,1 1 0,-1-1 1,0 0-1,0 0 1,0 0-1,0 0 0,0 0 1,1 0-1,-1 0 1,0 0-1,0 0 1,0 1-1,0-1 0,0 0 1,0 0-1,0 0 1,1 0-1,-1 0 0,0 1 1,0-1-1,0 0 1,0 0-1,0 1 0,105 136 223,-10 13-140,-48-73-90,3 7 14,-50-84-20,1 0 1,-1 1-1,0-1 0,1 1 1,-1-1-1,0 0 1,1 1-1,-1-1 0,0 1 1,0-1-1,0 1 1,1-1-1,-1 1 0,0-1 1,0 1-1,0-1 0,0 1 1,0-1-1,0 1 1,0-1-1,0 2 0,-8-1 237,-14-8-47,14 3-119,1 0-1,-1-1 0,1 0 1,0-1-1,0 0 0,-8-9 1,3 3 36,-12-11 149,1 0 0,1-2 0,1-1 0,1 0 0,1-1 0,2-2 0,-18-37 0,32 56-192,0 0-1,0 1 0,1-1 1,1 0-1,0-1 0,0 1 0,0 0 1,2 0-1,-1 0 0,1 0 0,2-11 1,-1 15-40,-1-1 0,1 0-1,0 1 1,0-1 0,1 1 0,-1-1 0,2 1 0,-1 0 0,1 1 0,-1-1 0,2 0 0,-1 1 0,0 0 0,1 0 0,0 0 0,10-6 0,-14 10-23,0 0 1,0 1 0,0-1-1,0 1 1,0 0-1,0-1 1,0 1 0,0 0-1,0 0 1,0-1 0,0 1-1,0 0 1,1 0 0,1 0 9,0-1 29,1 3-4,13 6-4,-16-8-34,-1 0 1,1 1-1,0-1 1,-1 1-1,1-1 1,0 1-1,-1-1 1,1 1-1,-1 0 1,1-1 0,-1 1-1,1 0 1,-1-1-1,1 1 1,-1 0-1,0 0 1,1-1-1,-1 1 1,0 0-1,0 0 1,0 0 0,0-1-1,1 3 1,-1 0 6,2 3-6,-1 1-1,0 0 0,-1-1 1,1 1-1,-1 0 0,0 0 1,-1-1-1,0 1 0,0 0 1,-2 6-1,-4 10-168,-13 31-1,13-38-157,0 0-1,-13 18 1,17-28-444,-2 0 0,1 0-1,-1-1 1,0 1 0,0-1 0,0 0-1,-10 7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1504,'0'0'4189,"2"10"-3699,1 0-356,0 1 39,1 1 0,-1-1 0,10 17 0,99 187 1492,-100-193-1695,46 81 632,-45-82-1960,19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99 123 1108,'0'0'4587,"-2"9"-4047,-5 17 11,2 1 0,-3 30 0,-6 147 1195,10-168-1626,1 1 3611,-14-216-1964,16 131-1193,5-50-1,-2 77-396,1-1-1,2 1 1,0 0-1,14-36 1,-17 52-143,0 1 0,0 0-1,1-1 1,-1 1 0,1 0 0,4-5 0,-5 8-18,0-1-1,-1 1 1,1-1-1,0 1 1,0 0-1,0 0 1,0-1-1,0 1 1,0 0-1,0 1 1,0-1-1,0 0 1,0 1-1,0-1 1,1 1-1,3-1 1,-2 4 17,-2-1-23,1-1 0,-1 1 1,0 0-1,1 0 0,-1 0 0,0 0 1,0 1-1,0-1 0,-1 1 1,1-1-1,0 1 0,-1-1 0,0 1 1,0 0-1,0 0 0,0 0 1,1 3-1,-1 3-24,0 1 0,0-1 0,-1 1 0,-1-1 0,1 1 0,-2-1 0,1 1 0,-1-1 0,-1 0 0,-4 13 0,3-11-69,-1 0 0,0 0 0,0-1-1,-1 0 1,0 0 0,-1-1-1,0 0 1,-12 12 0,15-17 34,-1-1 0,1 0 1,-1 1-1,0-1 0,0-1 1,0 1-1,-8 2 0,12-5 9,-2 0 7,-10-1 28,10 1 41,0-2 16,-10-5 26,10 6-2,3 0 9,-7-2-45,6 3 31,3 4 252,12 11-519,1-1 0,1-1 0,0 0 0,0-1 0,28 15 0,-40-25-21,67 32-1588,-25-16-5112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 1612,'-7'-10'976,"5"8"-118,0 1-111,-1-2-577,2 2-101,1 1-1,0 0 0,0 0 0,-1 0 0,1 0 1,0 0-1,-1 0 0,1 0 0,0 0 0,0 0 1,-1 0-1,1 0 0,0 0 0,-1 0 0,1 0 1,0 0-1,0 0 0,-1 0 0,1 0 0,0 0 1,-1 0-1,1 0 0,0 0 0,0 1 1,-1-1-1,1 0 0,0 0 0,0 0 0,-1 0 1,1 1-1,0-1 0,0 0 0,0 0 0,-1 1 1,-5 8 84,1 1 1,0 0 0,1 0 0,0 0-1,0 0 1,1 1 0,-3 16 0,1 10 263,-2 68-1,7-84-290,2-1 0,0 1 0,1-1 0,1 0 0,7 21 0,-3-21 78,-7-18 275,3-7-380,11-14-6,-15 18-88,1 1 0,-1 0-1,0-1 1,1 1 0,-1-1 0,0 1 0,1-1 0,-1 1 0,0-1-1,0 1 1,1-1 0,-1 1 0,0-1 0,0 1 0,0-1-1,0 1 1,0-1 0,0 0 0,4-161 1188,-4 154-1069,0 6 126,0-1-178,1-4-53,-2 6-16,1 1 1,0 0 0,0 0 0,0 0 0,0-1 0,0 1 0,0 0 0,0 0 0,0 0 0,0 0 0,0-1-1,1 1 1,-1 0 0,0 0 0,0 0 0,0-1 0,0 1 0,0 0 0,0 0 0,0 0 0,0 0 0,0-1 0,1 1-1,-1 0 1,0 0 0,0 0 0,0 0 0,0 0 0,1 0 0,-1 0 0,0-1 0,0 1 0,0 0 0,0 0-1,1 0 1,-1 0 0,0 0 0,0 0 0,0 0 0,1 0 0,-1 0 0,0 0 0,0 0 0,0 0 0,0 0-1,1 0 1,-1 0 0,0 0 0,0 0 0,0 0 0,1 0 0,-1 1 0,54 34-1185,-51-33 731,-1-1-1,1 0 1,0 0-1,-1 0 1,1 0-1,0-1 1,0 1-1,0-1 1,0 0 0,0 1-1,0-1 1,5-1-1,8-1-1902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 1180,'-3'0'1158,"-10"-2"-105,10 1-103,0 2-768,1-1 0,0 1 0,0 0 1,0-1-1,0 1 0,0 0 0,0 1 0,1-1 0,-1 0 0,0 0 0,0 1 0,-2 2 1,3-2-22,-1 1 0,1-1-1,-1 1 1,1-1 0,0 1 0,0 0 0,0 0 0,0-1 0,1 1 0,-1 0 0,1 0 0,-1 3 0,2 38 802,0-36-856,0 1-1,1 0 1,1-1 0,0 0-1,0 1 1,0-1-1,1 0 1,0-1 0,1 1-1,0-1 1,0 0-1,0 0 1,1 0-1,0-1 1,0 1 0,1-2-1,0 1 1,0-1-1,0 0 1,1 0 0,-1-1-1,12 5 1,-18-9-145,-1 0 0,1 1 0,0-1-1,0 0 1,0 0 0,0 0 0,0 0 0,0 0 0,-1 0 0,1 0 0,0 0 0,0 0 0,0 0 0,0 0 0,1-1-1,0 0-104,2 1-491,0-2-245,1 1 437,-3 0-20,1 0 0,-1 0 0,1 0 0,-1 0 0,1 0 1,-1-1-1,4-2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1 714 932,'0'0'3574,"1"-2"-3121,76-80 1702,-68 70-1980,0 0 1,-1 0-1,0-1 0,-1 0 0,8-21 0,-14 30-63,0 1-1,0-1 1,0 1 0,-1-1 0,1 1 0,-1-1 0,0 1 0,0-1 0,-1 1-1,1-1 1,0 1 0,-1-1 0,0 1 0,0-1 0,0 1 0,0 0-1,-4-7 1,-9 10 150,12 1-243,-1-1-1,1 1 1,0 0-1,-1 0 1,1 0 0,0 0-1,0 0 1,-1 0-1,1 1 1,0-1-1,0 1 1,1-1-1,-1 1 1,-2 3-1,0-2 18,-2 3-7,0 1 0,1 0-1,-1 0 1,1 0 0,1 0 0,0 1-1,0-1 1,0 1 0,1 0-1,0 0 1,0 1 0,1-1 0,0 1-1,0 10 1,1-16-25,1 0-1,0 0 1,0 0 0,0-1-1,0 1 1,1 0 0,-1 0 0,1 0-1,-1-1 1,1 1 0,0 0-1,0-1 1,0 1 0,1-1-1,-1 1 1,1-1 0,-1 1-1,1-1 1,0 0 0,0 0 0,0 0-1,0 0 1,0 0 0,0 0-1,4 2 1,-1-2-7,1 0 1,-1 0-1,1-1 0,0 0 0,-1 0 1,1 0-1,0 0 0,0-1 1,-1 0-1,1 0 0,0-1 0,0 1 1,8-3-1,2-2-3,-1 0 1,1 0-1,-1-2 0,0 0 0,-1-1 0,0 0 1,0-1-1,-1 0 0,0-1 0,12-12 1,-16 13 14,0-1 1,-1 1 0,1-2 0,-2 1-1,0-1 1,0 0 0,-1 0 0,0-1 0,-1 0-1,0 0 1,-1 0 0,0-1 0,1-13-1,-4 22 13,-1 1 0,0-1 0,1 0 0,-2 0 0,1 0 0,0 0 0,-1 0-1,0 1 1,0-1 0,0 0 0,0 0 0,-1 1 0,1-1 0,-1 1 0,-2-5-1,3 7-16,1 1 0,-1-1 0,1 0 0,-1 1-1,0-1 1,1 1 0,-1-1 0,0 0 0,1 1 0,-1-1-1,0 1 1,1 0 0,-1-1 0,0 1 0,0 0 0,0-1-1,0 1 1,1 0 0,-1 0 0,0 0 0,0 0-1,0 0 1,0 0 0,0 0 0,1 0 0,-1 0 0,0 0-1,-1 1 1,-19 8 46,16-4-43,-1 0-1,1 0 1,1 0 0,-1 0-1,1 1 1,0 0 0,0 0-1,1 0 1,-1 0 0,-2 10-1,2-7-5,1 0 0,0 1 0,1-1-1,0 1 1,0 0 0,0 13 0,2-18-34,0 0 1,0 0 0,0-1-1,0 1 1,1 0-1,0 0 1,0 0-1,1 0 1,-1 0 0,1-1-1,0 1 1,0-1-1,0 1 1,1-1 0,0 0-1,4 5 1,-6-7-22,17-2-264,-15-6 255,0-3 44,0-1 0,0 1 1,-1-1-1,0 0 1,-1 0-1,0 0 0,0 0 1,-2-19-1,-11-48-71,-41-146 0,-10 40 792,63 182-376,3 9-292,5 14-46,2 0 0,1 0 0,0-1 0,2-1 0,0 0 0,21 23 0,-17-23-1019,1-1 0,1-1 0,0 0 0,2-2 0,41 28 0,-42-33-1369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41 149 1124,'0'0'2740,"-3"2"-2370,-7 3 289,6-3 581,0 1 1,0-1-1,1 1 1,-1 0-1,-5 6 2502,14-8-3725,14 3 3,-14-3 25,13-4-8,-15 3-16,0-1 3,25-7 15,-1-1-1,-1-2 1,46-24 0,-70 34-40,25-16 62,-11 6-40,-6 3-28,0 1 1,17-9-1,-26 15 3,1 0-7,5-3 2,-5 3 11,0 0-2,15-9 32,-15 9 21,18-14 285,-20 14-479,1 1 0,-1-1 0,0 1 0,0-1 0,0 1 0,0-1 0,0 1 0,1-1 0,-1 0 0,0 1 0,-1-1 0,1 1 0,0-1 0,0 1 0,0-1 0,0 0 0,0 1 0,0-1 0,-1 1 0,1-1 0,0 1 0,0-1 0,-1 1 0,1-1 0,0 1 0,-1-1 0,1 1 0,-1 0 0,1-1 0,0 1 0,-1-1-1,1 1 1,-1 0 0,1 0 0,-1-1 0,0 1 0,-1-2 691,-2-1-2228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78 178 1044,'0'0'687,"-2"1"-50,-29 12 3444,29-13-3306,-8 4 548,9-4-1216,0 0 0,-1 0 1,1 0-1,0 1 0,0-1 0,0 1 0,0-1 0,-1 1 0,1-1 0,0 1 0,-1 1 0,-10 5 957,6-5-421,8-3 471,123-75-491,17-13 699,-140 88-1264,-1 0-30,1 1 1,-1-1-1,1 0 1,-1 0-1,1 0 1,-1 0-1,0 0 0,1 0 1,0-2-1,13-7 168,25-12 315,-39 22 87,0 0-596,-1 0 0,0 0 0,0 0 0,0 0 0,1 0 0,-1 0 0,0 0-1,0 0 1,0 0 0,1 0 0,-1 0 0,0 1 0,0-1 0,0 0 0,1 0 0,-1 0 0,0 0 0,0 0 0,0 1 0,0-1 0,0 0 0,0 0 0,1 0 0,-1 1 0,0-1 0,0 0 0,0 0 0,0 0 0,0 1 0,0-1 0,0 0-1,0 0 1,0 0 0,0 1 0,0-1 0,0 0 0,0 0 0,0 1 0,0-1 0,0 0 0,0 0 0,0 0 0,0 1 0,0-1 0,0 0 0,-1 0 0,1 0 0,0 1 0,0-1 0,0 0 0,0 0 0,-11 22-10,-4 9 17,-52 117 51,66-146-58,0 0 7,-6 13 74,6-13-43,2-4-3,12-25 54,-4 9-111,47-92 102,-55 108-57,5-17-42,-9 22 17,-4 5-1,1 0 0,0 1 0,0 0 0,-5 11 1,-109 199 70,101-182-54,18-35 1,0 0-41,-2 7 26,2-7 970,2-6-970,0 1-1,0 0 1,0-1-1,0 1 1,1 0 0,2-3-1,0-1 1,-4 6-1,0-1-2,1 1 1,0-1-1,-1 1 0,1-1 1,0 1-1,-1-1 0,1 1 1,0 0-1,0 0 0,0-1 0,0 1 1,0 0-1,0 0 0,1 0 1,-1 0-1,2-1 0,20-15 10,12-4 1,-33 20-22,13-4 9,1 1 35,-13 4-37,10 0-10,-10 0 15,0 1 1,9 2 2,-9-2 23,0 4-18,-3-5-7,0 0-1,0 0 0,1 1 1,-1-1-1,0 0 0,1 0 0,-1 1 1,0-1-1,0 0 0,0 0 1,1 1-1,-1-1 0,0 0 1,0 1-1,0-1 0,0 0 0,0 1 1,1-1-1,-1 0 0,0 1 1,0-1-1,0 0 0,0 1 0,0-1 1,0 0-1,0 1 0,0-1 1,0 0-1,0 1 0,0 14 10,0-12 13,-2 1-33,-10 30-17,11-31 37,-4 12 2,0-1-33,4-11 14,-5 13-3,1-7 16,4-7-10,0 0-4,-2 5 4,-1 0 1,1 0-1,-2-1 1,1 0-1,-1 1 1,-8 7-1,-36 32-19,47-44 23,0-1-4,-23 21-39,27-24 43,7-4 12,0-1 0,0-1 0,-1 1-1,0-1 1,0-1 0,-1 0 0,8-11 0,-3-1 7,-9 18-22,6-24 7,-6 12-4,-3 12 1,0-1 6,3-28-20,-4 28 14,1 2 6,-1-2-5,2 0-1,-1-2 6,-10-15-50,7 17 37,-4-2 7,-7-2-21,12 7 25,-26-8-94,26 8 63,10 4-171,4 0 193,10 3-3,24 9 0,-35-10 20,-11-5-12,1 0 0,-1 0-1,0 0 1,1 0 0,-1 0-1,1 0 1,-1 1 0,0-1 0,1 0-1,-1 0 1,0 0 0,0 1-1,1-1 1,-1 0 0,0 0-1,1 1 1,-1-1 0,0 0-1,0 0 1,0 1 0,1-1-1,-1 0 1,0 1 0,0 0-1,2 2 32,4 8-18,-6-4-6,-3 1-169,0 0 0,0 0 0,-1 0 0,0-1 0,0 0 1,-1 0-1,1 0 0,-9 9 0,-17 6-3663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8 265 1768,'0'0'90,"-1"0"0,1 0 0,-1 0 0,1 0 0,-1 0 0,1 0 0,0 0 0,-1 0 0,1 0 0,-1 0 0,1 0 1,-1-1-1,1 1 0,0 0 0,-1 0 0,1 0 0,0-1 0,4-6 5934,12-1-5827,1 0 0,0 1 1,1 1-1,32-8 0,195-52 1198,-44-2-448,-137 44-587,65-16 1457,-113 35-1221,-14 4-333,11-3 173,-10 3-87,-1 0-197,-2 1-142,0-1-1,1 1 0,-1 0 0,0 0 1,0 0-1,1-1 0,-1 1 0,0 0 1,1 0-1,-1 0 0,0 0 0,1 0 1,-1 0-1,0-1 0,1 1 0,-1 0 0,0 0 1,1 0-1,-1 0 0,1 0 0,-1 0 1,0 1-1,1-1 0,-1 0 0,0 0 1,1 0-1,-1 0 0,0 0 0,1 0 1,-1 1-1,0-1 0,1 0 0,-1 0 1,0 0-1,0 1 0,1-1 0,-1 0 0,0 0 1,0 1-1,0-1 0,1 0 0,-1 1 1,0-1-1,5 14 40,0-1-1,-2 1 1,1 0 0,1 25-1,25 363 193,29 226-40,6-167-114,-60-434-84,49 267 49,-11-66-3,-24-123-34,55 318-192,-4 144-364,-65-514 475,-3 1 1,-5 65-1,1-97 114,-1 1 1,-1-1-1,-1 0 0,-1 0 0,-1 0 0,-1-1 1,-18 36-1,21-49 24,0 0 0,0 0 0,-1-1 1,0 0-1,0 0 0,0 0 0,-1-1 0,0 0 0,-1 0 1,0-1-1,1 1 0,-2-2 0,1 1 0,0-1 0,-1-1 1,0 0-1,0 0 0,0 0 0,0-1 0,0-1 0,0 1 1,-1-1-1,1-1 0,-10 0 0,15-1-236,0 0 1,-1 0-1,1 0 0,0 0 1,0-1-1,0 1 1,0-1-1,0 0 0,0-1 1,1 1-1,-1 0 0,1-1 1,-1 0-1,1 0 0,-4-5 1,4 5-685,1 0 0,-1-1 0,1 0 0,-1 0 0,1 0 0,0 0 0,1 0 0,-3-8 0,1-9-3337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1528,'0'0'9960,"0"12"-9306,12 183 1585,-11-174-2062,15 178-355,-15-195-442,0 0-107,9 24-2884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33 510 1516,'-2'-2'784,"-27"-31"2903,28 31-2349,5-1-1079,3-2-142,0 0 0,0 0 0,0 1 0,1 0 0,13-4-1,-17 6-85,171-59 1007,-163 56-933,1-2 1,-1 1-1,14-11 0,-22 13-52,0 1-1,0 0 1,0-1-1,-1 0 0,0 1 1,0-2-1,0 1 0,0 0 1,0 0-1,-1-1 1,0 1-1,2-7 0,0 0 109,-2-2 0,1 1 0,-1 0 0,-1 0-1,0-1 1,-1 1 0,-1 0 0,0-1 0,-4-20 0,0 10 408,-2 0 0,0 0 0,-2 1 0,-12-24 0,20 46-558,1 0 0,0-1 0,-1 1 1,1 0-1,0 0 0,-1 0 0,1-1 0,-1 1 0,1 0 0,0 0 0,-1 0 1,1 0-1,0 0 0,-1 0 0,1 0 0,-1 0 0,1 0 0,0 0 0,-1 0 1,1 0-1,-1 0 0,1 0 0,0 0 0,-1 0 0,1 1 0,0-1 1,-1 0-1,1 0 0,0 0 0,-1 1 0,1-1 0,0 0 0,-1 0 0,1 1 1,0-1-1,0 0 0,-1 0 0,1 1 0,-3 15 51,1 1-1,1-1 1,1 19-1,5 21 9,1 0 1,4-1-1,1 0 0,3-1 1,3 0-1,26 60 0,-14-62 71,-29-52-124,0 1 0,0-1 0,1 1 0,-1-1 1,0 0-1,0 1 0,0-1 0,1 1 0,-1-1 0,0 0 1,0 1-1,1-1 0,-1 0 0,0 0 0,1 1 0,-1-1 1,0 0-1,1 0 0,-1 1 0,1-1 0,-1 0 0,0 0 1,1 0-1,-1 0 0,1 0 0,-1 1 0,1-1 0,-1 0 1,0 0-1,1 0 0,-1 0 0,1 0 0,-1 0 1,1 0-1,-1-1 0,0 1 0,1 0 0,-1 0 0,1 0 1,-1 0-1,0-1 0,1 1 0,-1 0 0,1 0 0,-1-1 0,12-10 512,-11 10-606,1-2 162,0 0-1,1-1 1,-1 1 0,0-1-1,-1 0 1,1 1-1,-1-1 1,1 0 0,-1 0-1,0 0 1,0-4-1,1 1 36,13-56 1156,-14 61-1072,1-1-83,-2 3-116,1 0 1,-1-1 0,0 1 0,0 0-1,0 0 1,0-1 0,0 1-1,1 0 1,-1 0 0,0 0 0,0-1-1,0 1 1,1 0 0,-1 0 0,0 0-1,0 0 1,0 0 0,1-1 0,-1 1-1,0 0 1,0 0 0,1 0-1,-1 0 1,0 0 0,0 0 0,1 0-1,-1 0 1,0 0 0,1 0 0,-1 0-1,0 0 1,0 0 0,1 0 0,-1 0-1,0 0 1,0 0 0,1 0-1,-1 1 1,0-1 0,0 0 0,1 0-1,-1 0 1,0 0 0,0 0 0,0 1-1,1-1 1,-1 0 0,0 0 0,55 49-353,-54-48 283,51 52-1543,-23-19-4254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89 1852,'-12'-19'1308,"3"1"-156,3 3-100,-2 5 737,-2-6-413,4 6-348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158 175 1352,'-3'-2'968,"3"2"-953,-23-11 1799,22 10-1723,-1 1 0,1-1 0,-1 1 0,1 0 0,0 0 0,-1-1 0,1 1 0,-1 0 0,1 0 0,0 0 0,-1 0 0,1 1 0,-1-1-1,1 0 1,-1 1 0,1-1 0,0 1 0,-1-1 0,1 1 0,-2 0 0,-5 6 52,1 1-1,0-1 1,1 1 0,-1 0-1,2 0 1,-1 1 0,1 0-1,0 0 1,1 0-1,0 0 1,0 1 0,1 0-1,0-1 1,-1 16-1,2-18-97,1 0-1,1 0 0,-1 1 0,1-1 1,1 0-1,-1 0 0,1 1 0,0-1 0,1 0 1,0 0-1,0 0 0,0 0 0,1-1 1,0 1-1,1-1 0,-1 1 0,1-1 1,0 0-1,1-1 0,-1 1 0,7 6 1,-7-9 30,-2-1-22,0 0 0,-1-1 0,1 1 0,0-1 0,0 1 0,0-1 0,0 0 0,1 1 0,-1-1 0,0 0 1,4 1-1,-5-3-19,1 1 0,-1 0 1,0 0-1,0-1 1,1 1-1,-1-1 1,0 1-1,0-1 0,1 1 1,-1-1-1,0 0 1,1 0-1,1-1 55,-2 1-54,1 0 1,-1 1 0,0-1-1,0 0 1,0 0-1,0 0 1,0 0 0,0 0-1,0 0 1,0 0 0,0-1-1,0 1 1,0 0 0,-1 0-1,1-1 1,-1 1-1,1-1 1,-1 1 0,1 0-1,-1-2 1,2-3 136,5-17 514,0-1 1,-2 1-1,3-38 1,-7 59-314,0-1-156,-1 3-210,0 1 0,0-1-1,0 0 1,0 0 0,0 0-1,0 1 1,1-1-1,-1 0 1,0 0 0,0 0-1,0 0 1,0 1 0,0-1-1,0 0 1,0 0 0,1 0-1,-1 0 1,0 0-1,0 0 1,0 1 0,0-1-1,1 0 1,-1 0 0,0 0-1,0 0 1,0 0-1,0 0 1,1 0 0,-1 0-1,0 0 1,0 0 0,0 0-1,1 0 1,-1 0 0,0 0-1,0 0 1,0 0-1,1 0 1,-1 0 0,0 0-1,0 0 1,0 0 0,0 0-1,1 0 1,-1 0-1,0-1 1,0 1 0,0 0-1,0 0 1,0 0 0,1 0-1,-1 0 1,0 0 0,0-1-1,0 1 1,0 0-1,0 0 1,0 0 0,0 0-1,1-1 1,-1 1 0,0 0-1,0 0 1,0 0-1,0-1 1,0 1 0,0 0-1,32 72 218,35 119-1,-26-45-480,-35-117 99,-1 0 0,-1 0 0,0 33 0,-4-54 113,0-1 1,-1 1 0,0-1 0,0 1 0,0-1-1,-1 1 1,0-1 0,-1 0 0,0 0 0,0 0-1,0 0 1,-1-1 0,0 1 0,-5 5 0,5-7 42,0-1 0,0 0 0,-1 0 0,0 0 1,0-1-1,0 0 0,0 1 0,0-2 0,-1 1 1,0-1-1,1 0 0,-1 0 0,0 0 0,0-1 1,0 0-1,0 0 0,-10 0 0,5-1 75,0 0 0,0 0 0,0-2 0,1 1 0,-1-1 0,0-1 0,1 0 0,0 0-1,-1-1 1,1 0 0,-14-9 0,20 11-47,0-1 0,0-1 1,0 1-1,0 0 0,0-1 0,1 0 0,-1 0 0,1 0 0,0 0 0,1-1 0,-1 1 1,1-1-1,-1 1 0,1-1 0,1 0 0,-1 0 0,1 0 0,0 0 0,0 0 1,0 0-1,1 0 0,-1-1 0,1 1 0,1 0 0,-1 0 0,2-7 0,2-6-54,1 1 0,0 0 0,1 0 0,1 1 0,1-1 0,0 2 0,17-25 0,84-100-1210,-78 105 767,-21 22 307,110-142-2390,-107 135 2167,-1 0 0,-2 0 0,0-1 1,-1-1-1,-1 1 0,8-34 0,-14 46 314,11-70-142,-12 71 322,-1 1 1,0-1 0,0 0-1,-1 1 1,0-1-1,0 1 1,-1 0 0,-3-10-1,5 15 137,-1-1-30,-2-11-32,2 11 554,-6 10-619,3-3-93,-1 1 1,1 0-1,0 0 1,1 1-1,-1-1 0,1 1 1,0 0-1,0 0 0,1 0 1,0 0-1,-3 13 1,-1 10 39,2 2 1,1-1 0,2 0-1,2 34 1,1-41-20,0-1 0,2 0 0,0-1 0,1 1 0,2-1 0,11 29 0,-16-47-8,0 0 0,0 0 0,0 0 0,0 0 0,0-1 0,0 1 0,1-1 0,-1 1 0,4 1 0,-4-2 169,13 1 290,-12-3-222,2-3 34,0 1-204,-4 1-62,1 1 0,0-1 0,-1 0 0,1 0 0,-1 0 0,1 0 0,-1 0 0,0 0-1,1 0 1,-1-1 0,0 1 0,2-3 0,73-76 1962,-74 78-1868,13-3 121,-12 4-31,2 4-139,5 3-67,0 0 0,-1 1 0,0 1 0,0-1 0,-1 1 0,14 18 1,25 38-1349,-18-16-6265,-20-33 4146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1768,'0'0'928,"0"-3"-78,1 1-634,0 0 0,-1 0 0,1 1 0,0-1 1,0 0-1,1 1 0,-1-1 0,0 1 1,0-1-1,1 1 0,-1-1 0,1 1 0,-1 0 1,1 0-1,0 0 0,-1 0 0,1 0 0,3-1 1,42-15 769,-24 11-562,-15 3-267,0 0-1,0-1 0,-1 1 1,9-7-1,-13 8-39,0 0 1,0 0-1,0-1 0,-1 1 0,1-1 0,-1 0 0,1 0 1,-1 0-1,0 0 0,0 0 0,2-7 0,-3 9 619,-1-4-495,-1-12-6,0 13 184,1 4-409,0 0 0,-1 0 0,1 0-1,0 0 1,-1 0 0,1 0 0,0 0 0,-1 0-1,1-1 1,0 1 0,-1 0 0,1 0 0,0 0-1,0 0 1,-1 0 0,1-1 0,0 1 0,-1 0 0,1 0-1,0-1 1,0 1 0,-1 0 0,1 0 0,0-1-1,0 1 1,0 0 0,-1-1 0,1 0 4,0 1-1,0 0 1,-1-1 0,1 1-1,0-1 1,-1 1 0,1 0-1,0-1 1,-1 1 0,1 0-1,0-1 1,-1 1 0,1 0 0,-1 0-1,1-1 1,-1 1 0,1 0-1,-1 0 1,1 0 0,-1 0-1,1 0 1,-1-1 0,1 1-1,-1 0 1,1 0 0,-1 0 0,1 0-1,-1 1 1,0-1 0,-1 0 19,-1 0-1,0 0 1,1 1 0,-1 0 0,0-1 0,1 1 0,-1 0 0,1 0 0,-1 0 0,1 0 0,0 1 0,-1-1 0,1 1 0,0-1 0,0 1 0,0 0-1,0 0 1,-2 2 0,2 0-10,-1 0 0,1 0-1,-1 0 1,1 1-1,0-1 1,1 0 0,-1 1-1,1 0 1,-2 9 0,2-10-11,1 8 32,4 15-36,-1-21-17,1-2 2,-2 0-19,1 0 0,0 0 0,0 0 0,1-1 0,-1 0 0,1 1-1,-1-1 1,1 0 0,0-1 0,0 1 0,0-1 0,1 0 0,-1 0 0,1 0 0,-1 0 0,1-1 0,-1 0 0,1 0 0,9 1 0,-3-1-34,0 0 0,1-1 1,-1 0-1,0-1 0,0-1 0,0 1 0,14-5 0,-13 2-5,0 0 0,0 0 0,-1-1 0,0-1 1,0 0-1,0 0 0,18-15 0,-24 17 27,-1-1 0,1 0 0,-1 0 0,0 0 0,0 0 0,0-1 0,-1 0 0,0 1 0,0-1 0,0-1 0,-1 1 0,0 0 0,0 0 0,0-1 0,0-12 0,-1 16-2,-3 0-8,1 1 35,0 2 8,1-1 0,-1 0-1,0 0 1,1 0 0,-1 0-1,1 1 1,-1-1 0,1 0 0,0 0-1,-1 0 1,1 0 0,0-2-1,-15 1-235,11 4 174,1 0-14,-1 0 1,1 0-1,0 0 1,0 0-1,0 1 1,0-1-1,0 1 1,0 0-1,1-1 1,0 1-1,-1 1 1,-2 4-1,5-7 8,2 2-353,1-1 433,-1 1 0,0 0-1,0 0 1,0 0 0,0 0-1,-1 0 1,1 0-1,-1 0 1,1 1 0,-1-1-1,0 0 1,-1 1 0,1-1-1,-1 1 1,1-1 0,-1 1-1,0 5 1,1 4-6,4 86 68,-4-63-42,1 0 1,14 70-1,-13-84-21,-3-19 111,0 0 0,0 0 0,1 0 1,-1 0-1,1 0 0,-1 0 1,1 0-1,0-1 0,0 1 0,2 3 1,1-10 81,1-5-106,0 0 1,-1-1-1,0 1 0,-1-1 0,1 0 1,1-14-1,-3 15-38,37-134 594,-9-1 257,-24 111-536,3-26 400,-8 57-624,2 7-380,8 14-7,14 36 1,-15-32-104,0-1-1,14 21 1,-22-40 279,0 0-1,0 0 1,0 0-1,1 0 1,-1-1 0,1 1-1,0-1 1,-1 0 0,1 1-1,0-1 1,0-1 0,1 1-1,3 2 1,-5-4 48,1 1 0,-1-1 1,1 0-1,-1 1 0,0-1 1,1 0-1,-1 0 0,1 0 0,-1-1 1,1 1-1,-1-1 0,1 1 1,-1-1-1,0 0 0,1 0 0,-1 0 1,0 0-1,0 0 0,3-3 0,3-2 75,0-1-1,0 0 1,-1-1-1,-1 0 1,1 0-1,-1 0 1,-1-1-1,1 1 1,5-14-1,14-21 543,-24 42-545,-1 0-50,0 1 1,0 0-1,0-1 1,0 1 0,0 0-1,1-1 1,-1 1-1,0 0 1,0-1-1,1 1 1,-1 0-1,0-1 1,0 1-1,1 0 1,-1 0-1,0-1 1,1 1-1,-1 0 1,0 0-1,1 0 1,-1-1-1,0 1 1,1 0-1,-1 0 1,0 0-1,1 0 1,-1 0-1,1 0 1,-1 0-1,0 0 1,1 0-1,-1 0 1,1 0-1,-1 0 1,0 0-1,1 0 1,-1 0 0,0 0-1,1 1 1,-1-1-1,1 0 1,-1 0-1,1 1 1,19 8-6,-15-4-31,0 0-35,1-1 1,-1 0-1,1 0 0,8 4 1,-12-7 52,1 0 0,0 0 1,0 0-1,-1 0 0,1-1 0,0 1 1,0-1-1,0 1 0,0-1 0,0 0 1,0-1-1,0 1 0,0 0 0,4-2 1,-2 0 42,1 0 1,-1 0-1,-1 0 1,1-1-1,0 0 1,-1 0 0,7-5-1,30-30 668,-25 21-326,-15 16-116,2 1-241,5 0-57,-5 0-65,-2 2-295,22 36-2612,-16-22-4873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39 964,'-12'-38'8336,"15"50"-7796,0-1-444,41 181 1477,30 184-1239,-69-356-794,1 0 0,13 32 0,10 2-4304,-27-51 2245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1844,'-1'-3'1058,"-3"-9"5340,8 21-6157,-1-1-169,0-1-1,1 0 1,1 1-1,-1-1 1,1-1 0,0 1-1,1-1 1,6 7 0,-9-11 29,1 2 25,-1-1 0,1-1 0,-1 1 1,1 0-1,0-1 0,0 0 0,0 0 0,0 0 0,6 1 0,4 1 216,-11-3 11,3-1 5,2-3-159,0 1 1,0-1-1,0 0 0,0-1 0,-1 0 0,0 0 1,1-1-1,8-7 0,25-31 1257,-24 23-552,-15 18-10,2 8-750,1 2-111,0 0-1,-1 1 0,0-1 1,-1 1-1,0 0 1,2 10-1,12 69 112,-7-29-126,16 80-118,61 263-632,-76-362 637,61 253-1378,-70-282 1362,0 1 1,0-1-1,-1 1 1,-1 0 0,0 0-1,0-1 1,-3 14-1,2-24 100,1 0 0,0 0 0,0 0 0,-1 0 0,1 0 0,-1-1-1,1 1 1,-1 0 0,1 0 0,-1 0 0,1 0 0,-1-1 0,0 1 0,0 0-1,1-1 1,-3 2 0,1 0-7,0 0 124,-7-5 57,-1-2-67,-1 0 0,1-1 0,0 0 0,1-1 0,-1 0 1,2 0-1,-1-1 0,-14-16 0,-3-12 402,0-1-1,3-2 1,1 0 0,-31-77-1,45 94-361,1-1-1,1 0 0,0 0 0,2 0 0,1-1 0,1 0 1,0 1-1,2-1 0,1 0 0,7-43 0,-6 58-287,1 0 1,-1 0-1,2 1 0,-1-1 1,1 1-1,0 0 0,1 0 0,0 1 1,0-1-1,1 1 0,6-7 1,-7 9-760,0 1 1,0 0 0,1 0 0,-1 0-1,1 0 1,0 1 0,0 0 0,0 0-1,12-3 1,2 2-3202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21 2004,'0'0'1442,"0"-4"-144,-1-13 4829,4 25-5695,21 53 387,15 65 1,-3-9-552,-1 13-1632,-17-74-4067</inkml:trace>
  <inkml:trace contextRef="#ctx0" brushRef="#br0" timeOffset="1">5 235 1420,'-1'-5'241,"0"0"0,0 0-1,0 0 1,1 0 0,-1-1-1,1 1 1,1 0 0,-1 0 0,1 0-1,0 0 1,0 0 0,0 0-1,1 0 1,-1 0 0,1 0 0,5-7-1,-4 7-110,1 0-1,1 0 0,-1 0 0,1 0 0,0 1 1,0 0-1,0 0 0,1 0 0,-1 1 0,1 0 1,0 0-1,7-3 0,0 1-29,1 1 1,-1 1-1,1-1 1,0 2-1,0 0 1,0 1-1,1 0 1,-1 1-1,0 1 0,0 0 1,0 1-1,0 0 1,0 2-1,0-1 1,-1 1-1,15 7 0,-13-4 12,0 0-1,0 1 0,-1 1 0,0 0 0,0 1 0,-1 0 0,0 1 0,-1 1 0,0 0 0,-1 0 0,0 1 0,-1 1 0,11 19 0,-16-23-5,-1-1-1,0 1 1,-1 0-1,0 0 1,-1 0-1,0 0 1,0 1-1,-1-1 1,-1 0-1,0 1 1,0-1-1,-1 0 0,0 1 1,0-1-1,-2 0 1,1 0-1,-1 0 1,0 0-1,-1 0 1,-1-1-1,1 0 1,-1 1-1,-1-2 1,0 1-1,0-1 1,0 0-1,-1 0 1,0 0-1,-11 7 1,3-2 73,-1-2 0,0 0 0,-27 13 0,32-18-77,0-1 0,-1-1 0,1 0-1,-1-1 1,0 0 0,-18 2-1,28-5-116,0 0 1,0 1-1,0-1 0,0-1 0,1 1 0,-1 0 0,0 0 0,0-1 0,-2 0 0,-1 0-63,-2-2-316,-4-9-223,7 4-371,-1-13-980,6 6-1455,9-35 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4 120 1888,'0'0'1874,"3"2"-1064,-3 0-672,1-1 0,0 0 1,0 1-1,-1-1 0,1 0 1,0 0-1,0 0 1,0 0-1,2 1 0,8-3 398,-1 0 1,1-1-1,19-6 0,-22 6-411,5-2 164,0 0-1,0-1 0,-1-1 0,1 0 0,11-8 0,-23 13-246,1 0 0,-1-1-1,1 1 1,-1 0-1,0-1 1,1 1 0,-1-1-1,0 0 1,1-2 0,4-5 216,-5 8-18,0-3-15,2-11-7,-3 11 182,-3 0-222,-12-12-16,15 15-154,0 1 0,-1 0-1,1-1 1,0 1 0,-1 0-1,1-1 1,0 1 0,-1 0-1,1-1 1,0 1-1,-1 0 1,1 0 0,-1 0-1,1-1 1,-1 1 0,1 0-1,-1 0 1,1 0-1,-1 0 1,-9-2 72,1 0-1,-1 1 0,-13 0 1,18 1-55,1 0 1,-1 0 0,1 1 0,-1 0 0,1 0 0,0 0-1,0 0 1,-1 1 0,1-1 0,0 1 0,-5 4 0,4-3-6,0 1 0,0 0 0,0 1 0,0-1 0,1 1 0,-1 0 0,1 0 0,1 0 0,-1 1 0,1-1 0,0 1 1,0 0-1,1 0 0,-1 0 0,-1 8 0,4-12-15,-1 1 0,1-1 1,0 0-1,-1 0 0,1 1 0,0-1 0,1 0 1,-1 0-1,0 1 0,1-1 0,0 3 0,1 3 8,-1-1-18,1 0 1,1 0 0,-1-1 0,1 1 0,0-1 0,0 1 0,1-1 0,-1 0 0,2 0 0,-1-1 0,0 1 0,1-1 0,0 0 0,1 0 0,-1-1 0,10 7-1,-7-6-79,0 0 0,1 0-1,-1-1 1,1 0-1,0 0 1,0-1 0,0-1-1,1 1 1,-1-1-1,1-1 1,12 1-1,-17-2 57,0-1 0,1 1-1,-1-1 1,0 0 0,0-1-1,0 0 1,0 1 0,0-1-1,-1-1 1,1 1 0,0-1-1,-1 0 1,0 0 0,0 0-1,0 0 1,0-1 0,0 0-1,-1 1 1,6-8 0,1-5 181,0 1 0,-1-2-1,13-30 1,-21 46-132,3-11 276,-1 0 0,4-24-1,-6 34-279,-1 0 92,1-1-26,1-9-12,-1 9 354,0 12-407,18 110-47,-19-116 21,2 1-3,6 25 1759,-2-34-1638,14-15-26,-15 15 108,-5 5-190,1 0-1,-1 0 1,0 0 0,0 0 0,0 0-1,0 0 1,1 0 0,-1 0 0,0 0-1,0-1 1,0 1 0,0 0 0,1 0-1,-1 0 1,0 0 0,0 0 0,0 0-1,0 0 1,0 0 0,1-1 0,-1 1-1,0 0 1,0 0 0,0 0 0,0 0-1,0 0 1,0-1 0,0 1 0,0 0-1,0 0 1,0 0 0,1-1 0,-1 1-1,0 0 1,0-1 1,0 1 0,0 0-1,0-1 1,0 1 0,0 0 0,0-1-1,1 1 1,-1 0 0,0 0 0,0-1-1,0 1 1,1 0 0,-1-1 0,0 1-1,0 0 1,1 0 0,-1 0 0,0-1-1,1 1 1,-1 0 0,0 0 0,1 0-1,-1 0 1,0-1 0,1 1-1,-1 0 1,0 0 0,1 0 0,-1 0-1,0 0 1,1 0 0,-1 0 0,0 0-1,1 0 1,14 0-25,-11-1-17,-1 3-8,79 31-487,-79-32 513,0 0 3,-1 0 30,1-1-1,-1 1 1,1-1 0,0 1 0,-1-1 0,1 0-1,-1 0 1,1 0 0,-1 0 0,1-1 0,0 1-1,-1-1 1,1 0 0,-1 1 0,1-1 0,2-2-1,4-1 72,-2-1-1,1 0 1,0 0-1,11-11 0,-4 2-15,4-4 86,1 2-1,30-21 1,-47 36-141,0 0 1,0-1-1,0 1 1,0 1 0,0-1-1,1 0 1,-1 1-1,0-1 1,1 1 0,4 0-1,-4 0-8,-3 0 0,0 0-1,0 0 1,0 0-1,0 0 1,0 0 0,1 0-1,-1 1 1,0-1-1,0 0 1,0 0-1,0 1 1,0-1-1,0 1 1,0-1 0,0 1-1,2 1 1,-1-1 13,3 2-38,-1-1 0,1 0 0,-1 1 0,0 0 0,0 0 0,-1 0 0,1 1 0,0-1 1,-1 1-1,0 0 0,5 7 0,-3-2-270,1 0 0,-1 1 0,7 19 0,-10-22-121,0 0 1,-1 0-1,0 0 1,1 11-1,-1 8-4315,-1-22 3613,1 17-2272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178 458 1864,'-4'-6'736,"-1"-1"0,1 1 0,-1-1 0,-1 1 0,1 1-1,-9-9 1,13 14-652,0-1 0,0 1 1,0-1-1,0 1 0,0-1 0,0 1 0,0 0 0,0-1 0,0 1 0,0 0 0,0 0 0,0 0 0,-2 0 0,0-1 117,0 1 362,-2 1-68,-13 6-46,10-1-47,0 2-256,1 0 1,0 1-1,1 0 1,0 0-1,0 1 1,1-1-1,-4 12 1,2 2-51,1 0 1,1-1-1,1 2 1,1-1-1,1 45 0,3-53-216,0 0-1,6 20 0,-2-22-17,-3-11 114,0 1-44,0-2 4,11 6-142,-9-12 170,0-3 20,1 1 1,-2-1-1,1 0 0,-1 0 1,0 0-1,-1-1 1,0 1-1,2-14 1,3-26 6,-3 23 317,1-46-1,-5 69 41,4 8-322,27 47 24,-20-35-35,17 21 0,-15-21-12,-10-15 1,0 0 0,0-1 0,0 0 0,0 1 1,0-1-1,0 0 0,7 3 0,-6-3 3,-1-1 27,0-1 33,12-3 34,-12 2 30,0-1 11,1-2-81,0 0-1,0 0 0,-1-1 0,0 1 1,0-1-1,0 0 0,0 1 0,-1-1 0,3-9 1,2-14 189,-1 1 0,3-54 1,-2 17 285,-7 61-49,-2 13-471,-10 121 65,13-108-56,2-6 11,5 15 90,-8-29-98,4-2-23,8 3-1,-8-3-4,3-5 13,26-17 86,49-40 1,-62 48-88,-7 5 12,-11 7-19,1-1 0,0 1 0,0 0 0,0 1 0,-1-1 0,1 0 0,0 1 1,0-1-1,0 1 0,0 0 0,5 1 0,-6-1-8,4 0-58,0 1 0,0 0 0,0 1 0,0 0 0,0 0 1,0 0-1,0 0 0,-1 1 0,1 0 0,-1 0 0,0 1 0,7 5 0,-5-3-39,0-2-1,0 1 1,1-1-1,-1 0 1,1 0-1,11 3 1,-9-5 51,1 0 0,-1-1 0,1 0 0,0-1 0,-1 0 0,1-1 1,0 0-1,-1 0 0,1-1 0,-1-1 0,1 0 0,-1 0 0,16-8 0,-15 6 76,-1-1-1,0 0 1,0 0-1,-1-1 1,1 0-1,-1-1 0,-1 0 1,0 0-1,0-1 1,0 0-1,-1-1 1,7-11-1,-5-8 313,-8 25-28,-9 8-290,-25 9-11,33-13-9,-1 1-1,0-1 0,1 0 1,-1 0-1,1 0 0,-1 1 0,0-1 1,1 0-1,-1 1 0,1-1 1,-1 0-1,1 1 0,-1-1 0,1 1 1,-1-1-1,1 1 0,-1 0 1,-3 6-73,0-1 1,0 1 0,1 1-1,0-1 1,0 0 0,1 1-1,0 0 1,0-1 0,1 1-1,-1 0 1,2 0 0,-1 0-1,1 0 1,2 9 0,-2-14 21,1-1 0,0 1 0,0-1 1,0 0-1,0 1 0,0-1 0,0 0 1,0 0-1,1 0 0,0 0 0,-1 0 0,4 3 1,-4-4 22,1 1-104,1-1 18,10 1 10,-10-1 6,1-7-52,0 2 133,-1 0 7,0 0 0,0 0 0,-1 0 0,1 0 0,-1 0 0,0-1 0,0 1 0,-1-1 0,2-6 0,5-31 76,-2 0 0,0-55 0,-9-90 903,2 157-742,1 5 243,-2 1-1,-1 0 1,0 0-1,-12-37 0,9 50 75,4 8-449,0 1 644,-2 7-516,0-1-188,0 0-1,1 0 1,0 1 0,-1-1-1,2 1 1,-1 0-1,0 0 1,1 0-1,0 0 1,0 0 0,1 0-1,0 0 1,-2 8-1,-3 37 79,3 1-1,1 0 1,3 0-1,1-1 1,4 1-1,20 94 0,-20-122-172,13 55-1401,37 93 1,-54-165 808,5 9-35,1-4-5286,5 1 2115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0 773 1284,'0'0'3517,"0"-3"-2894,1-12-77,0 15-510,-1-1 0,0 0-1,0 1 1,1-1 0,-1 1 0,0-1 0,1 1-1,-1-1 1,1 1 0,-1-1 0,1 1 0,-1-1-1,1 1 1,-1-1 0,1 1 0,-1 0 0,1-1 0,-1 1-1,1 0 1,0-1 0,-1 1 0,1 0 0,0 0-1,0 0 1,22-12 603,31-11-1,-41 19-510,-1-1-1,1 0 1,-1-1-1,0 0 1,-1-1 0,0 0-1,0-1 1,16-15-1,-23 20-38,-1-1-1,1 0 1,-1 0 0,0 0-1,0 0 1,-1 0-1,1-1 1,-1 1 0,0-1-1,0 0 1,0 1-1,-1-1 1,1 0 0,-1 0-1,-1 0 1,1-7-1,0 9 160,-3-2-25,-7-12-16,8 15-181,0 0-1,0 1 0,0-1 0,-1 1 1,1 0-1,0-1 0,-1 1 1,1 0-1,-1 0 0,0 0 0,1 0 1,-1 0-1,0 0 0,1 1 1,-1-1-1,0 0 0,0 1 0,0-1 1,-3 1-1,3-1 29,-3 0-11,-1 1 0,1-1 0,0 1 0,-1 0 1,1 0-1,0 1 0,0-1 0,-11 4 0,11-3 2,-1 0-20,1 1 1,0-1-1,0 1 0,-1 1 0,1-1 1,0 1-1,1-1 0,-1 1 0,0 1 1,1-1-1,0 1 0,0-1 0,0 1 1,0 0-1,0 1 0,1-1 0,0 1 1,0 0-1,0-1 0,1 1 0,-1 0 0,1 1 1,0-1-1,1 0 0,-3 10 0,3-7-41,0 0-1,0 0 1,1 0-1,0 1 1,0-1-1,1 0 1,0 0-1,1 0 1,-1 0-1,2 0 1,-1 0-1,1 0 1,0-1-1,1 1 1,-1-1-1,10 13 1,-7-13-51,1-1 1,-1 1 0,1-1-1,1 0 1,-1-1 0,1 1-1,0-2 1,0 1 0,0-1-1,1 0 1,0-1 0,0 0-1,-1 0 1,2-1 0,-1 0-1,0-1 1,0 0 0,1 0-1,10-1 1,-5-1 23,-1 1 0,0-2 0,0 0 0,0-1 0,0 0 0,0-1 0,0-1 0,-1 0 0,0 0 0,0-2 0,24-15 0,-22 10 91,0 0 0,-1-1 0,21-24 0,-28 28 62,0 0-1,0-1 1,-1 0-1,-1 0 1,1 0-1,-2 0 1,5-14-1,-7 17 101,0-1 0,0 0-1,-1 0 1,0 0-1,-1-8 1,0 14-188,0 1 1,-1 0-1,0 0 1,1 0-1,-1 0 1,0 0-1,1 0 1,-1 0-1,0 0 1,0 0-1,0 0 1,-1 0-1,1 0 10,1 1-24,0-1-1,0 1 1,-1-1 0,1 1 0,0 0 0,-1-1-1,1 1 1,0 0 0,-1-1 0,1 1-1,-1 0 1,1-1 0,0 1 0,-1 0 0,1 0-1,-1 0 1,1-1 0,-1 1 0,1 0-1,-1 0 1,1 0 0,-1 0 0,1 0 0,-1 0-1,1 0 1,-1 0 0,-6-1 160,0 4-143,1 0 1,-1 0-1,1 1 0,0 0 1,0 0-1,1 1 0,-1-1 1,1 1-1,0 0 0,1 1 1,-1-1-1,1 1 0,0 0 1,0 0-1,1 0 0,-1 0 1,1 1-1,-2 6 0,3-2-41,0 0 0,0-1-1,1 1 1,0 0 0,1 0 0,0 0-1,0 0 1,2-1 0,2 18-1,-2-22-54,0 1 0,0-1 0,1 1 1,0-1-1,0 0 0,0 0 0,0 0 0,1 0 0,0-1 0,1 1 0,-1-1 0,1 0 0,0-1 0,0 1 0,10 6 0,-14-10 44,0-1-1,1 1 1,-1 0-1,0-1 1,1 1-1,-1-1 1,0 1-1,1-1 1,-1 0-1,1 1 1,-1-1-1,1 0 1,-1 0-1,3 0 1,-1 0-128,-1 0 133,0-1-1,-1 1 1,1-1 0,-1 1 0,1-1-1,0 0 1,-1 0 0,1 1 0,-1-1-1,1 0 1,-1 0 0,2-2 0,1 0-23,-1 0 25,0 0-1,0 0 0,-1 0 0,1 0 0,-1-1 0,0 1 0,0-1 0,0 1 0,0-1 0,0 0 1,-1 0-1,0 0 0,0 0 0,0 0 0,1-6 0,1-3-13,6-30-27,-1 0-1,3-60 0,-8-89 299,-3 125-81,-21-240 1958,17 286-1614,4 19 81,-4 13-431,3-7-137,-4 9 37,1 0 0,0 1-1,2-1 1,-3 26 0,2 53 131,16 150 1,4-133-423,1 19-425,4 95-3836,-16-172 1127,2-2 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1110 1356,'-46'-8'2702,"43"7"-391,13-4-1887,11-6-203,1 1 1,37-11 0,79-15 257,934-199 973,-661 149-1109,262-49 80,920-157 116,-876 138-1393,-653 136 72,82-34 0,-143 51 679,0 0 0,0 0 0,0-1 0,-1 1 0,1-1 0,0 0 0,0 0 0,4-4 0,-6 5-449,-6-2-452,-24-10-722,-11 3 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6:3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1431 1640,'-10'1'3558,"115"-34"-2396,540-165 914,704-132 74,-581 163-1185,-176 39-226,-230 52-282,-122 28-133,315-83 898,-166 1 125,-371 124-1286,13-6 126,-1-1 0,0-2 0,-1-1 1,0-1-1,27-22 0,-50 34-212,0 0 0,0 0 0,-1 0 0,0-1 0,0 1 0,5-9 1,-9 13-389,-30-25-11468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48 186 1704,'-47'-6'8922,"52"9"-8674,6 3-144,1 0 0,1-1 0,-1-1 1,1 1-1,23 3 0,75 9 254,-82-14-309,371 27 458,-351-28-474,47 3 45,242 4 143,173-19 10,-191-7-112,36-5 1,-40 5-10,21-11 10,-24 3-5,32-5 24,70-2 163,242 0 754,-519 26-553,29-2 2769,-164 8-2843,0 0-32,-2 0-462,1 0 104,0 0 0,1-1 0,-1 1 0,0 0 0,0-1 0,0 1 0,0-1 0,0 0 0,0 0 0,0 0 0,0 0 0,0 0 0,0 0 0,0 0 0,0-1 0,3-2 0,-1-6-680,5-20-9266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25 2060,'0'0'2150,"-1"-3"-1172,-3-11-72,4 11-70,-1 3-762,1-1 1,0 1-1,-1 0 1,1-1-1,0 1 0,-1 0 1,1-1-1,0 1 1,-1 0-1,1 0 0,0-1 1,-1 1-1,1 0 1,-1 0-1,1 0 0,-1-1 1,1 1-1,0 0 1,-1 0-1,1 0 0,-1 0 1,1 0-1,-1 0 1,1 0-1,-1 0 0,1 0 1,0 0-1,-1 0 1,1 0-1,-1 1 0,-15 0 768,16-1-907,-4 1 176,0 0 0,0 0 0,0 0 0,0 1 0,0 0-1,0-1 1,0 1 0,-6 5 0,1-1 100,1-1-85,-1 0 0,1 1 0,1 0 0,-1 0 0,1 1 0,0 0 0,1 0 0,0 1 0,-8 12 0,12-17-94,0 1 1,0 0-1,0 0 0,1 0 0,-1 1 0,1-1 1,0 0-1,1 1 0,-1-1 0,1 0 0,-1 1 1,1-1-1,1 0 0,-1 1 0,1-1 1,-1 1-1,1-1 0,0 0 0,1 0 0,-1 0 1,1 0-1,0 0 0,3 6 0,2 0 5,0 0-1,1-1 0,0 1 1,1-2-1,0 1 1,0-1-1,1 0 1,12 7-1,91 47 150,-82-47-136,-8-3-5,-12-7 15,-1 0-1,0 0 0,0 1 0,11 9 1,-12 0 388,-13-10-301,-3 3-82,0 1 0,-1-1 0,0-1 0,0 0 0,-1 0 0,-13 8 0,-88 44 417,72-41-764,-57 37 0,94-54-250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45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 1788,'-5'-10'1980,"-2"-5"-532,2 4-39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36 368 1856,'0'0'2974,"-4"4"-2404,-15 10-54,18-13-486,0-1 1,1 0-1,-1 1 0,0-1 1,1 1-1,-1-1 0,1 1 1,-1 0-1,1-1 1,-1 1-1,1 0 0,-1-1 1,1 1-1,0 0 0,-1-1 1,1 1-1,0 0 1,0 0-1,-1-1 0,1 1 1,0 0-1,0 0 0,0-1 1,0 2-1,0 0 86,-1 1-12,0 0 0,1 1 1,0-1-1,-1 0 0,1 0 1,0 0-1,0 0 0,1 1 1,-1-1-1,1 0 1,1 4-1,-1-4-70,1 5 47,1 0 1,0-1 0,1 1-1,0-1 1,0 1 0,0-1-1,1 0 1,0-1-1,0 1 1,1-1 0,0 0-1,0-1 1,1 1 0,-1-1-1,14 7 1,-13-8-53,1-1-1,-1 0 1,1 0 0,0-1 0,0 0-1,0 0 1,0-1 0,0 0-1,1 0 1,-1-1 0,0 0 0,0 0-1,1-1 1,-1 0 0,0-1 0,0 0-1,0 0 1,10-4 0,0-3 170,1 0 0,-1-1 1,-1-1-1,0 0 0,0-1 0,15-16 1,-30 27 739,-1 5-849,0 7-21,1 0 0,1 0 0,4 14-1,-5-21-57,0 1-1,1-1 0,-1 0 1,1 1-1,-1-1 0,1 0 0,0-1 1,1 1-1,-1 0 0,1-1 1,4 3-1,-2-2-11,0 0 0,0-1-1,0 0 1,0 0 0,0 0 0,1-1 0,-1 0 0,1 0-1,-1-1 1,1 0 0,0 0 0,0-1 0,0 1 0,-1-1 0,1-1-1,0 1 1,0-1 0,0-1 0,-1 1 0,1-1 0,10-4 0,-6 1 0,1-1 0,-2 0 0,1 0 0,0-1 0,-1 0 1,-1-1-1,1 0 0,-1 0 0,-1-1 0,1-1 0,7-11 0,-2 1 5,-2-2-1,0 1 1,-2-1-1,0-1 1,10-37-1,-12 27 54,-1 0-1,-1 0 1,1-51-1,-6 66 158,-2 0 0,1 0 0,-2 0 0,-1 0 0,0 0 0,-10-28 0,12 43 267,-3 10-414,-1 2-41,0 1 0,1 0 0,0 0 0,1 0 0,0 1 0,-3 14 0,-30 312-142,34-322 67,2-1-1,0 1 1,4 24 0,-4-38 41,0 0 5,0 0 0,0 0-1,0-1 1,0 1 0,0 0 0,0 0 0,0-1 0,0 1-1,1 0 1,-1 0 0,0-1 0,0 1 0,1 0 0,-1-1-1,1 1 1,-1 0 0,0-1 0,1 1 0,0-1 0,-1 1-1,1 0 1,-1-1 0,2 1 0,2 0-5,0 0 1,0 0-1,1-1 0,-1 1 0,0-1 1,1 0-1,5-1 0,7 0-5,-1 1 0,1 1 0,0 0 0,0 2 0,-1 0 0,1 0-1,21 9 1,-34-10-4,-1-1 0,0 1 0,0 0 0,1 1 0,-1-1 1,-1 0-1,1 1 0,0 0 0,-1-1 0,5 8 0,-2 4-95,-4-11 92,-1 0-38,-1 2 6,1-5 51,-1 3-11,0 0 0,1 0 1,-2 0-1,1 0 0,0 0 1,-1 0-1,1 0 0,-1 0 1,0-1-1,0 1 0,0-1 1,0 1-1,0-1 0,-1 0 1,1 0-1,-1 0 1,1 0-1,-1 0 0,0 0 1,0-1-1,-3 2 0,-5 0-5,0 0 0,-1-1-1,1 0 1,-13 0 0,18-1-56,1-2 1,-1 1 0,0-1 0,0 1 0,1-2-1,-1 1 1,1-1 0,-1 1 0,1-2 0,-10-4 0,14 6-88,-1 0 1,1-1 0,0 1-1,-1-1 1,1 1 0,0-1 0,0 1-1,0-1 1,1 0 0,-1 1 0,0-1-1,0 0 1,1 0 0,-1 1-1,1-4 1,-1 3 191,1 1-204,0 0 1,-1 1-1,1-1 0,0 0 0,0 0 0,0 0 1,0 0-1,0 0 0,0 0 0,0 0 0,0 0 1,0 0-1,0 0 0,1 0 0,-1 0 0,0 1 1,0-1-1,1 0 0,-1 0 0,1 0 0,-1 0 1,2-1-1,-1 1-763,7-15-1563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 1864,'-4'-3'295,"0"1"1,0 0-1,-1 0 0,1 0 1,0 1-1,-1 0 0,0 0 0,1 0 1,-1 0-1,0 1 0,1-1 1,-1 1-1,0 0 0,0 1 0,1-1 1,-1 1-1,0 0 0,-5 2 1,-5 1 145,1 1 1,0 1 0,1 0-1,-21 13 1,30-17-360,0 1-1,0-1 1,1 1 0,-1 0 0,1 0 0,-1 1-1,1-1 1,0 1 0,0 0 0,1-1 0,-1 1-1,1 1 1,0-1 0,0 0 0,0 0 0,1 1-1,-1-1 1,1 1 0,-1 5 0,2-4-23,0 0 1,0 0 0,0-1-1,1 1 1,0 0-1,0-1 1,0 1 0,1-1-1,0 1 1,0-1-1,0 0 1,1 0 0,-1 0-1,1 0 1,6 7-1,38 46 280,-28-37-156,-2 0 0,0 2 0,23 41 0,-35-47 200,-4-14-185,-3 1 11,0 1-171,-1-1 1,1 1-1,-1-1 1,1 0 0,-1 0-1,-1 0 1,1-1 0,0 1-1,-1-1 1,-3 3-1,-8 3 7,1 0 0,-1-2 0,-1 0 0,1-1 0,-1 0 0,0-1 0,0-1 0,-21 2 0,35-5-294,-20-4-681,18 3 236,-2-9-1320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 1448,'0'0'1380,"-6"-1"-126,0-1-866,3 1-131,1 1 0,-1-1 1,1 0-1,-1 1 1,0 0-1,-5-1 1,2 5 676,-40 29 605,40-28-1311,0 0-1,1 0 1,0 1 0,0-1 0,0 1-1,1 0 1,-4 7 0,2-1 86,0 1 0,1-1 0,-3 14 0,6-19-212,1-1 0,0 1 0,1 0 0,-1-1 0,1 1 1,1 0-1,-1 0 0,2 8 0,0-6-53,0 0-1,1 0 1,0 0 0,1 0 0,-1 0 0,2-1-1,-1 0 1,1 0 0,0 0 0,7 7 0,-8-10-176,1 0 1,0 0-1,0-1 1,1 0 0,-1 0-1,1 0 1,0-1 0,0 1-1,0-1 1,0-1 0,1 1-1,-1-1 1,1-1-1,10 3 1,-8-3-624,-1 0 1,1 0-1,-1-1 1,1 0-1,0 0 0,11-3 1,3-5-1995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96 1420,'-5'-24'3064,"-14"-35"0,18 57-2434,1 0 149,0 2-742,-1 0 1,1-1-1,0 1 0,0 0 0,0 0 1,0 0-1,0 0 0,-1 0 1,1-1-1,0 1 0,0 0 1,0 0-1,0 0 0,0 0 0,0-1 1,0 1-1,0 0 0,0 0 1,0 0-1,0 0 0,0-1 1,0 1-1,0 0 0,0 0 0,0 0 1,0-1-1,0 1 0,0 0 1,0 0-1,0 0 0,0 0 1,0-1-1,0 1 0,0 0 1,0 0-1,0 0 0,0 0 0,0-1 1,1 1-1,-1 0 0,0 0 1,0 0-1,0 0 0,0 0 1,0 0-1,1-1 0,-1 1 0,0 0 1,0 0-1,0 0 0,0 0 1,1 0-1,-1 0 0,0 0 1,0 0-1,0 0 0,0 0 0,1 0 1,-1 0-1,0 0 0,0 0 1,12 4 57,0 0 0,-1 1 0,0 0 1,0 1-1,-1 1 0,0-1 1,0 2-1,0-1 0,-1 1 0,0 1 1,10 12-1,-13-14-80,0 1 0,0-1 0,0 2-1,-1-1 1,-1 0 0,1 1 0,-1 0 0,-1 0 0,0 0 0,0 0 0,0 1 0,-2-1-1,1 1 1,-1-1 0,0 14 0,-2-17-29,1 0 0,-1-1 0,-1 1 0,1 0-1,-1-1 1,0 0 0,0 1 0,-1-1 0,0 0 0,0 0 0,0 0 0,0-1-1,-1 1 1,1-1 0,-1 0 0,0 0 0,-1 0 0,-7 6 0,6-6 19,-1 0 0,1-1 0,-1 1 0,1-1 0,-1-1 0,0 1 0,0-1 0,-1 0 0,1-1 0,0 1 0,-1-2 0,1 1 0,-10-1 0,16 0-3,-1 0 1,1-1-1,0 1 0,0-1 1,-1 1-1,1-1 0,0 1 1,0-1-1,0 1 0,0-1 1,-1 0-1,1 0 0,0 0 1,0 0-1,1 1 0,-1-1 1,0 0-1,-1-2 0,0 1 4,1-2 7,-2-11-5,3 8-13,0 0 1,1 0-1,0 0 1,1 0-1,0 1 1,0-1-1,0 0 1,1 1 0,0-1-1,0 1 1,5-8-1,4-5-28,1 2 0,23-26-1,-16 20 3,2 1 0,0 1 0,30-22 0,-48 41 25,9-1 0,-10 3 9,0 0 0,0 1 0,0 0 0,0-1 1,0 1-1,0 0 0,0 0 0,0 1 0,0-1 1,0 0-1,-1 1 0,1 0 0,-1 0 0,1 0 0,-1 0 1,0 0-1,0 0 0,0 0 0,0 1 0,0-1 0,2 5 1,5 7 29,0 1 1,10 26 0,-17-35-23,56 150-169,-57-148-306,3 8-621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61 120 1012,'-9'-27'892,"0"6"-76,4 2-36,-1 7-96,1-1-68,-3 3 377,-2-3-257,2 8-572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85 682 944,'15'52'1257,"3"-1"-1,2-1 1,27 51 0,4-2-486,19 41 148,-37-75 351,-34-67-1223,0 0-1,-1 0 0,1 1 0,-1-1 0,1 0 0,-1 0 0,1 1 0,-4-3 0,-4-5 58,-28-38 711,3-2 0,-42-79 0,70 117-684,-13-23 533,1-1 1,3 0 0,-21-69 0,32 91-486,2 0-1,0 0 1,0 0 0,1 0 0,1-1 0,0 1 0,1 0 0,5-24-1,-5 31-123,0 1 0,1 0-1,0-1 1,0 1 0,0 0-1,1 0 1,-1 0 0,1 0-1,1 1 1,-1-1 0,0 1-1,1 0 1,0 0 0,0 0-1,0 0 1,1 1 0,-1 0-1,1 0 1,0 0 0,0 0-1,0 1 1,0-1 0,7-1-1,-9 4-6,1-1-1,-1 1 1,1-1-1,-1 1 1,1 1-1,-1-1 1,6 1 0,-8-1-55,0 1 13,0-1 0,-1 0 0,1 0 0,0 1 0,0-1 0,-1 1-1,1-1 1,0 0 0,0 1 0,-1-1 0,1 1 0,-1 0 0,1-1 0,0 1 0,-1-1 0,1 1 0,-1 0 0,0-1 0,1 1 0,-1 0 0,1 0 0,-1 1 0,1 0 12,1 2-14,-1 0 1,1 0-1,-1 0 0,0 0 1,0 1-1,0-1 0,-1 0 1,0 1-1,0-1 1,0 0-1,0 1 0,0-1 1,-3 9-1,2-9-12,-2 12-108,0 0 1,-2-1-1,0 1 0,-1-1 0,0 0 0,-15 23 0,-60 80-1833,66-98 1421,-20 22-1529,13-16-2872,11-11 1299</inkml:trace>
  <inkml:trace contextRef="#ctx0" brushRef="#br0" timeOffset="1">350 45 2064,'3'-44'8428,"-2"56"-7979,7 81 250,19 193 666,-21-240-1191,22 166 449,-19-165-479,1-1 1,25 64-1,-30-96-137,-3-8-35,0 1-1,1 0 1,-1-1-1,1 0 1,1 1-1,-1-1 1,1 0-1,0-1 0,0 1 1,1-1-1,8 8 1,-11-12-339,3-2-792,13-3 373,-17 4 700,0 0-1,0 0 0,-1-1 0,1 1 1,0 0-1,0 0 0,-1-1 0,1 1 1,0-1-1,-1 1 0,1-1 0,0 1 1,-1-1-1,1 1 0,-1-1 0,1 1 1,-1-1-1,1 1 0,-1-1 0,1 0 1,-1 1-1,0-1 0,1 0 0,-1 0 1,1-1-361,2-4-2346,1-13 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230 796 2856,'-32'-18'728,"-1"0"-1,-44-15 0,19 8 1015,29 3-30,31 17-1530,4-2-132,-1-1 0,1 1 1,0 0-1,1 1 0,0-1 0,0 1 0,0 1 0,0-1 1,16-7-1,85-38 209,-86 41-203,7-3 15,-5 2 24,0 0 1,0 2 0,1 1-1,35-7 1,-57 15-62,-1 0-1,0 0 1,1 0 0,-1 1 0,0-1 0,1 0 0,-1 1 0,0 0 0,1-1 0,-1 1 0,0 0 0,0 0-1,0 0 1,0 1 0,0-1 0,0 0 0,0 1 0,0 0 0,0-1 0,-1 1 0,1 0 0,1 3 0,2 2 38,0 0 1,0 1-1,-1 0 1,5 14-1,59 159-1618,-67-179 1144,1 3 75,1 1-2931,3 4 761</inkml:trace>
  <inkml:trace contextRef="#ctx0" brushRef="#br0" timeOffset="1">464 99 1812,'-7'-20'952,"4"3"-112,-5 5-136,0-1-76,3 4 401,-3-7-613,2 4-1421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 1832,'-2'3'1230,"-6"17"656,2-9-1287,0 1 0,1 0 0,1 0 0,0 1 0,1-1 0,1 1 0,-1-1 1,0 26-1,4-31-480,-1 1 0,1-1 1,0 0-1,1 1 0,0-1 1,0 0-1,0 0 0,1 0 1,0 0-1,0-1 0,1 1 1,0-1-1,6 8 0,-7-10-69,1-1 0,0 1 0,0-1 0,0 1 0,0-1-1,1-1 1,-1 1 0,1 0 0,-1-1 0,1 0 0,0 0 0,0-1 0,0 1 0,0-1-1,0 0 1,0 0 0,1-1 0,-1 0 0,10 0 0,-9 0 43,-1-1 1,0 0-1,1 0 0,-1 0 1,0 0-1,1-1 0,-1 0 1,0 0-1,0 0 0,0-1 1,-1 1-1,1-1 1,-1 0-1,9-8 0,-10 8-1,0-1 0,0 0-1,0 0 1,-1 0-1,1-1 1,-1 1 0,0-1-1,0 1 1,-1-1 0,1 1-1,-1-1 1,0 0 0,0 0-1,-1 0 1,1 0-1,-1-9 1,-1 1-13,-1 0 0,0 0 0,-1 0 0,0 1-1,-1-1 1,0 1 0,-1-1 0,-1 1 0,0 1 0,-14-22 0,12 22-436,-1 0 1,1 1-1,-2 0 1,0 1 0,0-1-1,-13-8 1,20 16-8,0 0 0,1 1 1,-1-1-1,0 1 0,0 0 1,-4-2-1,6 3-615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4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2596,'14'2'444,"-1"-1"0,18 1 0,9 0 2180,-38-1-2077,12 2 483,-8-1-817,-1 1-1,0-1 1,0 1-1,0 0 1,0 0-1,0 1 1,-1 0-1,0-1 1,1 2-1,-2-1 0,1 0 1,0 1-1,4 7 1,-6-10-158,14 24 307,0 0 0,-2 0 0,16 42 1,-27-61-309,17 16 1019,-19-25-1032,1 1 0,0 0 0,-1-1 1,1 1-1,0 0 0,0 0 1,0 0-1,0 0 0,3-1 0,5-2 54,-1-3 91,0 0 1,-1 0-1,0-1 0,-1 0 0,1-1 1,6-10-1,11-12 329,-15 19-319,3-2 52,0 0 0,0 0 0,19-13 0,-27 24-210,-1 0 1,1 0 0,-1 0 0,1 1 0,0 0 0,0 0 0,0 0 0,0 1 0,0-1 0,0 1 0,0 0 0,1 1 0,-1-1 0,0 1-1,0 0 1,8 1 0,-2 2-1,1-1-1,-1 2 0,-1-1 1,1 2-1,18 9 0,47 35-222,-67-43 124,11 9-520,0 2-1,-1 0 0,22 26 0,17 27-6932,-45-54 3815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03:50:5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92 228 1800,'-92'-9'9096,"105"8"-8795,483-28 776,-204-3-726,-189 20-278,297-30 226,-12-7-29,-27 3-98,-253 39-120,-89 7-24,-1 1-1,1 0 0,28 6 1,-42-5 5,0-1 1,0 1-1,-1 0 1,1 0-1,0 0 1,-1 0-1,1 1 1,-1 0-1,0 0 1,1 0 0,-2 1-1,1-1 1,0 1-1,-1 0 1,1 0-1,-1 0 1,0 1-1,-1-1 1,1 1-1,-1-1 1,0 1 0,0 0-1,0 0 1,1 8-1,1 10 147,0 0 1,-2 0-1,-1 0 0,-2 32 1,0-23-22,-1 94 285,-1 118 250,18-2-181,19-76-197,-28-142-270,49 172 247,-39-142-429,-6-27-587,-2 1-1,-1 0 1,-1 0 0,3 55 0,-9-82 439,0 0 0,0 0 0,0 0 0,0 0 0,0 0 0,0 0 0,-1 0 0,1 0 0,0 0 0,-1 0 0,1-1 0,0 1 0,-1 0 0,1 0 0,-1 0 0,-1 1 0,1 0-823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36C2-1C4D-7DC1-EA93-ED2F846D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EF8D3-FAA6-BAA5-08B2-581F8B28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5357-DC42-C465-BB97-0D53E05B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C287-6091-00AF-7EAB-C7074F10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291D-BD69-2F55-8267-0FA6487A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5D63-4552-3A59-7BD4-237FA56F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11DE-9D04-75CB-1893-C275CCC6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BF1A-040D-508D-512F-337F895D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82FCE-BBAA-F0D6-F535-F624B8D1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4A76-CF15-28F4-039B-22841D42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2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D77B6-C139-6748-FFB5-2BE0C517A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B5FC-3D2C-40F7-A293-D55F850A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3763-6F48-6A51-C641-BA60B53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92A08-F2B0-E6C8-0A9E-9E4CA310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524C-CC8D-71C5-2ECD-4B7274CF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F6AB-694B-5BD1-AAB3-8597EA3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4344-237C-6F01-8064-BECEF9D6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527-190E-3B60-4C81-F9FF070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E1C4-725A-784F-1647-717A4A0E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99A8-B5D5-5B85-C047-3CC3BF34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9C3-6717-9242-E1A8-68A5A70B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31D0F-B3A8-C27E-85E1-B45A71325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B9AD-CA9B-3ACE-B4AA-6E8AA94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79C4-C75A-E775-8C13-B4CFCBF2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F217-43BC-DC9B-2E14-7534AF04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019B-C79D-4070-C5B0-C55E9D69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42AD-5C05-02B1-90D2-E730D030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78F57-5FC0-8DD3-8158-78E2B67C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1977-2CAF-6B40-A556-3314909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6DC7-171E-3454-DA88-E95CB55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3B1A-7D57-EE0B-614C-2C182E3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0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6E9E-F4F6-0E37-1E79-0844BF18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801C-6398-1384-DF7B-C1DF6998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42ED0-3652-3012-86B0-FAF1473A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4FB85-171F-553A-4A9A-EC199ABBF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715A6-5193-AA0C-6EFC-B08EFA639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865F9-38C7-FAB7-978F-EB923D0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F6C6C-B741-CDCE-B7E9-DA295DA2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8E60B-43E2-214F-B198-E80B14E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DC90-8914-81A6-03D3-BEF6D99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07CF-F1F0-6A49-A861-2160749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B515-28A4-0188-2C8D-7BE071A2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E61C-CEB5-0F6E-8C38-80BB786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72A3E-22E3-7BEE-441E-5DD733E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CFE9-90E7-62F4-1861-0E2F2930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7D98-294B-C850-A681-456B575A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B9E-4730-9842-9A39-90674118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2E0A-2268-887E-F3AC-5AA4A14F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60F1-7C07-52E9-0600-3A0F19637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65EC-B777-FD80-2896-EF055D9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374F-F536-2EE8-AC9A-9E99DA8B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F494-9C63-B3CE-CF7C-687E662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DB2-EBCB-D135-9553-1D6DE7AD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380FE-9F15-7627-CCB8-E6F163638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FBD1-D848-C1B3-EC09-75ADF46E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46867-4C55-E19F-B304-576E49B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55A8-41E7-CD14-6630-0132CE0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767F-77AC-8680-43CC-446EC4A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B8ED-FAD3-2C80-96FC-7330B9B0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474A-6E96-F47B-CA2B-0EF8125D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56E5-64C9-A803-FA82-686F5B6E0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DC14-C01A-44F3-B1BB-138BAD09DCC5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A61-9BA3-0B26-90F0-83103353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4E8A-5D6F-1558-B889-7C508223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1D4A-DD75-4407-B3E6-457AAF80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6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117" Type="http://schemas.openxmlformats.org/officeDocument/2006/relationships/image" Target="../media/image145.png"/><Relationship Id="rId21" Type="http://schemas.openxmlformats.org/officeDocument/2006/relationships/image" Target="../media/image97.png"/><Relationship Id="rId42" Type="http://schemas.openxmlformats.org/officeDocument/2006/relationships/customXml" Target="../ink/ink108.xml"/><Relationship Id="rId47" Type="http://schemas.openxmlformats.org/officeDocument/2006/relationships/image" Target="../media/image110.png"/><Relationship Id="rId63" Type="http://schemas.openxmlformats.org/officeDocument/2006/relationships/image" Target="../media/image118.png"/><Relationship Id="rId68" Type="http://schemas.openxmlformats.org/officeDocument/2006/relationships/customXml" Target="../ink/ink121.xml"/><Relationship Id="rId84" Type="http://schemas.openxmlformats.org/officeDocument/2006/relationships/customXml" Target="../ink/ink129.xml"/><Relationship Id="rId89" Type="http://schemas.openxmlformats.org/officeDocument/2006/relationships/image" Target="../media/image131.png"/><Relationship Id="rId112" Type="http://schemas.openxmlformats.org/officeDocument/2006/relationships/customXml" Target="../ink/ink143.xml"/><Relationship Id="rId16" Type="http://schemas.openxmlformats.org/officeDocument/2006/relationships/customXml" Target="../ink/ink95.xml"/><Relationship Id="rId107" Type="http://schemas.openxmlformats.org/officeDocument/2006/relationships/image" Target="../media/image140.png"/><Relationship Id="rId11" Type="http://schemas.openxmlformats.org/officeDocument/2006/relationships/image" Target="../media/image92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5.png"/><Relationship Id="rId40" Type="http://schemas.openxmlformats.org/officeDocument/2006/relationships/customXml" Target="../ink/ink107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116.xml"/><Relationship Id="rId66" Type="http://schemas.openxmlformats.org/officeDocument/2006/relationships/customXml" Target="../ink/ink120.xml"/><Relationship Id="rId74" Type="http://schemas.openxmlformats.org/officeDocument/2006/relationships/customXml" Target="../ink/ink124.xml"/><Relationship Id="rId79" Type="http://schemas.openxmlformats.org/officeDocument/2006/relationships/image" Target="../media/image126.png"/><Relationship Id="rId87" Type="http://schemas.openxmlformats.org/officeDocument/2006/relationships/image" Target="../media/image130.png"/><Relationship Id="rId102" Type="http://schemas.openxmlformats.org/officeDocument/2006/relationships/customXml" Target="../ink/ink138.xml"/><Relationship Id="rId110" Type="http://schemas.openxmlformats.org/officeDocument/2006/relationships/customXml" Target="../ink/ink142.xml"/><Relationship Id="rId115" Type="http://schemas.openxmlformats.org/officeDocument/2006/relationships/image" Target="../media/image144.png"/><Relationship Id="rId5" Type="http://schemas.openxmlformats.org/officeDocument/2006/relationships/image" Target="../media/image89.png"/><Relationship Id="rId61" Type="http://schemas.openxmlformats.org/officeDocument/2006/relationships/image" Target="../media/image117.png"/><Relationship Id="rId82" Type="http://schemas.openxmlformats.org/officeDocument/2006/relationships/customXml" Target="../ink/ink128.xml"/><Relationship Id="rId90" Type="http://schemas.openxmlformats.org/officeDocument/2006/relationships/customXml" Target="../ink/ink132.xml"/><Relationship Id="rId95" Type="http://schemas.openxmlformats.org/officeDocument/2006/relationships/image" Target="../media/image134.png"/><Relationship Id="rId19" Type="http://schemas.openxmlformats.org/officeDocument/2006/relationships/image" Target="../media/image96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00.png"/><Relationship Id="rId30" Type="http://schemas.openxmlformats.org/officeDocument/2006/relationships/customXml" Target="../ink/ink102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111.xml"/><Relationship Id="rId56" Type="http://schemas.openxmlformats.org/officeDocument/2006/relationships/customXml" Target="../ink/ink115.xml"/><Relationship Id="rId64" Type="http://schemas.openxmlformats.org/officeDocument/2006/relationships/customXml" Target="../ink/ink119.xml"/><Relationship Id="rId69" Type="http://schemas.openxmlformats.org/officeDocument/2006/relationships/image" Target="../media/image121.png"/><Relationship Id="rId77" Type="http://schemas.openxmlformats.org/officeDocument/2006/relationships/image" Target="../media/image125.png"/><Relationship Id="rId100" Type="http://schemas.openxmlformats.org/officeDocument/2006/relationships/customXml" Target="../ink/ink137.xml"/><Relationship Id="rId105" Type="http://schemas.openxmlformats.org/officeDocument/2006/relationships/image" Target="../media/image139.png"/><Relationship Id="rId113" Type="http://schemas.openxmlformats.org/officeDocument/2006/relationships/image" Target="../media/image143.png"/><Relationship Id="rId118" Type="http://schemas.openxmlformats.org/officeDocument/2006/relationships/customXml" Target="../ink/ink146.xml"/><Relationship Id="rId8" Type="http://schemas.openxmlformats.org/officeDocument/2006/relationships/customXml" Target="../ink/ink91.xml"/><Relationship Id="rId51" Type="http://schemas.openxmlformats.org/officeDocument/2006/relationships/image" Target="../media/image112.png"/><Relationship Id="rId72" Type="http://schemas.openxmlformats.org/officeDocument/2006/relationships/customXml" Target="../ink/ink123.xml"/><Relationship Id="rId80" Type="http://schemas.openxmlformats.org/officeDocument/2006/relationships/customXml" Target="../ink/ink127.xml"/><Relationship Id="rId85" Type="http://schemas.openxmlformats.org/officeDocument/2006/relationships/image" Target="../media/image129.png"/><Relationship Id="rId93" Type="http://schemas.openxmlformats.org/officeDocument/2006/relationships/image" Target="../media/image133.png"/><Relationship Id="rId98" Type="http://schemas.openxmlformats.org/officeDocument/2006/relationships/customXml" Target="../ink/ink136.xml"/><Relationship Id="rId3" Type="http://schemas.openxmlformats.org/officeDocument/2006/relationships/image" Target="../media/image88.png"/><Relationship Id="rId12" Type="http://schemas.openxmlformats.org/officeDocument/2006/relationships/customXml" Target="../ink/ink93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16.png"/><Relationship Id="rId67" Type="http://schemas.openxmlformats.org/officeDocument/2006/relationships/image" Target="../media/image120.png"/><Relationship Id="rId103" Type="http://schemas.openxmlformats.org/officeDocument/2006/relationships/image" Target="../media/image138.png"/><Relationship Id="rId108" Type="http://schemas.openxmlformats.org/officeDocument/2006/relationships/customXml" Target="../ink/ink141.xml"/><Relationship Id="rId116" Type="http://schemas.openxmlformats.org/officeDocument/2006/relationships/customXml" Target="../ink/ink145.xml"/><Relationship Id="rId20" Type="http://schemas.openxmlformats.org/officeDocument/2006/relationships/customXml" Target="../ink/ink97.xml"/><Relationship Id="rId41" Type="http://schemas.openxmlformats.org/officeDocument/2006/relationships/image" Target="../media/image107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Relationship Id="rId70" Type="http://schemas.openxmlformats.org/officeDocument/2006/relationships/customXml" Target="../ink/ink122.xml"/><Relationship Id="rId75" Type="http://schemas.openxmlformats.org/officeDocument/2006/relationships/image" Target="../media/image124.png"/><Relationship Id="rId83" Type="http://schemas.openxmlformats.org/officeDocument/2006/relationships/image" Target="../media/image128.png"/><Relationship Id="rId88" Type="http://schemas.openxmlformats.org/officeDocument/2006/relationships/customXml" Target="../ink/ink131.xml"/><Relationship Id="rId91" Type="http://schemas.openxmlformats.org/officeDocument/2006/relationships/image" Target="../media/image132.png"/><Relationship Id="rId96" Type="http://schemas.openxmlformats.org/officeDocument/2006/relationships/customXml" Target="../ink/ink135.xml"/><Relationship Id="rId11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6" Type="http://schemas.openxmlformats.org/officeDocument/2006/relationships/customXml" Target="../ink/ink140.xml"/><Relationship Id="rId114" Type="http://schemas.openxmlformats.org/officeDocument/2006/relationships/customXml" Target="../ink/ink144.xml"/><Relationship Id="rId119" Type="http://schemas.openxmlformats.org/officeDocument/2006/relationships/image" Target="../media/image146.png"/><Relationship Id="rId10" Type="http://schemas.openxmlformats.org/officeDocument/2006/relationships/customXml" Target="../ink/ink92.xml"/><Relationship Id="rId31" Type="http://schemas.openxmlformats.org/officeDocument/2006/relationships/image" Target="../media/image102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19.png"/><Relationship Id="rId73" Type="http://schemas.openxmlformats.org/officeDocument/2006/relationships/image" Target="../media/image123.png"/><Relationship Id="rId78" Type="http://schemas.openxmlformats.org/officeDocument/2006/relationships/customXml" Target="../ink/ink126.xml"/><Relationship Id="rId81" Type="http://schemas.openxmlformats.org/officeDocument/2006/relationships/image" Target="../media/image127.png"/><Relationship Id="rId86" Type="http://schemas.openxmlformats.org/officeDocument/2006/relationships/customXml" Target="../ink/ink130.xml"/><Relationship Id="rId94" Type="http://schemas.openxmlformats.org/officeDocument/2006/relationships/customXml" Target="../ink/ink134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4" Type="http://schemas.openxmlformats.org/officeDocument/2006/relationships/customXml" Target="../ink/ink89.xml"/><Relationship Id="rId9" Type="http://schemas.openxmlformats.org/officeDocument/2006/relationships/image" Target="../media/image91.png"/><Relationship Id="rId13" Type="http://schemas.openxmlformats.org/officeDocument/2006/relationships/image" Target="../media/image93.png"/><Relationship Id="rId18" Type="http://schemas.openxmlformats.org/officeDocument/2006/relationships/customXml" Target="../ink/ink96.xml"/><Relationship Id="rId39" Type="http://schemas.openxmlformats.org/officeDocument/2006/relationships/image" Target="../media/image106.png"/><Relationship Id="rId109" Type="http://schemas.openxmlformats.org/officeDocument/2006/relationships/image" Target="../media/image141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114.png"/><Relationship Id="rId76" Type="http://schemas.openxmlformats.org/officeDocument/2006/relationships/customXml" Target="../ink/ink125.xml"/><Relationship Id="rId97" Type="http://schemas.openxmlformats.org/officeDocument/2006/relationships/image" Target="../media/image135.png"/><Relationship Id="rId104" Type="http://schemas.openxmlformats.org/officeDocument/2006/relationships/customXml" Target="../ink/ink139.xml"/><Relationship Id="rId7" Type="http://schemas.openxmlformats.org/officeDocument/2006/relationships/image" Target="../media/image90.png"/><Relationship Id="rId71" Type="http://schemas.openxmlformats.org/officeDocument/2006/relationships/image" Target="../media/image122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customXml" Target="../ink/ink150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9" Type="http://schemas.openxmlformats.org/officeDocument/2006/relationships/customXml" Target="../ink/ink163.xml"/><Relationship Id="rId3" Type="http://schemas.openxmlformats.org/officeDocument/2006/relationships/diagramLayout" Target="../diagrams/layout1.xml"/><Relationship Id="rId21" Type="http://schemas.openxmlformats.org/officeDocument/2006/relationships/customXml" Target="../ink/ink154.xml"/><Relationship Id="rId34" Type="http://schemas.openxmlformats.org/officeDocument/2006/relationships/image" Target="../media/image160.png"/><Relationship Id="rId42" Type="http://schemas.openxmlformats.org/officeDocument/2006/relationships/image" Target="../media/image164.png"/><Relationship Id="rId7" Type="http://schemas.openxmlformats.org/officeDocument/2006/relationships/customXml" Target="../ink/ink147.xml"/><Relationship Id="rId12" Type="http://schemas.openxmlformats.org/officeDocument/2006/relationships/image" Target="../media/image149.png"/><Relationship Id="rId17" Type="http://schemas.openxmlformats.org/officeDocument/2006/relationships/customXml" Target="../ink/ink152.xml"/><Relationship Id="rId25" Type="http://schemas.openxmlformats.org/officeDocument/2006/relationships/customXml" Target="../ink/ink156.xml"/><Relationship Id="rId33" Type="http://schemas.openxmlformats.org/officeDocument/2006/relationships/customXml" Target="../ink/ink160.xml"/><Relationship Id="rId38" Type="http://schemas.openxmlformats.org/officeDocument/2006/relationships/image" Target="../media/image16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29" Type="http://schemas.openxmlformats.org/officeDocument/2006/relationships/customXml" Target="../ink/ink158.xml"/><Relationship Id="rId41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9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162.xml"/><Relationship Id="rId40" Type="http://schemas.openxmlformats.org/officeDocument/2006/relationships/image" Target="../media/image163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51.xml"/><Relationship Id="rId23" Type="http://schemas.openxmlformats.org/officeDocument/2006/relationships/customXml" Target="../ink/ink155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10" Type="http://schemas.openxmlformats.org/officeDocument/2006/relationships/image" Target="../media/image148.png"/><Relationship Id="rId19" Type="http://schemas.openxmlformats.org/officeDocument/2006/relationships/customXml" Target="../ink/ink153.xml"/><Relationship Id="rId31" Type="http://schemas.openxmlformats.org/officeDocument/2006/relationships/customXml" Target="../ink/ink159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48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57.xml"/><Relationship Id="rId30" Type="http://schemas.openxmlformats.org/officeDocument/2006/relationships/image" Target="../media/image158.png"/><Relationship Id="rId35" Type="http://schemas.openxmlformats.org/officeDocument/2006/relationships/customXml" Target="../ink/ink1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7.xml"/><Relationship Id="rId21" Type="http://schemas.openxmlformats.org/officeDocument/2006/relationships/image" Target="../media/image177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47" Type="http://schemas.openxmlformats.org/officeDocument/2006/relationships/image" Target="../media/image190.png"/><Relationship Id="rId50" Type="http://schemas.openxmlformats.org/officeDocument/2006/relationships/customXml" Target="../ink/ink189.xml"/><Relationship Id="rId55" Type="http://schemas.openxmlformats.org/officeDocument/2006/relationships/image" Target="../media/image194.png"/><Relationship Id="rId63" Type="http://schemas.openxmlformats.org/officeDocument/2006/relationships/image" Target="../media/image198.png"/><Relationship Id="rId68" Type="http://schemas.openxmlformats.org/officeDocument/2006/relationships/customXml" Target="../ink/ink198.xml"/><Relationship Id="rId76" Type="http://schemas.openxmlformats.org/officeDocument/2006/relationships/customXml" Target="../ink/ink202.xml"/><Relationship Id="rId84" Type="http://schemas.openxmlformats.org/officeDocument/2006/relationships/customXml" Target="../ink/ink206.xml"/><Relationship Id="rId89" Type="http://schemas.openxmlformats.org/officeDocument/2006/relationships/image" Target="../media/image211.png"/><Relationship Id="rId97" Type="http://schemas.openxmlformats.org/officeDocument/2006/relationships/image" Target="../media/image215.png"/><Relationship Id="rId7" Type="http://schemas.openxmlformats.org/officeDocument/2006/relationships/image" Target="../media/image170.png"/><Relationship Id="rId71" Type="http://schemas.openxmlformats.org/officeDocument/2006/relationships/image" Target="../media/image202.png"/><Relationship Id="rId92" Type="http://schemas.openxmlformats.org/officeDocument/2006/relationships/customXml" Target="../ink/ink210.xml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9" Type="http://schemas.openxmlformats.org/officeDocument/2006/relationships/image" Target="../media/image181.png"/><Relationship Id="rId11" Type="http://schemas.openxmlformats.org/officeDocument/2006/relationships/image" Target="../media/image172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185.png"/><Relationship Id="rId40" Type="http://schemas.openxmlformats.org/officeDocument/2006/relationships/customXml" Target="../ink/ink184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193.xml"/><Relationship Id="rId66" Type="http://schemas.openxmlformats.org/officeDocument/2006/relationships/customXml" Target="../ink/ink197.xml"/><Relationship Id="rId74" Type="http://schemas.openxmlformats.org/officeDocument/2006/relationships/customXml" Target="../ink/ink201.xml"/><Relationship Id="rId79" Type="http://schemas.openxmlformats.org/officeDocument/2006/relationships/image" Target="../media/image206.png"/><Relationship Id="rId87" Type="http://schemas.openxmlformats.org/officeDocument/2006/relationships/image" Target="../media/image210.png"/><Relationship Id="rId5" Type="http://schemas.openxmlformats.org/officeDocument/2006/relationships/image" Target="../media/image169.png"/><Relationship Id="rId61" Type="http://schemas.openxmlformats.org/officeDocument/2006/relationships/image" Target="../media/image197.png"/><Relationship Id="rId82" Type="http://schemas.openxmlformats.org/officeDocument/2006/relationships/customXml" Target="../ink/ink205.xml"/><Relationship Id="rId90" Type="http://schemas.openxmlformats.org/officeDocument/2006/relationships/customXml" Target="../ink/ink209.xml"/><Relationship Id="rId95" Type="http://schemas.openxmlformats.org/officeDocument/2006/relationships/image" Target="../media/image214.png"/><Relationship Id="rId19" Type="http://schemas.openxmlformats.org/officeDocument/2006/relationships/image" Target="../media/image176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180.png"/><Relationship Id="rId30" Type="http://schemas.openxmlformats.org/officeDocument/2006/relationships/customXml" Target="../ink/ink179.xml"/><Relationship Id="rId35" Type="http://schemas.openxmlformats.org/officeDocument/2006/relationships/image" Target="../media/image184.png"/><Relationship Id="rId43" Type="http://schemas.openxmlformats.org/officeDocument/2006/relationships/image" Target="../media/image188.png"/><Relationship Id="rId48" Type="http://schemas.openxmlformats.org/officeDocument/2006/relationships/customXml" Target="../ink/ink188.xml"/><Relationship Id="rId56" Type="http://schemas.openxmlformats.org/officeDocument/2006/relationships/customXml" Target="../ink/ink192.xml"/><Relationship Id="rId64" Type="http://schemas.openxmlformats.org/officeDocument/2006/relationships/customXml" Target="../ink/ink196.xml"/><Relationship Id="rId69" Type="http://schemas.openxmlformats.org/officeDocument/2006/relationships/image" Target="../media/image201.png"/><Relationship Id="rId77" Type="http://schemas.openxmlformats.org/officeDocument/2006/relationships/image" Target="../media/image205.png"/><Relationship Id="rId8" Type="http://schemas.openxmlformats.org/officeDocument/2006/relationships/customXml" Target="../ink/ink168.xml"/><Relationship Id="rId51" Type="http://schemas.openxmlformats.org/officeDocument/2006/relationships/image" Target="../media/image192.png"/><Relationship Id="rId72" Type="http://schemas.openxmlformats.org/officeDocument/2006/relationships/customXml" Target="../ink/ink200.xml"/><Relationship Id="rId80" Type="http://schemas.openxmlformats.org/officeDocument/2006/relationships/customXml" Target="../ink/ink204.xml"/><Relationship Id="rId85" Type="http://schemas.openxmlformats.org/officeDocument/2006/relationships/image" Target="../media/image209.png"/><Relationship Id="rId93" Type="http://schemas.openxmlformats.org/officeDocument/2006/relationships/image" Target="../media/image213.png"/><Relationship Id="rId98" Type="http://schemas.openxmlformats.org/officeDocument/2006/relationships/customXml" Target="../ink/ink213.xml"/><Relationship Id="rId3" Type="http://schemas.openxmlformats.org/officeDocument/2006/relationships/image" Target="../media/image168.png"/><Relationship Id="rId12" Type="http://schemas.openxmlformats.org/officeDocument/2006/relationships/customXml" Target="../ink/ink170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83.xml"/><Relationship Id="rId46" Type="http://schemas.openxmlformats.org/officeDocument/2006/relationships/customXml" Target="../ink/ink187.xml"/><Relationship Id="rId59" Type="http://schemas.openxmlformats.org/officeDocument/2006/relationships/image" Target="../media/image196.png"/><Relationship Id="rId67" Type="http://schemas.openxmlformats.org/officeDocument/2006/relationships/image" Target="../media/image200.png"/><Relationship Id="rId20" Type="http://schemas.openxmlformats.org/officeDocument/2006/relationships/customXml" Target="../ink/ink174.xml"/><Relationship Id="rId41" Type="http://schemas.openxmlformats.org/officeDocument/2006/relationships/image" Target="../media/image187.png"/><Relationship Id="rId54" Type="http://schemas.openxmlformats.org/officeDocument/2006/relationships/customXml" Target="../ink/ink191.xml"/><Relationship Id="rId62" Type="http://schemas.openxmlformats.org/officeDocument/2006/relationships/customXml" Target="../ink/ink195.xml"/><Relationship Id="rId70" Type="http://schemas.openxmlformats.org/officeDocument/2006/relationships/customXml" Target="../ink/ink199.xml"/><Relationship Id="rId75" Type="http://schemas.openxmlformats.org/officeDocument/2006/relationships/image" Target="../media/image204.png"/><Relationship Id="rId83" Type="http://schemas.openxmlformats.org/officeDocument/2006/relationships/image" Target="../media/image208.png"/><Relationship Id="rId88" Type="http://schemas.openxmlformats.org/officeDocument/2006/relationships/customXml" Target="../ink/ink208.xml"/><Relationship Id="rId91" Type="http://schemas.openxmlformats.org/officeDocument/2006/relationships/image" Target="../media/image212.png"/><Relationship Id="rId96" Type="http://schemas.openxmlformats.org/officeDocument/2006/relationships/customXml" Target="../ink/ink2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169.xml"/><Relationship Id="rId31" Type="http://schemas.openxmlformats.org/officeDocument/2006/relationships/image" Target="../media/image182.png"/><Relationship Id="rId44" Type="http://schemas.openxmlformats.org/officeDocument/2006/relationships/customXml" Target="../ink/ink186.xml"/><Relationship Id="rId52" Type="http://schemas.openxmlformats.org/officeDocument/2006/relationships/customXml" Target="../ink/ink190.xml"/><Relationship Id="rId60" Type="http://schemas.openxmlformats.org/officeDocument/2006/relationships/customXml" Target="../ink/ink194.xml"/><Relationship Id="rId65" Type="http://schemas.openxmlformats.org/officeDocument/2006/relationships/image" Target="../media/image199.png"/><Relationship Id="rId73" Type="http://schemas.openxmlformats.org/officeDocument/2006/relationships/image" Target="../media/image203.png"/><Relationship Id="rId78" Type="http://schemas.openxmlformats.org/officeDocument/2006/relationships/customXml" Target="../ink/ink203.xml"/><Relationship Id="rId81" Type="http://schemas.openxmlformats.org/officeDocument/2006/relationships/image" Target="../media/image207.png"/><Relationship Id="rId86" Type="http://schemas.openxmlformats.org/officeDocument/2006/relationships/customXml" Target="../ink/ink207.xml"/><Relationship Id="rId94" Type="http://schemas.openxmlformats.org/officeDocument/2006/relationships/customXml" Target="../ink/ink211.xml"/><Relationship Id="rId99" Type="http://schemas.openxmlformats.org/officeDocument/2006/relationships/image" Target="../media/image216.png"/><Relationship Id="rId4" Type="http://schemas.openxmlformats.org/officeDocument/2006/relationships/customXml" Target="../ink/ink166.xml"/><Relationship Id="rId9" Type="http://schemas.openxmlformats.org/officeDocument/2006/relationships/image" Target="../media/image171.png"/><Relationship Id="rId13" Type="http://schemas.openxmlformats.org/officeDocument/2006/relationships/image" Target="../media/image173.png"/><Relationship Id="rId18" Type="http://schemas.openxmlformats.org/officeDocument/2006/relationships/customXml" Target="../ink/ink173.xml"/><Relationship Id="rId39" Type="http://schemas.openxmlformats.org/officeDocument/2006/relationships/image" Target="../media/image1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E784-4873-9837-354E-6E966062B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213F-2797-F3CE-B570-4A3D8CB35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0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88B-2E6F-353A-C870-41928F40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812A-8FD2-5C47-36E2-F553F6E9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  <a:p>
            <a:r>
              <a:rPr lang="en-US" dirty="0"/>
              <a:t>Application Gateway</a:t>
            </a:r>
          </a:p>
          <a:p>
            <a:r>
              <a:rPr lang="en-US" dirty="0"/>
              <a:t>Traffic Manager</a:t>
            </a:r>
          </a:p>
          <a:p>
            <a:r>
              <a:rPr lang="en-US" dirty="0"/>
              <a:t>Front Door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7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58C8-FA2C-A1D3-BF7B-A2C8B7C2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Offerings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DBE1-23D3-D080-18A7-EB4AE1A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  <a:p>
            <a:r>
              <a:rPr lang="en-US" dirty="0"/>
              <a:t>Kubernetes Service</a:t>
            </a:r>
          </a:p>
          <a:p>
            <a:r>
              <a:rPr lang="en-US"/>
              <a:t>Container Instance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0A5390-8B89-8498-E5DA-29FC07921EA6}"/>
                  </a:ext>
                </a:extLst>
              </p14:cNvPr>
              <p14:cNvContentPartPr/>
              <p14:nvPr/>
            </p14:nvContentPartPr>
            <p14:xfrm>
              <a:off x="3390567" y="2625521"/>
              <a:ext cx="305280" cy="1147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0A5390-8B89-8498-E5DA-29FC07921E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567" y="2616881"/>
                <a:ext cx="322920" cy="11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B60C033-83DD-9EB9-0802-C241AD8DE76B}"/>
              </a:ext>
            </a:extLst>
          </p:cNvPr>
          <p:cNvGrpSpPr/>
          <p:nvPr/>
        </p:nvGrpSpPr>
        <p:grpSpPr>
          <a:xfrm>
            <a:off x="2110767" y="398201"/>
            <a:ext cx="5651280" cy="3220560"/>
            <a:chOff x="2110767" y="398201"/>
            <a:chExt cx="5651280" cy="32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7DD5C3-9A9B-F88D-0A6F-9185B0EB96F1}"/>
                    </a:ext>
                  </a:extLst>
                </p14:cNvPr>
                <p14:cNvContentPartPr/>
                <p14:nvPr/>
              </p14:nvContentPartPr>
              <p14:xfrm>
                <a:off x="4117047" y="1273001"/>
                <a:ext cx="1851480" cy="11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7DD5C3-9A9B-F88D-0A6F-9185B0EB96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8407" y="1264001"/>
                  <a:ext cx="1869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34E266-F4FF-2859-DAAD-A7C288A1BCD2}"/>
                    </a:ext>
                  </a:extLst>
                </p14:cNvPr>
                <p14:cNvContentPartPr/>
                <p14:nvPr/>
              </p14:nvContentPartPr>
              <p14:xfrm>
                <a:off x="2588487" y="641561"/>
                <a:ext cx="61200" cy="21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34E266-F4FF-2859-DAAD-A7C288A1B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9847" y="632921"/>
                  <a:ext cx="78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5C7B9E-A083-5E13-2A50-59A0C2755D83}"/>
                    </a:ext>
                  </a:extLst>
                </p14:cNvPr>
                <p14:cNvContentPartPr/>
                <p14:nvPr/>
              </p14:nvContentPartPr>
              <p14:xfrm>
                <a:off x="2684607" y="727601"/>
                <a:ext cx="103320" cy="10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5C7B9E-A083-5E13-2A50-59A0C2755D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5967" y="718601"/>
                  <a:ext cx="120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FEDD9E-AD5D-DA59-7847-0AD58E55A49D}"/>
                    </a:ext>
                  </a:extLst>
                </p14:cNvPr>
                <p14:cNvContentPartPr/>
                <p14:nvPr/>
              </p14:nvContentPartPr>
              <p14:xfrm>
                <a:off x="2820687" y="725081"/>
                <a:ext cx="125640" cy="8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FEDD9E-AD5D-DA59-7847-0AD58E55A4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1687" y="716081"/>
                  <a:ext cx="143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60B7C8-A200-0DC4-9501-FF3EAD329BFB}"/>
                    </a:ext>
                  </a:extLst>
                </p14:cNvPr>
                <p14:cNvContentPartPr/>
                <p14:nvPr/>
              </p14:nvContentPartPr>
              <p14:xfrm>
                <a:off x="3012927" y="731921"/>
                <a:ext cx="98640" cy="2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60B7C8-A200-0DC4-9501-FF3EAD329B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3927" y="723281"/>
                  <a:ext cx="11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6738A9-467C-62E8-52BE-EBBF8316E456}"/>
                    </a:ext>
                  </a:extLst>
                </p14:cNvPr>
                <p14:cNvContentPartPr/>
                <p14:nvPr/>
              </p14:nvContentPartPr>
              <p14:xfrm>
                <a:off x="3187887" y="593681"/>
                <a:ext cx="88200" cy="18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6738A9-467C-62E8-52BE-EBBF8316E4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9247" y="584681"/>
                  <a:ext cx="105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5337A-9444-2FDB-4BC5-46D7686BA032}"/>
                    </a:ext>
                  </a:extLst>
                </p14:cNvPr>
                <p14:cNvContentPartPr/>
                <p14:nvPr/>
              </p14:nvContentPartPr>
              <p14:xfrm>
                <a:off x="3313887" y="670361"/>
                <a:ext cx="398520" cy="171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5337A-9444-2FDB-4BC5-46D7686BA0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5247" y="661721"/>
                  <a:ext cx="416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C11C42-E7C8-10C7-8593-3AF571D25E93}"/>
                    </a:ext>
                  </a:extLst>
                </p14:cNvPr>
                <p14:cNvContentPartPr/>
                <p14:nvPr/>
              </p14:nvContentPartPr>
              <p14:xfrm>
                <a:off x="3687207" y="536081"/>
                <a:ext cx="6480" cy="1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C11C42-E7C8-10C7-8593-3AF571D25E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8207" y="527081"/>
                  <a:ext cx="24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A63E90-9F7B-88F9-5B2D-E2087AB9A9DB}"/>
                    </a:ext>
                  </a:extLst>
                </p14:cNvPr>
                <p14:cNvContentPartPr/>
                <p14:nvPr/>
              </p14:nvContentPartPr>
              <p14:xfrm>
                <a:off x="3770007" y="611321"/>
                <a:ext cx="27720" cy="10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A63E90-9F7B-88F9-5B2D-E2087AB9A9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61007" y="602321"/>
                  <a:ext cx="45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E56295-58F5-E1AC-B35B-5CE91DE9FCA1}"/>
                    </a:ext>
                  </a:extLst>
                </p14:cNvPr>
                <p14:cNvContentPartPr/>
                <p14:nvPr/>
              </p14:nvContentPartPr>
              <p14:xfrm>
                <a:off x="3852087" y="398201"/>
                <a:ext cx="34920" cy="27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E56295-58F5-E1AC-B35B-5CE91DE9FC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43087" y="389561"/>
                  <a:ext cx="52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2EA8B8-7853-A9B9-E399-04E66E739B12}"/>
                    </a:ext>
                  </a:extLst>
                </p14:cNvPr>
                <p14:cNvContentPartPr/>
                <p14:nvPr/>
              </p14:nvContentPartPr>
              <p14:xfrm>
                <a:off x="3927687" y="421601"/>
                <a:ext cx="91440" cy="27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2EA8B8-7853-A9B9-E399-04E66E739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18687" y="412961"/>
                  <a:ext cx="109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93B986-8939-7528-8D21-629421314B72}"/>
                    </a:ext>
                  </a:extLst>
                </p14:cNvPr>
                <p14:cNvContentPartPr/>
                <p14:nvPr/>
              </p14:nvContentPartPr>
              <p14:xfrm>
                <a:off x="4085727" y="563081"/>
                <a:ext cx="147240" cy="12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93B986-8939-7528-8D21-629421314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6727" y="554441"/>
                  <a:ext cx="164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8E74EF-A23C-7C1B-D884-FA33A082FD1A}"/>
                    </a:ext>
                  </a:extLst>
                </p14:cNvPr>
                <p14:cNvContentPartPr/>
                <p14:nvPr/>
              </p14:nvContentPartPr>
              <p14:xfrm>
                <a:off x="6273087" y="1160321"/>
                <a:ext cx="143280" cy="21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8E74EF-A23C-7C1B-D884-FA33A082FD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4447" y="1151681"/>
                  <a:ext cx="160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31A015-BE9B-26E5-0F30-A1820AE4FC70}"/>
                    </a:ext>
                  </a:extLst>
                </p14:cNvPr>
                <p14:cNvContentPartPr/>
                <p14:nvPr/>
              </p14:nvContentPartPr>
              <p14:xfrm>
                <a:off x="6274527" y="1307201"/>
                <a:ext cx="51120" cy="2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31A015-BE9B-26E5-0F30-A1820AE4FC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65887" y="1298561"/>
                  <a:ext cx="68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586FD8-18DC-A3D1-1348-D123196A80A4}"/>
                    </a:ext>
                  </a:extLst>
                </p14:cNvPr>
                <p14:cNvContentPartPr/>
                <p14:nvPr/>
              </p14:nvContentPartPr>
              <p14:xfrm>
                <a:off x="6439767" y="1134401"/>
                <a:ext cx="167760" cy="20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586FD8-18DC-A3D1-1348-D123196A80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1127" y="1125761"/>
                  <a:ext cx="18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D440E7-BF89-A4FE-A27A-74B4101A14CE}"/>
                    </a:ext>
                  </a:extLst>
                </p14:cNvPr>
                <p14:cNvContentPartPr/>
                <p14:nvPr/>
              </p14:nvContentPartPr>
              <p14:xfrm>
                <a:off x="6765567" y="1121441"/>
                <a:ext cx="143640" cy="27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D440E7-BF89-A4FE-A27A-74B4101A14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56567" y="1112441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1FD784-1E7E-BB2C-4FE6-9122D1FE6529}"/>
                    </a:ext>
                  </a:extLst>
                </p14:cNvPr>
                <p14:cNvContentPartPr/>
                <p14:nvPr/>
              </p14:nvContentPartPr>
              <p14:xfrm>
                <a:off x="6978687" y="1220081"/>
                <a:ext cx="73080" cy="6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1FD784-1E7E-BB2C-4FE6-9122D1FE65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69687" y="1211441"/>
                  <a:ext cx="90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26C03E-A5DA-4B3B-86B8-C1449DC52365}"/>
                    </a:ext>
                  </a:extLst>
                </p14:cNvPr>
                <p14:cNvContentPartPr/>
                <p14:nvPr/>
              </p14:nvContentPartPr>
              <p14:xfrm>
                <a:off x="7132407" y="1083641"/>
                <a:ext cx="89640" cy="7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26C03E-A5DA-4B3B-86B8-C1449DC523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3407" y="1074641"/>
                  <a:ext cx="107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B172D0-C5E6-F7EE-BCE6-2BB35EC4E063}"/>
                    </a:ext>
                  </a:extLst>
                </p14:cNvPr>
                <p14:cNvContentPartPr/>
                <p14:nvPr/>
              </p14:nvContentPartPr>
              <p14:xfrm>
                <a:off x="7060047" y="1159961"/>
                <a:ext cx="147240" cy="17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B172D0-C5E6-F7EE-BCE6-2BB35EC4E0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1407" y="1151321"/>
                  <a:ext cx="164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9A712F-0066-58F0-5192-A178BE1718D1}"/>
                    </a:ext>
                  </a:extLst>
                </p14:cNvPr>
                <p14:cNvContentPartPr/>
                <p14:nvPr/>
              </p14:nvContentPartPr>
              <p14:xfrm>
                <a:off x="6130167" y="867281"/>
                <a:ext cx="1361880" cy="68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9A712F-0066-58F0-5192-A178BE1718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1527" y="858281"/>
                  <a:ext cx="137952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7BFA1C-F53E-8CEB-58F2-83B908854F9D}"/>
                    </a:ext>
                  </a:extLst>
                </p14:cNvPr>
                <p14:cNvContentPartPr/>
                <p14:nvPr/>
              </p14:nvContentPartPr>
              <p14:xfrm>
                <a:off x="5953767" y="1014521"/>
                <a:ext cx="1586520" cy="61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7BFA1C-F53E-8CEB-58F2-83B908854F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127" y="1005881"/>
                  <a:ext cx="16041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F34A98-B0CB-B32A-B7AA-DCE54FCD4BCD}"/>
                    </a:ext>
                  </a:extLst>
                </p14:cNvPr>
                <p14:cNvContentPartPr/>
                <p14:nvPr/>
              </p14:nvContentPartPr>
              <p14:xfrm>
                <a:off x="6284607" y="1285961"/>
                <a:ext cx="104760" cy="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F34A98-B0CB-B32A-B7AA-DCE54FCD4B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5967" y="1277321"/>
                  <a:ext cx="122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7B8C4E-05E5-94D8-8CA0-11B32CAC84B9}"/>
                    </a:ext>
                  </a:extLst>
                </p14:cNvPr>
                <p14:cNvContentPartPr/>
                <p14:nvPr/>
              </p14:nvContentPartPr>
              <p14:xfrm>
                <a:off x="6377487" y="637961"/>
                <a:ext cx="101880" cy="27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7B8C4E-05E5-94D8-8CA0-11B32CAC84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8847" y="628961"/>
                  <a:ext cx="119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289AB3-674E-B6D8-4E63-777FD503AA05}"/>
                    </a:ext>
                  </a:extLst>
                </p14:cNvPr>
                <p14:cNvContentPartPr/>
                <p14:nvPr/>
              </p14:nvContentPartPr>
              <p14:xfrm>
                <a:off x="6371007" y="756041"/>
                <a:ext cx="159840" cy="8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289AB3-674E-B6D8-4E63-777FD503AA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2007" y="747041"/>
                  <a:ext cx="17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2E8F73-D28D-5AA8-58A8-4617108CA243}"/>
                    </a:ext>
                  </a:extLst>
                </p14:cNvPr>
                <p14:cNvContentPartPr/>
                <p14:nvPr/>
              </p14:nvContentPartPr>
              <p14:xfrm>
                <a:off x="6570087" y="682961"/>
                <a:ext cx="260280" cy="13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2E8F73-D28D-5AA8-58A8-4617108CA2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1087" y="673961"/>
                  <a:ext cx="277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F86AD0-4431-8372-3C86-1B5A3E6E7E0B}"/>
                    </a:ext>
                  </a:extLst>
                </p14:cNvPr>
                <p14:cNvContentPartPr/>
                <p14:nvPr/>
              </p14:nvContentPartPr>
              <p14:xfrm>
                <a:off x="6895167" y="508721"/>
                <a:ext cx="272160" cy="25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F86AD0-4431-8372-3C86-1B5A3E6E7E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6167" y="499721"/>
                  <a:ext cx="28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C87656-0AAC-96E3-4661-4FE1CF4A60D7}"/>
                    </a:ext>
                  </a:extLst>
                </p14:cNvPr>
                <p14:cNvContentPartPr/>
                <p14:nvPr/>
              </p14:nvContentPartPr>
              <p14:xfrm>
                <a:off x="7113687" y="511961"/>
                <a:ext cx="214200" cy="20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C87656-0AAC-96E3-4661-4FE1CF4A60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5047" y="503321"/>
                  <a:ext cx="231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3A80B3-D691-1E13-3A52-5320FDAFCE62}"/>
                    </a:ext>
                  </a:extLst>
                </p14:cNvPr>
                <p14:cNvContentPartPr/>
                <p14:nvPr/>
              </p14:nvContentPartPr>
              <p14:xfrm>
                <a:off x="7321767" y="579281"/>
                <a:ext cx="105120" cy="12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3A80B3-D691-1E13-3A52-5320FDAFCE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12767" y="570281"/>
                  <a:ext cx="122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2BAF4A-2559-26CF-D9C1-104C151CC992}"/>
                    </a:ext>
                  </a:extLst>
                </p14:cNvPr>
                <p14:cNvContentPartPr/>
                <p14:nvPr/>
              </p14:nvContentPartPr>
              <p14:xfrm>
                <a:off x="7501407" y="473441"/>
                <a:ext cx="175320" cy="23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2BAF4A-2559-26CF-D9C1-104C151CC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2407" y="464801"/>
                  <a:ext cx="192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2986EE-7CA7-108C-B665-FD1678423288}"/>
                    </a:ext>
                  </a:extLst>
                </p14:cNvPr>
                <p14:cNvContentPartPr/>
                <p14:nvPr/>
              </p14:nvContentPartPr>
              <p14:xfrm>
                <a:off x="7599327" y="535001"/>
                <a:ext cx="162720" cy="111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2986EE-7CA7-108C-B665-FD16784232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0327" y="526361"/>
                  <a:ext cx="180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B66F46-89D2-F948-49A2-F91700090820}"/>
                    </a:ext>
                  </a:extLst>
                </p14:cNvPr>
                <p14:cNvContentPartPr/>
                <p14:nvPr/>
              </p14:nvContentPartPr>
              <p14:xfrm>
                <a:off x="2678847" y="1227281"/>
                <a:ext cx="195840" cy="329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B66F46-89D2-F948-49A2-F917000908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9847" y="1218641"/>
                  <a:ext cx="213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A0927D-3F87-A7E3-BA5A-427ABA6F69E8}"/>
                    </a:ext>
                  </a:extLst>
                </p14:cNvPr>
                <p14:cNvContentPartPr/>
                <p14:nvPr/>
              </p14:nvContentPartPr>
              <p14:xfrm>
                <a:off x="2756967" y="1434641"/>
                <a:ext cx="113760" cy="6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A0927D-3F87-A7E3-BA5A-427ABA6F69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47967" y="1425641"/>
                  <a:ext cx="131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E5DA97-F140-C2AA-ABD2-5A23CAF3C2D6}"/>
                    </a:ext>
                  </a:extLst>
                </p14:cNvPr>
                <p14:cNvContentPartPr/>
                <p14:nvPr/>
              </p14:nvContentPartPr>
              <p14:xfrm>
                <a:off x="2938047" y="1287761"/>
                <a:ext cx="149040" cy="22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E5DA97-F140-C2AA-ABD2-5A23CAF3C2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29047" y="1278761"/>
                  <a:ext cx="166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1136D3-C3B6-AB99-7B88-915CAF6231A8}"/>
                    </a:ext>
                  </a:extLst>
                </p14:cNvPr>
                <p14:cNvContentPartPr/>
                <p14:nvPr/>
              </p14:nvContentPartPr>
              <p14:xfrm>
                <a:off x="3260247" y="1292081"/>
                <a:ext cx="27360" cy="24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1136D3-C3B6-AB99-7B88-915CAF6231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1247" y="1283081"/>
                  <a:ext cx="4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F93F10-3E3A-4F07-0288-BD553D2BCE26}"/>
                    </a:ext>
                  </a:extLst>
                </p14:cNvPr>
                <p14:cNvContentPartPr/>
                <p14:nvPr/>
              </p14:nvContentPartPr>
              <p14:xfrm>
                <a:off x="3371127" y="1266521"/>
                <a:ext cx="129240" cy="17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F93F10-3E3A-4F07-0288-BD553D2BCE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2487" y="1257881"/>
                  <a:ext cx="146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5EF37C-2A16-74D0-D44D-CA236FD8F9A1}"/>
                    </a:ext>
                  </a:extLst>
                </p14:cNvPr>
                <p14:cNvContentPartPr/>
                <p14:nvPr/>
              </p14:nvContentPartPr>
              <p14:xfrm>
                <a:off x="3586047" y="1158521"/>
                <a:ext cx="157680" cy="27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5EF37C-2A16-74D0-D44D-CA236FD8F9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77047" y="1149881"/>
                  <a:ext cx="175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9310F-7E60-A5A7-DFB5-8E3824E1BB7C}"/>
                    </a:ext>
                  </a:extLst>
                </p14:cNvPr>
                <p14:cNvContentPartPr/>
                <p14:nvPr/>
              </p14:nvContentPartPr>
              <p14:xfrm>
                <a:off x="3704847" y="1341401"/>
                <a:ext cx="27360" cy="13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9310F-7E60-A5A7-DFB5-8E3824E1BB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6207" y="1332761"/>
                  <a:ext cx="45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507377-7104-159D-108A-8BEDF4362927}"/>
                    </a:ext>
                  </a:extLst>
                </p14:cNvPr>
                <p14:cNvContentPartPr/>
                <p14:nvPr/>
              </p14:nvContentPartPr>
              <p14:xfrm>
                <a:off x="2547807" y="1012361"/>
                <a:ext cx="1508040" cy="72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507377-7104-159D-108A-8BEDF43629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8807" y="1003361"/>
                  <a:ext cx="15256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1B325E-5B0F-FE6C-2F0E-94779192C909}"/>
                    </a:ext>
                  </a:extLst>
                </p14:cNvPr>
                <p14:cNvContentPartPr/>
                <p14:nvPr/>
              </p14:nvContentPartPr>
              <p14:xfrm>
                <a:off x="2476527" y="1108121"/>
                <a:ext cx="1580400" cy="69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1B325E-5B0F-FE6C-2F0E-94779192C9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7887" y="1099121"/>
                  <a:ext cx="159804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6E2FDD-3DE3-7581-4B1B-3CCC4F101A21}"/>
                    </a:ext>
                  </a:extLst>
                </p14:cNvPr>
                <p14:cNvContentPartPr/>
                <p14:nvPr/>
              </p14:nvContentPartPr>
              <p14:xfrm>
                <a:off x="2791527" y="1933601"/>
                <a:ext cx="72360" cy="21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6E2FDD-3DE3-7581-4B1B-3CCC4F101A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82887" y="1924961"/>
                  <a:ext cx="90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0EED66-5DD7-F501-6812-8FA16B56B844}"/>
                    </a:ext>
                  </a:extLst>
                </p14:cNvPr>
                <p14:cNvContentPartPr/>
                <p14:nvPr/>
              </p14:nvContentPartPr>
              <p14:xfrm>
                <a:off x="2753727" y="2013161"/>
                <a:ext cx="140040" cy="6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0EED66-5DD7-F501-6812-8FA16B56B8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4727" y="2004161"/>
                  <a:ext cx="157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6AFA0C-DE2C-477A-3BB8-2E313BF1F262}"/>
                    </a:ext>
                  </a:extLst>
                </p14:cNvPr>
                <p14:cNvContentPartPr/>
                <p14:nvPr/>
              </p14:nvContentPartPr>
              <p14:xfrm>
                <a:off x="2921487" y="1914881"/>
                <a:ext cx="120960" cy="17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6AFA0C-DE2C-477A-3BB8-2E313BF1F2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2847" y="1905881"/>
                  <a:ext cx="138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463C87-5189-F59E-F456-3F52E48358AD}"/>
                    </a:ext>
                  </a:extLst>
                </p14:cNvPr>
                <p14:cNvContentPartPr/>
                <p14:nvPr/>
              </p14:nvContentPartPr>
              <p14:xfrm>
                <a:off x="3066927" y="1978241"/>
                <a:ext cx="35280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463C87-5189-F59E-F456-3F52E48358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7927" y="1969241"/>
                  <a:ext cx="370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0D4786-D7A4-DE99-1072-A9BABE88AFF5}"/>
                    </a:ext>
                  </a:extLst>
                </p14:cNvPr>
                <p14:cNvContentPartPr/>
                <p14:nvPr/>
              </p14:nvContentPartPr>
              <p14:xfrm>
                <a:off x="3325047" y="1869161"/>
                <a:ext cx="8640" cy="2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0D4786-D7A4-DE99-1072-A9BABE88AF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6047" y="1860161"/>
                  <a:ext cx="2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88F46E-DA38-EB78-62C9-BF5473827695}"/>
                    </a:ext>
                  </a:extLst>
                </p14:cNvPr>
                <p14:cNvContentPartPr/>
                <p14:nvPr/>
              </p14:nvContentPartPr>
              <p14:xfrm>
                <a:off x="3455727" y="1926401"/>
                <a:ext cx="169920" cy="10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88F46E-DA38-EB78-62C9-BF54738276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47087" y="1917761"/>
                  <a:ext cx="187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D6FC7F-A289-C4A7-84BC-236291D7C1FA}"/>
                    </a:ext>
                  </a:extLst>
                </p14:cNvPr>
                <p14:cNvContentPartPr/>
                <p14:nvPr/>
              </p14:nvContentPartPr>
              <p14:xfrm>
                <a:off x="2175927" y="1538681"/>
                <a:ext cx="362520" cy="14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D6FC7F-A289-C4A7-84BC-236291D7C1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67287" y="1529681"/>
                  <a:ext cx="380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99D45-F731-F366-F677-7F0B5DBADE6B}"/>
                    </a:ext>
                  </a:extLst>
                </p14:cNvPr>
                <p14:cNvContentPartPr/>
                <p14:nvPr/>
              </p14:nvContentPartPr>
              <p14:xfrm>
                <a:off x="2110767" y="1532921"/>
                <a:ext cx="472320" cy="13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99D45-F731-F366-F677-7F0B5DBADE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01767" y="1523921"/>
                  <a:ext cx="489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EF41BC-F95A-7BFE-7A24-3F1B2203BFBE}"/>
                    </a:ext>
                  </a:extLst>
                </p14:cNvPr>
                <p14:cNvContentPartPr/>
                <p14:nvPr/>
              </p14:nvContentPartPr>
              <p14:xfrm>
                <a:off x="3648327" y="2687441"/>
                <a:ext cx="109440" cy="240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EF41BC-F95A-7BFE-7A24-3F1B2203BF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39687" y="2678801"/>
                  <a:ext cx="127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145C35-980C-5676-7918-C45C466FC47E}"/>
                    </a:ext>
                  </a:extLst>
                </p14:cNvPr>
                <p14:cNvContentPartPr/>
                <p14:nvPr/>
              </p14:nvContentPartPr>
              <p14:xfrm>
                <a:off x="3627447" y="2800481"/>
                <a:ext cx="130320" cy="118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145C35-980C-5676-7918-C45C466FC4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8447" y="2791841"/>
                  <a:ext cx="14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F4B78-4E60-18B4-E96A-BBFB17E852C5}"/>
                    </a:ext>
                  </a:extLst>
                </p14:cNvPr>
                <p14:cNvContentPartPr/>
                <p14:nvPr/>
              </p14:nvContentPartPr>
              <p14:xfrm>
                <a:off x="3785847" y="2650001"/>
                <a:ext cx="215280" cy="15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F4B78-4E60-18B4-E96A-BBFB17E852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7207" y="2641361"/>
                  <a:ext cx="232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A0C5F6-E6C3-4AF8-277C-58B3BBA53A10}"/>
                    </a:ext>
                  </a:extLst>
                </p14:cNvPr>
                <p14:cNvContentPartPr/>
                <p14:nvPr/>
              </p14:nvContentPartPr>
              <p14:xfrm>
                <a:off x="4176447" y="2506361"/>
                <a:ext cx="109440" cy="22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A0C5F6-E6C3-4AF8-277C-58B3BBA53A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7807" y="2497721"/>
                  <a:ext cx="127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60A742-8ECA-03CA-42C6-D38E731675A1}"/>
                    </a:ext>
                  </a:extLst>
                </p14:cNvPr>
                <p14:cNvContentPartPr/>
                <p14:nvPr/>
              </p14:nvContentPartPr>
              <p14:xfrm>
                <a:off x="4333047" y="2560361"/>
                <a:ext cx="78120" cy="4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60A742-8ECA-03CA-42C6-D38E731675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24407" y="2551361"/>
                  <a:ext cx="95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AB261B-DF58-447F-33D2-46566AEAAD90}"/>
                    </a:ext>
                  </a:extLst>
                </p14:cNvPr>
                <p14:cNvContentPartPr/>
                <p14:nvPr/>
              </p14:nvContentPartPr>
              <p14:xfrm>
                <a:off x="4415847" y="2436881"/>
                <a:ext cx="69840" cy="167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AB261B-DF58-447F-33D2-46566AEAAD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7207" y="2428241"/>
                  <a:ext cx="87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C4BA26-7A38-BF3F-1B2A-632BDD4A62CD}"/>
                    </a:ext>
                  </a:extLst>
                </p14:cNvPr>
                <p14:cNvContentPartPr/>
                <p14:nvPr/>
              </p14:nvContentPartPr>
              <p14:xfrm>
                <a:off x="3559407" y="2281001"/>
                <a:ext cx="1140120" cy="42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C4BA26-7A38-BF3F-1B2A-632BDD4A62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0407" y="2272001"/>
                  <a:ext cx="1157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E53621-1634-30D7-293F-B680A2265F64}"/>
                    </a:ext>
                  </a:extLst>
                </p14:cNvPr>
                <p14:cNvContentPartPr/>
                <p14:nvPr/>
              </p14:nvContentPartPr>
              <p14:xfrm>
                <a:off x="3597207" y="2536241"/>
                <a:ext cx="1162800" cy="49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E53621-1634-30D7-293F-B680A2265F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8567" y="2527601"/>
                  <a:ext cx="11804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405BA7-A002-04FB-357B-87B3D05138C4}"/>
                    </a:ext>
                  </a:extLst>
                </p14:cNvPr>
                <p14:cNvContentPartPr/>
                <p14:nvPr/>
              </p14:nvContentPartPr>
              <p14:xfrm>
                <a:off x="3854247" y="3276401"/>
                <a:ext cx="108360" cy="26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405BA7-A002-04FB-357B-87B3D05138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45607" y="3267401"/>
                  <a:ext cx="126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9B40AC-8323-206A-DD2D-2E9F72903A17}"/>
                    </a:ext>
                  </a:extLst>
                </p14:cNvPr>
                <p14:cNvContentPartPr/>
                <p14:nvPr/>
              </p14:nvContentPartPr>
              <p14:xfrm>
                <a:off x="3881607" y="3382601"/>
                <a:ext cx="53280" cy="55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9B40AC-8323-206A-DD2D-2E9F72903A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72607" y="3373961"/>
                  <a:ext cx="70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5EC301-D242-CABE-54F5-164121891976}"/>
                    </a:ext>
                  </a:extLst>
                </p14:cNvPr>
                <p14:cNvContentPartPr/>
                <p14:nvPr/>
              </p14:nvContentPartPr>
              <p14:xfrm>
                <a:off x="3980247" y="3240041"/>
                <a:ext cx="150480" cy="18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5EC301-D242-CABE-54F5-1641218919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1607" y="3231041"/>
                  <a:ext cx="168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913C5B-3874-BE0F-FE89-F9DEB62D9C80}"/>
                    </a:ext>
                  </a:extLst>
                </p14:cNvPr>
                <p14:cNvContentPartPr/>
                <p14:nvPr/>
              </p14:nvContentPartPr>
              <p14:xfrm>
                <a:off x="4310727" y="3113681"/>
                <a:ext cx="52920" cy="137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913C5B-3874-BE0F-FE89-F9DEB62D9C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01727" y="3104681"/>
                  <a:ext cx="7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42A304-FE3F-B1CF-8A2A-939BD1732C33}"/>
                    </a:ext>
                  </a:extLst>
                </p14:cNvPr>
                <p14:cNvContentPartPr/>
                <p14:nvPr/>
              </p14:nvContentPartPr>
              <p14:xfrm>
                <a:off x="4437807" y="3100721"/>
                <a:ext cx="59400" cy="5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42A304-FE3F-B1CF-8A2A-939BD1732C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29167" y="3092081"/>
                  <a:ext cx="77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8AA544-4413-3EFC-59C2-B142C4AD136B}"/>
                    </a:ext>
                  </a:extLst>
                </p14:cNvPr>
                <p14:cNvContentPartPr/>
                <p14:nvPr/>
              </p14:nvContentPartPr>
              <p14:xfrm>
                <a:off x="4514847" y="2994521"/>
                <a:ext cx="136800" cy="5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8AA544-4413-3EFC-59C2-B142C4AD13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06207" y="2985521"/>
                  <a:ext cx="154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33D607-ED65-F3C0-E942-C3DF9C859199}"/>
                    </a:ext>
                  </a:extLst>
                </p14:cNvPr>
                <p14:cNvContentPartPr/>
                <p14:nvPr/>
              </p14:nvContentPartPr>
              <p14:xfrm>
                <a:off x="3858567" y="2866721"/>
                <a:ext cx="1010520" cy="38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33D607-ED65-F3C0-E942-C3DF9C8591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49567" y="2857721"/>
                  <a:ext cx="10281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F652FD-68B5-EC57-4341-30CA0871C3E0}"/>
                    </a:ext>
                  </a:extLst>
                </p14:cNvPr>
                <p14:cNvContentPartPr/>
                <p14:nvPr/>
              </p14:nvContentPartPr>
              <p14:xfrm>
                <a:off x="3716007" y="3006401"/>
                <a:ext cx="1189080" cy="61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F652FD-68B5-EC57-4341-30CA0871C3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07007" y="2997761"/>
                  <a:ext cx="12067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52EF84-8BC9-C6E6-5381-AB757896F16D}"/>
                    </a:ext>
                  </a:extLst>
                </p14:cNvPr>
                <p14:cNvContentPartPr/>
                <p14:nvPr/>
              </p14:nvContentPartPr>
              <p14:xfrm>
                <a:off x="4699527" y="2232761"/>
                <a:ext cx="377640" cy="53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52EF84-8BC9-C6E6-5381-AB757896F1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90887" y="2223761"/>
                  <a:ext cx="3952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773D72-6614-57B3-7CE6-90083533F5A9}"/>
                    </a:ext>
                  </a:extLst>
                </p14:cNvPr>
                <p14:cNvContentPartPr/>
                <p14:nvPr/>
              </p14:nvContentPartPr>
              <p14:xfrm>
                <a:off x="5040807" y="1677641"/>
                <a:ext cx="949680" cy="75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773D72-6614-57B3-7CE6-90083533F5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31807" y="1668641"/>
                  <a:ext cx="96732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425B15-28FF-49A6-707B-521ED3C88A16}"/>
                    </a:ext>
                  </a:extLst>
                </p14:cNvPr>
                <p14:cNvContentPartPr/>
                <p14:nvPr/>
              </p14:nvContentPartPr>
              <p14:xfrm>
                <a:off x="5005887" y="2185961"/>
                <a:ext cx="86760" cy="201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425B15-28FF-49A6-707B-521ED3C88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96887" y="2176961"/>
                  <a:ext cx="104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954477-48F3-6627-4609-3FFEE130638F}"/>
                    </a:ext>
                  </a:extLst>
                </p14:cNvPr>
                <p14:cNvContentPartPr/>
                <p14:nvPr/>
              </p14:nvContentPartPr>
              <p14:xfrm>
                <a:off x="5103807" y="2172281"/>
                <a:ext cx="205200" cy="199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954477-48F3-6627-4609-3FFEE13063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94807" y="2163281"/>
                  <a:ext cx="222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35A124-5568-56D4-B69F-6B1C6A87AFED}"/>
                    </a:ext>
                  </a:extLst>
                </p14:cNvPr>
                <p14:cNvContentPartPr/>
                <p14:nvPr/>
              </p14:nvContentPartPr>
              <p14:xfrm>
                <a:off x="5206767" y="2003081"/>
                <a:ext cx="92160" cy="174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35A124-5568-56D4-B69F-6B1C6A87AF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98127" y="1994081"/>
                  <a:ext cx="10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B72CA7-5B07-71CD-6D45-BCAF433C4FFC}"/>
                    </a:ext>
                  </a:extLst>
                </p14:cNvPr>
                <p14:cNvContentPartPr/>
                <p14:nvPr/>
              </p14:nvContentPartPr>
              <p14:xfrm>
                <a:off x="5318727" y="2005601"/>
                <a:ext cx="64080" cy="14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B72CA7-5B07-71CD-6D45-BCAF433C4FF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10087" y="1996961"/>
                  <a:ext cx="81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CBD5C2-00A0-287A-C1AE-2A092A3E0C39}"/>
                    </a:ext>
                  </a:extLst>
                </p14:cNvPr>
                <p14:cNvContentPartPr/>
                <p14:nvPr/>
              </p14:nvContentPartPr>
              <p14:xfrm>
                <a:off x="5406567" y="1952681"/>
                <a:ext cx="64080" cy="9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CBD5C2-00A0-287A-C1AE-2A092A3E0C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97567" y="1943681"/>
                  <a:ext cx="81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DAB18A-0DBE-3857-9A2B-A5905C4993B0}"/>
                    </a:ext>
                  </a:extLst>
                </p14:cNvPr>
                <p14:cNvContentPartPr/>
                <p14:nvPr/>
              </p14:nvContentPartPr>
              <p14:xfrm>
                <a:off x="5498007" y="1725161"/>
                <a:ext cx="175680" cy="25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DAB18A-0DBE-3857-9A2B-A5905C4993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89367" y="1716521"/>
                  <a:ext cx="193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026BAA-44C8-592F-FB56-7BBC5F484677}"/>
                    </a:ext>
                  </a:extLst>
                </p14:cNvPr>
                <p14:cNvContentPartPr/>
                <p14:nvPr/>
              </p14:nvContentPartPr>
              <p14:xfrm>
                <a:off x="4249887" y="3110441"/>
                <a:ext cx="127080" cy="66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026BAA-44C8-592F-FB56-7BBC5F4846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40887" y="3101441"/>
                  <a:ext cx="144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97B181-CA04-413C-EDB6-BEA9C2DCA1AE}"/>
                    </a:ext>
                  </a:extLst>
                </p14:cNvPr>
                <p14:cNvContentPartPr/>
                <p14:nvPr/>
              </p14:nvContentPartPr>
              <p14:xfrm>
                <a:off x="4243047" y="3102881"/>
                <a:ext cx="12528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97B181-CA04-413C-EDB6-BEA9C2DCA1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34047" y="3094241"/>
                  <a:ext cx="1429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EC9543-AC22-9C72-42B0-40961C42C249}"/>
              </a:ext>
            </a:extLst>
          </p:cNvPr>
          <p:cNvGrpSpPr/>
          <p:nvPr/>
        </p:nvGrpSpPr>
        <p:grpSpPr>
          <a:xfrm>
            <a:off x="8058327" y="229721"/>
            <a:ext cx="2947680" cy="1434960"/>
            <a:chOff x="8058327" y="229721"/>
            <a:chExt cx="294768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7DFD45-180B-9410-14F3-2E8D6479662D}"/>
                    </a:ext>
                  </a:extLst>
                </p14:cNvPr>
                <p14:cNvContentPartPr/>
                <p14:nvPr/>
              </p14:nvContentPartPr>
              <p14:xfrm>
                <a:off x="8058327" y="302441"/>
                <a:ext cx="453600" cy="1362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7DFD45-180B-9410-14F3-2E8D647966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49687" y="293441"/>
                  <a:ext cx="47124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DF640E-7CC4-E4B1-A12E-7F6C49C6CDB0}"/>
                    </a:ext>
                  </a:extLst>
                </p14:cNvPr>
                <p14:cNvContentPartPr/>
                <p14:nvPr/>
              </p14:nvContentPartPr>
              <p14:xfrm>
                <a:off x="8627487" y="494681"/>
                <a:ext cx="14760" cy="167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DF640E-7CC4-E4B1-A12E-7F6C49C6CD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18487" y="486041"/>
                  <a:ext cx="32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28D127-51A0-3918-FC6C-6C0C88E88D2E}"/>
                    </a:ext>
                  </a:extLst>
                </p14:cNvPr>
                <p14:cNvContentPartPr/>
                <p14:nvPr/>
              </p14:nvContentPartPr>
              <p14:xfrm>
                <a:off x="8607327" y="440321"/>
                <a:ext cx="228960" cy="213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28D127-51A0-3918-FC6C-6C0C88E88D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98687" y="431681"/>
                  <a:ext cx="246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D688D8-6E60-3F73-00BD-9AC7A071F55C}"/>
                    </a:ext>
                  </a:extLst>
                </p14:cNvPr>
                <p14:cNvContentPartPr/>
                <p14:nvPr/>
              </p14:nvContentPartPr>
              <p14:xfrm>
                <a:off x="8787687" y="445001"/>
                <a:ext cx="18720" cy="32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D688D8-6E60-3F73-00BD-9AC7A071F5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9047" y="436361"/>
                  <a:ext cx="36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3E1368-EAD1-A3A8-DA44-385159905C9A}"/>
                    </a:ext>
                  </a:extLst>
                </p14:cNvPr>
                <p14:cNvContentPartPr/>
                <p14:nvPr/>
              </p14:nvContentPartPr>
              <p14:xfrm>
                <a:off x="8854287" y="447521"/>
                <a:ext cx="266040" cy="37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3E1368-EAD1-A3A8-DA44-385159905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5287" y="438521"/>
                  <a:ext cx="2836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3C6C9F-96BC-E0B6-3989-59507019F8DE}"/>
                    </a:ext>
                  </a:extLst>
                </p14:cNvPr>
                <p14:cNvContentPartPr/>
                <p14:nvPr/>
              </p14:nvContentPartPr>
              <p14:xfrm>
                <a:off x="9161007" y="358601"/>
                <a:ext cx="66960" cy="26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3C6C9F-96BC-E0B6-3989-59507019F8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52007" y="349961"/>
                  <a:ext cx="84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CF93E7-2FD7-3AE9-5784-E2DB874A5824}"/>
                    </a:ext>
                  </a:extLst>
                </p14:cNvPr>
                <p14:cNvContentPartPr/>
                <p14:nvPr/>
              </p14:nvContentPartPr>
              <p14:xfrm>
                <a:off x="9307167" y="504401"/>
                <a:ext cx="188640" cy="44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CF93E7-2FD7-3AE9-5784-E2DB874A58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98527" y="495401"/>
                  <a:ext cx="2062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7C9D18-9622-3E66-7A58-7293BD6244B1}"/>
                    </a:ext>
                  </a:extLst>
                </p14:cNvPr>
                <p14:cNvContentPartPr/>
                <p14:nvPr/>
              </p14:nvContentPartPr>
              <p14:xfrm>
                <a:off x="9676527" y="401081"/>
                <a:ext cx="200160" cy="231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7C9D18-9622-3E66-7A58-7293BD6244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67527" y="392081"/>
                  <a:ext cx="217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651C5C-2210-E8C8-EE1B-18BDE26A1A34}"/>
                    </a:ext>
                  </a:extLst>
                </p14:cNvPr>
                <p14:cNvContentPartPr/>
                <p14:nvPr/>
              </p14:nvContentPartPr>
              <p14:xfrm>
                <a:off x="9917007" y="487481"/>
                <a:ext cx="326520" cy="105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651C5C-2210-E8C8-EE1B-18BDE26A1A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08007" y="478841"/>
                  <a:ext cx="344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3F3507-4B26-FD55-8ED2-8BD8B7691C53}"/>
                    </a:ext>
                  </a:extLst>
                </p14:cNvPr>
                <p14:cNvContentPartPr/>
                <p14:nvPr/>
              </p14:nvContentPartPr>
              <p14:xfrm>
                <a:off x="10273407" y="302081"/>
                <a:ext cx="366840" cy="30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3F3507-4B26-FD55-8ED2-8BD8B7691C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64767" y="293081"/>
                  <a:ext cx="384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828420-A23E-8B77-AB15-89C035A4BD36}"/>
                    </a:ext>
                  </a:extLst>
                </p14:cNvPr>
                <p14:cNvContentPartPr/>
                <p14:nvPr/>
              </p14:nvContentPartPr>
              <p14:xfrm>
                <a:off x="10703607" y="229721"/>
                <a:ext cx="240480" cy="360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828420-A23E-8B77-AB15-89C035A4BD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94607" y="221081"/>
                  <a:ext cx="258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D4D9674-5CDB-3553-E611-BF1ECE14E71F}"/>
                    </a:ext>
                  </a:extLst>
                </p14:cNvPr>
                <p14:cNvContentPartPr/>
                <p14:nvPr/>
              </p14:nvContentPartPr>
              <p14:xfrm>
                <a:off x="9218967" y="689081"/>
                <a:ext cx="1784880" cy="39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D4D9674-5CDB-3553-E611-BF1ECE14E7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10327" y="680441"/>
                  <a:ext cx="18025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5D14E5-8126-6725-0EFC-41CC624245EB}"/>
                    </a:ext>
                  </a:extLst>
                </p14:cNvPr>
                <p14:cNvContentPartPr/>
                <p14:nvPr/>
              </p14:nvContentPartPr>
              <p14:xfrm>
                <a:off x="9107727" y="689081"/>
                <a:ext cx="1898280" cy="51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5D14E5-8126-6725-0EFC-41CC624245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99087" y="680441"/>
                  <a:ext cx="1915920" cy="53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75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6217-9D3A-6144-ADA8-D4ECAB6B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2778-48AB-FE42-71FE-B2FBF383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81"/>
            <a:ext cx="10515600" cy="4321482"/>
          </a:xfrm>
        </p:spPr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Service Principles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76E4C8-7504-1B95-AD93-7CE4715B773F}"/>
              </a:ext>
            </a:extLst>
          </p:cNvPr>
          <p:cNvGrpSpPr/>
          <p:nvPr/>
        </p:nvGrpSpPr>
        <p:grpSpPr>
          <a:xfrm>
            <a:off x="1084407" y="1468121"/>
            <a:ext cx="5136120" cy="919080"/>
            <a:chOff x="1084407" y="1468121"/>
            <a:chExt cx="5136120" cy="9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4FFECA-0AD8-6E01-0E90-AED9E03389C5}"/>
                    </a:ext>
                  </a:extLst>
                </p14:cNvPr>
                <p14:cNvContentPartPr/>
                <p14:nvPr/>
              </p14:nvContentPartPr>
              <p14:xfrm>
                <a:off x="2284287" y="1968881"/>
                <a:ext cx="1821240" cy="10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4FFECA-0AD8-6E01-0E90-AED9E03389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5647" y="1959881"/>
                  <a:ext cx="1838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8263A7-DE8E-F887-69CA-6793DF8501ED}"/>
                    </a:ext>
                  </a:extLst>
                </p14:cNvPr>
                <p14:cNvContentPartPr/>
                <p14:nvPr/>
              </p14:nvContentPartPr>
              <p14:xfrm>
                <a:off x="4364367" y="1841801"/>
                <a:ext cx="123480" cy="22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8263A7-DE8E-F887-69CA-6793DF8501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5367" y="1832801"/>
                  <a:ext cx="141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E65DFE-FE9C-2F5D-4FD2-207BEB44CA56}"/>
                    </a:ext>
                  </a:extLst>
                </p14:cNvPr>
                <p14:cNvContentPartPr/>
                <p14:nvPr/>
              </p14:nvContentPartPr>
              <p14:xfrm>
                <a:off x="4544367" y="1806881"/>
                <a:ext cx="357480" cy="24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E65DFE-FE9C-2F5D-4FD2-207BEB44CA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5367" y="1797881"/>
                  <a:ext cx="375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E0691F-1B33-CB3D-A291-C813BAD2B43C}"/>
                    </a:ext>
                  </a:extLst>
                </p14:cNvPr>
                <p14:cNvContentPartPr/>
                <p14:nvPr/>
              </p14:nvContentPartPr>
              <p14:xfrm>
                <a:off x="4970247" y="1855481"/>
                <a:ext cx="106200" cy="19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E0691F-1B33-CB3D-A291-C813BAD2B4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1607" y="1846481"/>
                  <a:ext cx="123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5B6CAD-34A4-F7C8-1A2E-D6661DC4B430}"/>
                    </a:ext>
                  </a:extLst>
                </p14:cNvPr>
                <p14:cNvContentPartPr/>
                <p14:nvPr/>
              </p14:nvContentPartPr>
              <p14:xfrm>
                <a:off x="5122167" y="1880681"/>
                <a:ext cx="87840" cy="13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5B6CAD-34A4-F7C8-1A2E-D6661DC4B4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3167" y="1871681"/>
                  <a:ext cx="105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8D252D-251C-E9B5-001D-7CDA1479CCAE}"/>
                    </a:ext>
                  </a:extLst>
                </p14:cNvPr>
                <p14:cNvContentPartPr/>
                <p14:nvPr/>
              </p14:nvContentPartPr>
              <p14:xfrm>
                <a:off x="5255007" y="1886801"/>
                <a:ext cx="139680" cy="13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8D252D-251C-E9B5-001D-7CDA1479C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6367" y="1878161"/>
                  <a:ext cx="157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8617D8-38F6-F326-03B1-D6CE89DB5A06}"/>
                    </a:ext>
                  </a:extLst>
                </p14:cNvPr>
                <p14:cNvContentPartPr/>
                <p14:nvPr/>
              </p14:nvContentPartPr>
              <p14:xfrm>
                <a:off x="5338167" y="1733801"/>
                <a:ext cx="22320" cy="4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8617D8-38F6-F326-03B1-D6CE89DB5A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29527" y="1724801"/>
                  <a:ext cx="39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85678E-0076-C486-9C29-0D0827880408}"/>
                    </a:ext>
                  </a:extLst>
                </p14:cNvPr>
                <p14:cNvContentPartPr/>
                <p14:nvPr/>
              </p14:nvContentPartPr>
              <p14:xfrm>
                <a:off x="5414127" y="1708241"/>
                <a:ext cx="208440" cy="44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85678E-0076-C486-9C29-0D08278804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5127" y="1699601"/>
                  <a:ext cx="226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E7DC59-6CA4-F656-AAB1-1483E4829EE3}"/>
                    </a:ext>
                  </a:extLst>
                </p14:cNvPr>
                <p14:cNvContentPartPr/>
                <p14:nvPr/>
              </p14:nvContentPartPr>
              <p14:xfrm>
                <a:off x="5509167" y="1685921"/>
                <a:ext cx="200880" cy="28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E7DC59-6CA4-F656-AAB1-1483E4829E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0527" y="1676921"/>
                  <a:ext cx="218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FEDE48-C87F-D25B-AD06-6D416F6D90C3}"/>
                    </a:ext>
                  </a:extLst>
                </p14:cNvPr>
                <p14:cNvContentPartPr/>
                <p14:nvPr/>
              </p14:nvContentPartPr>
              <p14:xfrm>
                <a:off x="5818047" y="1794281"/>
                <a:ext cx="91440" cy="13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FEDE48-C87F-D25B-AD06-6D416F6D90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09047" y="1785641"/>
                  <a:ext cx="109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E51E70-C414-9E82-1139-96497C7E26DB}"/>
                    </a:ext>
                  </a:extLst>
                </p14:cNvPr>
                <p14:cNvContentPartPr/>
                <p14:nvPr/>
              </p14:nvContentPartPr>
              <p14:xfrm>
                <a:off x="5890767" y="1808681"/>
                <a:ext cx="329760" cy="10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E51E70-C414-9E82-1139-96497C7E26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1767" y="1800041"/>
                  <a:ext cx="347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7784C2-4913-E432-952B-371C785B5B68}"/>
                    </a:ext>
                  </a:extLst>
                </p14:cNvPr>
                <p14:cNvContentPartPr/>
                <p14:nvPr/>
              </p14:nvContentPartPr>
              <p14:xfrm>
                <a:off x="1118607" y="1749281"/>
                <a:ext cx="909360" cy="557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7784C2-4913-E432-952B-371C785B5B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607" y="1740641"/>
                  <a:ext cx="927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3C0231-EFA3-0B1A-650F-F0B3FB86EEF1}"/>
                    </a:ext>
                  </a:extLst>
                </p14:cNvPr>
                <p14:cNvContentPartPr/>
                <p14:nvPr/>
              </p14:nvContentPartPr>
              <p14:xfrm>
                <a:off x="1084407" y="1829921"/>
                <a:ext cx="921240" cy="55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3C0231-EFA3-0B1A-650F-F0B3FB86EE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5407" y="1821281"/>
                  <a:ext cx="9388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B557B9-6DDE-CB8F-033E-A084C0FF9AA7}"/>
                    </a:ext>
                  </a:extLst>
                </p14:cNvPr>
                <p14:cNvContentPartPr/>
                <p14:nvPr/>
              </p14:nvContentPartPr>
              <p14:xfrm>
                <a:off x="1204647" y="1570721"/>
                <a:ext cx="124560" cy="17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B557B9-6DDE-CB8F-033E-A084C0FF9A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6007" y="1561721"/>
                  <a:ext cx="142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5C74F1-D645-6289-89CB-4E061ABE6D71}"/>
                    </a:ext>
                  </a:extLst>
                </p14:cNvPr>
                <p14:cNvContentPartPr/>
                <p14:nvPr/>
              </p14:nvContentPartPr>
              <p14:xfrm>
                <a:off x="1198527" y="1607081"/>
                <a:ext cx="283680" cy="13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5C74F1-D645-6289-89CB-4E061ABE6D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9527" y="1598441"/>
                  <a:ext cx="301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AD0B85-CB86-5247-54C9-DCECB24C3212}"/>
                    </a:ext>
                  </a:extLst>
                </p14:cNvPr>
                <p14:cNvContentPartPr/>
                <p14:nvPr/>
              </p14:nvContentPartPr>
              <p14:xfrm>
                <a:off x="1482927" y="1621121"/>
                <a:ext cx="55440" cy="12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AD0B85-CB86-5247-54C9-DCECB24C3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3927" y="1612121"/>
                  <a:ext cx="73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E82E7D-ECE4-6459-E1D9-6BD38A563B92}"/>
                    </a:ext>
                  </a:extLst>
                </p14:cNvPr>
                <p14:cNvContentPartPr/>
                <p14:nvPr/>
              </p14:nvContentPartPr>
              <p14:xfrm>
                <a:off x="1604967" y="1651721"/>
                <a:ext cx="61200" cy="5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E82E7D-ECE4-6459-E1D9-6BD38A563B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95967" y="1642721"/>
                  <a:ext cx="78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887F93-BC84-370E-47F6-107A9B876FAF}"/>
                    </a:ext>
                  </a:extLst>
                </p14:cNvPr>
                <p14:cNvContentPartPr/>
                <p14:nvPr/>
              </p14:nvContentPartPr>
              <p14:xfrm>
                <a:off x="1711167" y="1471361"/>
                <a:ext cx="370800" cy="21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887F93-BC84-370E-47F6-107A9B876F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2527" y="1462721"/>
                  <a:ext cx="388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06C718-41AF-9DA6-8FC3-E593FE03A205}"/>
                    </a:ext>
                  </a:extLst>
                </p14:cNvPr>
                <p14:cNvContentPartPr/>
                <p14:nvPr/>
              </p14:nvContentPartPr>
              <p14:xfrm>
                <a:off x="1946247" y="1468121"/>
                <a:ext cx="259920" cy="11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06C718-41AF-9DA6-8FC3-E593FE03A2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37607" y="1459481"/>
                  <a:ext cx="277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8BFAF4-AB9E-A597-09E7-FFAFB1709E12}"/>
                    </a:ext>
                  </a:extLst>
                </p14:cNvPr>
                <p14:cNvContentPartPr/>
                <p14:nvPr/>
              </p14:nvContentPartPr>
              <p14:xfrm>
                <a:off x="4009047" y="1912001"/>
                <a:ext cx="154440" cy="25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8BFAF4-AB9E-A597-09E7-FFAFB1709E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00047" y="1903361"/>
                  <a:ext cx="1720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CF9BE9-248B-50C7-80EF-9C1B21DDD251}"/>
              </a:ext>
            </a:extLst>
          </p:cNvPr>
          <p:cNvGrpSpPr/>
          <p:nvPr/>
        </p:nvGrpSpPr>
        <p:grpSpPr>
          <a:xfrm>
            <a:off x="8111967" y="291641"/>
            <a:ext cx="3470760" cy="951840"/>
            <a:chOff x="8111967" y="291641"/>
            <a:chExt cx="347076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1AF079-67B5-D7E1-23B3-E514152B5D5D}"/>
                    </a:ext>
                  </a:extLst>
                </p14:cNvPr>
                <p14:cNvContentPartPr/>
                <p14:nvPr/>
              </p14:nvContentPartPr>
              <p14:xfrm>
                <a:off x="8367567" y="736601"/>
                <a:ext cx="91440" cy="25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1AF079-67B5-D7E1-23B3-E514152B5D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58927" y="727961"/>
                  <a:ext cx="109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3F8A82-E223-E6DC-4EF1-20067E23E6CA}"/>
                    </a:ext>
                  </a:extLst>
                </p14:cNvPr>
                <p14:cNvContentPartPr/>
                <p14:nvPr/>
              </p14:nvContentPartPr>
              <p14:xfrm>
                <a:off x="8354247" y="819761"/>
                <a:ext cx="114480" cy="7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3F8A82-E223-E6DC-4EF1-20067E23E6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5607" y="810761"/>
                  <a:ext cx="132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9F77DA-536C-F174-8A4C-9E2612C94A1B}"/>
                    </a:ext>
                  </a:extLst>
                </p14:cNvPr>
                <p14:cNvContentPartPr/>
                <p14:nvPr/>
              </p14:nvContentPartPr>
              <p14:xfrm>
                <a:off x="8478807" y="705281"/>
                <a:ext cx="165600" cy="31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9F77DA-536C-F174-8A4C-9E2612C94A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70167" y="696641"/>
                  <a:ext cx="183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B0597F-715E-EFDC-D8BD-715AB28229E0}"/>
                    </a:ext>
                  </a:extLst>
                </p14:cNvPr>
                <p14:cNvContentPartPr/>
                <p14:nvPr/>
              </p14:nvContentPartPr>
              <p14:xfrm>
                <a:off x="8761407" y="618881"/>
                <a:ext cx="360360" cy="297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B0597F-715E-EFDC-D8BD-715AB28229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52407" y="610241"/>
                  <a:ext cx="378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316F9A-F565-FF26-83FB-3B75F5E53FF8}"/>
                    </a:ext>
                  </a:extLst>
                </p14:cNvPr>
                <p14:cNvContentPartPr/>
                <p14:nvPr/>
              </p14:nvContentPartPr>
              <p14:xfrm>
                <a:off x="9086847" y="631481"/>
                <a:ext cx="178920" cy="21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316F9A-F565-FF26-83FB-3B75F5E53F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78207" y="622841"/>
                  <a:ext cx="196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BE6BB1-B1B8-3E0C-4B2F-31E36ABD7F55}"/>
                    </a:ext>
                  </a:extLst>
                </p14:cNvPr>
                <p14:cNvContentPartPr/>
                <p14:nvPr/>
              </p14:nvContentPartPr>
              <p14:xfrm>
                <a:off x="9329127" y="684761"/>
                <a:ext cx="121680" cy="12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BE6BB1-B1B8-3E0C-4B2F-31E36ABD7F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0127" y="675761"/>
                  <a:ext cx="13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3D7A67-4433-1B5B-9269-C7DF6FF13E2E}"/>
                    </a:ext>
                  </a:extLst>
                </p14:cNvPr>
                <p14:cNvContentPartPr/>
                <p14:nvPr/>
              </p14:nvContentPartPr>
              <p14:xfrm>
                <a:off x="8173527" y="370481"/>
                <a:ext cx="1430280" cy="721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3D7A67-4433-1B5B-9269-C7DF6FF13E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64527" y="361841"/>
                  <a:ext cx="14479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FD483C-6C07-53B6-BAA2-27FEC3FB2D76}"/>
                    </a:ext>
                  </a:extLst>
                </p14:cNvPr>
                <p14:cNvContentPartPr/>
                <p14:nvPr/>
              </p14:nvContentPartPr>
              <p14:xfrm>
                <a:off x="8111967" y="680441"/>
                <a:ext cx="1508040" cy="563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FD483C-6C07-53B6-BAA2-27FEC3FB2D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02967" y="671441"/>
                  <a:ext cx="15256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651AE7-3750-D6A6-7D6E-5C147299648C}"/>
                    </a:ext>
                  </a:extLst>
                </p14:cNvPr>
                <p14:cNvContentPartPr/>
                <p14:nvPr/>
              </p14:nvContentPartPr>
              <p14:xfrm>
                <a:off x="9698487" y="575681"/>
                <a:ext cx="218520" cy="11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651AE7-3750-D6A6-7D6E-5C14729964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9487" y="567041"/>
                  <a:ext cx="23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D50F83-50C1-A21A-F8B8-2959D1BA2204}"/>
                    </a:ext>
                  </a:extLst>
                </p14:cNvPr>
                <p14:cNvContentPartPr/>
                <p14:nvPr/>
              </p14:nvContentPartPr>
              <p14:xfrm>
                <a:off x="10054887" y="519161"/>
                <a:ext cx="19080" cy="15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D50F83-50C1-A21A-F8B8-2959D1BA22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6247" y="510161"/>
                  <a:ext cx="3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A626D8-9416-4FAC-80E7-04BBF623A1E3}"/>
                    </a:ext>
                  </a:extLst>
                </p14:cNvPr>
                <p14:cNvContentPartPr/>
                <p14:nvPr/>
              </p14:nvContentPartPr>
              <p14:xfrm>
                <a:off x="10183407" y="443201"/>
                <a:ext cx="102600" cy="20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A626D8-9416-4FAC-80E7-04BBF623A1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4407" y="434561"/>
                  <a:ext cx="12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AB16D2-8C59-C75B-85D2-74BD86DD7F35}"/>
                    </a:ext>
                  </a:extLst>
                </p14:cNvPr>
                <p14:cNvContentPartPr/>
                <p14:nvPr/>
              </p14:nvContentPartPr>
              <p14:xfrm>
                <a:off x="10158927" y="466241"/>
                <a:ext cx="242280" cy="16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AB16D2-8C59-C75B-85D2-74BD86DD7F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0287" y="457601"/>
                  <a:ext cx="259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D67D49-AADD-96CC-3CB0-19F831727CE5}"/>
                    </a:ext>
                  </a:extLst>
                </p14:cNvPr>
                <p14:cNvContentPartPr/>
                <p14:nvPr/>
              </p14:nvContentPartPr>
              <p14:xfrm>
                <a:off x="10306887" y="447881"/>
                <a:ext cx="184320" cy="13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D67D49-AADD-96CC-3CB0-19F831727C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8247" y="439241"/>
                  <a:ext cx="201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508DCE-0F96-0431-FB56-D611A2343632}"/>
                    </a:ext>
                  </a:extLst>
                </p14:cNvPr>
                <p14:cNvContentPartPr/>
                <p14:nvPr/>
              </p14:nvContentPartPr>
              <p14:xfrm>
                <a:off x="10641687" y="354641"/>
                <a:ext cx="143640" cy="7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508DCE-0F96-0431-FB56-D611A23436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32687" y="346001"/>
                  <a:ext cx="161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A30570-8D99-A531-F2AA-21945D05D641}"/>
                    </a:ext>
                  </a:extLst>
                </p14:cNvPr>
                <p14:cNvContentPartPr/>
                <p14:nvPr/>
              </p14:nvContentPartPr>
              <p14:xfrm>
                <a:off x="10697847" y="366521"/>
                <a:ext cx="54360" cy="183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A30570-8D99-A531-F2AA-21945D05D6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88847" y="357521"/>
                  <a:ext cx="72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ADA43A-534A-10B5-002B-AE7D2BA2DA9E}"/>
                    </a:ext>
                  </a:extLst>
                </p14:cNvPr>
                <p14:cNvContentPartPr/>
                <p14:nvPr/>
              </p14:nvContentPartPr>
              <p14:xfrm>
                <a:off x="10784607" y="291641"/>
                <a:ext cx="694080" cy="23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ADA43A-534A-10B5-002B-AE7D2BA2DA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75967" y="283001"/>
                  <a:ext cx="711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DB526F-18A4-E296-2591-415C5A6A73CA}"/>
                    </a:ext>
                  </a:extLst>
                </p14:cNvPr>
                <p14:cNvContentPartPr/>
                <p14:nvPr/>
              </p14:nvContentPartPr>
              <p14:xfrm>
                <a:off x="11297967" y="303521"/>
                <a:ext cx="284760" cy="114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DB526F-18A4-E296-2591-415C5A6A73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88967" y="294521"/>
                  <a:ext cx="3024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E96D6A-C24A-7CFB-D94B-1233CA2E09BD}"/>
              </a:ext>
            </a:extLst>
          </p:cNvPr>
          <p:cNvGrpSpPr/>
          <p:nvPr/>
        </p:nvGrpSpPr>
        <p:grpSpPr>
          <a:xfrm>
            <a:off x="8052207" y="1435721"/>
            <a:ext cx="3109320" cy="1383120"/>
            <a:chOff x="8052207" y="1435721"/>
            <a:chExt cx="3109320" cy="13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CCE9AA-3764-1B4F-58A0-4F33B8D98106}"/>
                    </a:ext>
                  </a:extLst>
                </p14:cNvPr>
                <p14:cNvContentPartPr/>
                <p14:nvPr/>
              </p14:nvContentPartPr>
              <p14:xfrm>
                <a:off x="8052207" y="1731641"/>
                <a:ext cx="173880" cy="18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CCE9AA-3764-1B4F-58A0-4F33B8D981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43567" y="1723001"/>
                  <a:ext cx="191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ACCA69-3DBB-035D-C0C3-D9E1B5C45C87}"/>
                    </a:ext>
                  </a:extLst>
                </p14:cNvPr>
                <p14:cNvContentPartPr/>
                <p14:nvPr/>
              </p14:nvContentPartPr>
              <p14:xfrm>
                <a:off x="8255247" y="1757561"/>
                <a:ext cx="117720" cy="23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ACCA69-3DBB-035D-C0C3-D9E1B5C45C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46247" y="1748921"/>
                  <a:ext cx="135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23FD06-457F-0D11-6CE9-659494970E6D}"/>
                    </a:ext>
                  </a:extLst>
                </p14:cNvPr>
                <p14:cNvContentPartPr/>
                <p14:nvPr/>
              </p14:nvContentPartPr>
              <p14:xfrm>
                <a:off x="8470887" y="1698161"/>
                <a:ext cx="138960" cy="1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23FD06-457F-0D11-6CE9-659494970E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1887" y="1689521"/>
                  <a:ext cx="15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24134B-381E-76CE-302F-C1703EAFF372}"/>
                    </a:ext>
                  </a:extLst>
                </p14:cNvPr>
                <p14:cNvContentPartPr/>
                <p14:nvPr/>
              </p14:nvContentPartPr>
              <p14:xfrm>
                <a:off x="8702007" y="1501961"/>
                <a:ext cx="277200" cy="32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24134B-381E-76CE-302F-C1703EAFF3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93007" y="1493321"/>
                  <a:ext cx="294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AFF345-8248-C0C7-D39B-54D38750DBB5}"/>
                    </a:ext>
                  </a:extLst>
                </p14:cNvPr>
                <p14:cNvContentPartPr/>
                <p14:nvPr/>
              </p14:nvContentPartPr>
              <p14:xfrm>
                <a:off x="9086847" y="1480361"/>
                <a:ext cx="235080" cy="24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AFF345-8248-C0C7-D39B-54D38750DB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77847" y="1471721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027E7A-51EE-2CA4-4AE7-58362D4EEE04}"/>
                    </a:ext>
                  </a:extLst>
                </p14:cNvPr>
                <p14:cNvContentPartPr/>
                <p14:nvPr/>
              </p14:nvContentPartPr>
              <p14:xfrm>
                <a:off x="9342087" y="1555961"/>
                <a:ext cx="76680" cy="10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027E7A-51EE-2CA4-4AE7-58362D4EEE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3447" y="1546961"/>
                  <a:ext cx="9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46DD81-FEA5-5FE9-713F-7DA50DE6917E}"/>
                    </a:ext>
                  </a:extLst>
                </p14:cNvPr>
                <p14:cNvContentPartPr/>
                <p14:nvPr/>
              </p14:nvContentPartPr>
              <p14:xfrm>
                <a:off x="9495807" y="1576841"/>
                <a:ext cx="10080" cy="7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46DD81-FEA5-5FE9-713F-7DA50DE691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86807" y="1567841"/>
                  <a:ext cx="27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523608-4C16-5204-8D1E-6D1068D15531}"/>
                    </a:ext>
                  </a:extLst>
                </p14:cNvPr>
                <p14:cNvContentPartPr/>
                <p14:nvPr/>
              </p14:nvContentPartPr>
              <p14:xfrm>
                <a:off x="9457647" y="1435721"/>
                <a:ext cx="13320" cy="2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523608-4C16-5204-8D1E-6D1068D155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49007" y="1427081"/>
                  <a:ext cx="30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9826C8-348D-294C-4789-9814DAAE40A8}"/>
                    </a:ext>
                  </a:extLst>
                </p14:cNvPr>
                <p14:cNvContentPartPr/>
                <p14:nvPr/>
              </p14:nvContentPartPr>
              <p14:xfrm>
                <a:off x="9509847" y="1515281"/>
                <a:ext cx="207720" cy="12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9826C8-348D-294C-4789-9814DAAE40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01207" y="1506641"/>
                  <a:ext cx="225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288A27-08A4-F844-3B11-D0C1FED56FFC}"/>
                    </a:ext>
                  </a:extLst>
                </p14:cNvPr>
                <p14:cNvContentPartPr/>
                <p14:nvPr/>
              </p14:nvContentPartPr>
              <p14:xfrm>
                <a:off x="9769767" y="1572881"/>
                <a:ext cx="4680" cy="1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288A27-08A4-F844-3B11-D0C1FED56F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0767" y="1564241"/>
                  <a:ext cx="22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70C91C-F66E-A918-A271-ABC0D4734B72}"/>
                    </a:ext>
                  </a:extLst>
                </p14:cNvPr>
                <p14:cNvContentPartPr/>
                <p14:nvPr/>
              </p14:nvContentPartPr>
              <p14:xfrm>
                <a:off x="9827727" y="1498361"/>
                <a:ext cx="87120" cy="14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70C91C-F66E-A918-A271-ABC0D4734B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18727" y="1489721"/>
                  <a:ext cx="104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38FDA4-52AB-0A6C-CDE6-3D2771445503}"/>
                    </a:ext>
                  </a:extLst>
                </p14:cNvPr>
                <p14:cNvContentPartPr/>
                <p14:nvPr/>
              </p14:nvContentPartPr>
              <p14:xfrm>
                <a:off x="9974247" y="1523201"/>
                <a:ext cx="51120" cy="8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38FDA4-52AB-0A6C-CDE6-3D27714455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65607" y="1514561"/>
                  <a:ext cx="6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712214-C90F-6100-6455-49DA1CAC6ED7}"/>
                    </a:ext>
                  </a:extLst>
                </p14:cNvPr>
                <p14:cNvContentPartPr/>
                <p14:nvPr/>
              </p14:nvContentPartPr>
              <p14:xfrm>
                <a:off x="10083687" y="1493681"/>
                <a:ext cx="216720" cy="64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712214-C90F-6100-6455-49DA1CAC6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75047" y="1485041"/>
                  <a:ext cx="234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C1194B-B3BE-0E2E-656E-003DE5E8214A}"/>
                    </a:ext>
                  </a:extLst>
                </p14:cNvPr>
                <p14:cNvContentPartPr/>
                <p14:nvPr/>
              </p14:nvContentPartPr>
              <p14:xfrm>
                <a:off x="8676447" y="2459201"/>
                <a:ext cx="420480" cy="35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C1194B-B3BE-0E2E-656E-003DE5E821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67447" y="2450561"/>
                  <a:ext cx="438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288609-BCA3-24B8-8707-8AE71967D808}"/>
                    </a:ext>
                  </a:extLst>
                </p14:cNvPr>
                <p14:cNvContentPartPr/>
                <p14:nvPr/>
              </p14:nvContentPartPr>
              <p14:xfrm>
                <a:off x="9166767" y="2435801"/>
                <a:ext cx="192960" cy="10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288609-BCA3-24B8-8707-8AE71967D8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58127" y="2426801"/>
                  <a:ext cx="210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5F2E3D-EF3C-D13F-3554-6EC6344E28C3}"/>
                    </a:ext>
                  </a:extLst>
                </p14:cNvPr>
                <p14:cNvContentPartPr/>
                <p14:nvPr/>
              </p14:nvContentPartPr>
              <p14:xfrm>
                <a:off x="9402927" y="2217281"/>
                <a:ext cx="183600" cy="31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5F2E3D-EF3C-D13F-3554-6EC6344E28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3927" y="2208641"/>
                  <a:ext cx="201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4516EE-B463-43AE-1385-3AEDE562B26B}"/>
                    </a:ext>
                  </a:extLst>
                </p14:cNvPr>
                <p14:cNvContentPartPr/>
                <p14:nvPr/>
              </p14:nvContentPartPr>
              <p14:xfrm>
                <a:off x="9697407" y="2206121"/>
                <a:ext cx="170280" cy="267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4516EE-B463-43AE-1385-3AEDE562B2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767" y="2197121"/>
                  <a:ext cx="187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8E5785-7491-2690-93EF-0374D1D91FB5}"/>
                    </a:ext>
                  </a:extLst>
                </p14:cNvPr>
                <p14:cNvContentPartPr/>
                <p14:nvPr/>
              </p14:nvContentPartPr>
              <p14:xfrm>
                <a:off x="9872367" y="2161841"/>
                <a:ext cx="249480" cy="26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8E5785-7491-2690-93EF-0374D1D91F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63367" y="2153201"/>
                  <a:ext cx="267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8B9815-89A6-4AB4-72F8-BFCFB8392E83}"/>
                    </a:ext>
                  </a:extLst>
                </p14:cNvPr>
                <p14:cNvContentPartPr/>
                <p14:nvPr/>
              </p14:nvContentPartPr>
              <p14:xfrm>
                <a:off x="10292487" y="2127281"/>
                <a:ext cx="159480" cy="175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8B9815-89A6-4AB4-72F8-BFCFB8392E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83487" y="2118641"/>
                  <a:ext cx="177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25297C-0D31-AF03-2465-CCE6C506BBB6}"/>
                    </a:ext>
                  </a:extLst>
                </p14:cNvPr>
                <p14:cNvContentPartPr/>
                <p14:nvPr/>
              </p14:nvContentPartPr>
              <p14:xfrm>
                <a:off x="10531887" y="2174441"/>
                <a:ext cx="111960" cy="7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25297C-0D31-AF03-2465-CCE6C506BB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2887" y="2165441"/>
                  <a:ext cx="129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21EFE8-F723-CDE3-29EF-22408A61FBA7}"/>
                    </a:ext>
                  </a:extLst>
                </p14:cNvPr>
                <p14:cNvContentPartPr/>
                <p14:nvPr/>
              </p14:nvContentPartPr>
              <p14:xfrm>
                <a:off x="10706487" y="2117201"/>
                <a:ext cx="232200" cy="7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21EFE8-F723-CDE3-29EF-22408A61FB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97487" y="2108201"/>
                  <a:ext cx="249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323B65-73DE-8683-89D4-409AA1D143B1}"/>
                    </a:ext>
                  </a:extLst>
                </p14:cNvPr>
                <p14:cNvContentPartPr/>
                <p14:nvPr/>
              </p14:nvContentPartPr>
              <p14:xfrm>
                <a:off x="9597327" y="1797161"/>
                <a:ext cx="1564200" cy="92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323B65-73DE-8683-89D4-409AA1D143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88687" y="1788161"/>
                  <a:ext cx="1581840" cy="9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3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2E850-A67D-40F8-1146-0449D36A8A7F}"/>
              </a:ext>
            </a:extLst>
          </p:cNvPr>
          <p:cNvSpPr txBox="1"/>
          <p:nvPr/>
        </p:nvSpPr>
        <p:spPr>
          <a:xfrm>
            <a:off x="1224455" y="1765737"/>
            <a:ext cx="220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User1 – App 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User2 – App B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User3 – App 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User4 – App 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Group 1 – App 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Group 2 – App B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Group 3 – App 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Group 4 – App 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Group 5 – App 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4075-E36D-DBDB-7D7F-DBA76119A67A}"/>
              </a:ext>
            </a:extLst>
          </p:cNvPr>
          <p:cNvSpPr txBox="1"/>
          <p:nvPr/>
        </p:nvSpPr>
        <p:spPr>
          <a:xfrm>
            <a:off x="3426372" y="1765737"/>
            <a:ext cx="3988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 1 – App A and App B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Resource Group 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Resource Group B</a:t>
            </a:r>
          </a:p>
          <a:p>
            <a:r>
              <a:rPr lang="en-US" dirty="0"/>
              <a:t>Subscription 2 – App C, App D and App R</a:t>
            </a:r>
            <a:endParaRPr lang="en-I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dirty="0"/>
              <a:t>Resource Group 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dirty="0"/>
              <a:t>Resource Group 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dirty="0"/>
              <a:t>Resource Group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37E7A-7889-67DC-C8D5-90DFBED0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Role Based Access Control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E9EB86-A6AC-DBBB-686C-53350D8C0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04709"/>
              </p:ext>
            </p:extLst>
          </p:nvPr>
        </p:nvGraphicFramePr>
        <p:xfrm>
          <a:off x="5969876" y="2296218"/>
          <a:ext cx="5754413" cy="397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05EB7-D237-A0A8-794E-3F4A76B2A793}"/>
              </a:ext>
            </a:extLst>
          </p:cNvPr>
          <p:cNvSpPr/>
          <p:nvPr/>
        </p:nvSpPr>
        <p:spPr>
          <a:xfrm>
            <a:off x="3026979" y="5806966"/>
            <a:ext cx="1487214" cy="82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Role</a:t>
            </a:r>
          </a:p>
          <a:p>
            <a:pPr algn="ctr"/>
            <a:r>
              <a:rPr lang="en-US" dirty="0"/>
              <a:t>Or Contributor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9E35-F2BC-F994-F128-0C4D78C3A49C}"/>
              </a:ext>
            </a:extLst>
          </p:cNvPr>
          <p:cNvSpPr/>
          <p:nvPr/>
        </p:nvSpPr>
        <p:spPr>
          <a:xfrm>
            <a:off x="6059214" y="5717628"/>
            <a:ext cx="888124" cy="3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1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E9B9CD-3F0C-9C48-3E6B-939F2A9BF933}"/>
              </a:ext>
            </a:extLst>
          </p:cNvPr>
          <p:cNvSpPr/>
          <p:nvPr/>
        </p:nvSpPr>
        <p:spPr>
          <a:xfrm>
            <a:off x="7294180" y="5717628"/>
            <a:ext cx="888124" cy="3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2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A31D09-BE8E-D2B6-F4D1-192609889C19}"/>
              </a:ext>
            </a:extLst>
          </p:cNvPr>
          <p:cNvSpPr/>
          <p:nvPr/>
        </p:nvSpPr>
        <p:spPr>
          <a:xfrm>
            <a:off x="8458200" y="5691353"/>
            <a:ext cx="888124" cy="3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3</a:t>
            </a:r>
            <a:endParaRPr lang="en-IN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A5AD82-2293-4D65-D756-BFFD3B656673}"/>
              </a:ext>
            </a:extLst>
          </p:cNvPr>
          <p:cNvSpPr/>
          <p:nvPr/>
        </p:nvSpPr>
        <p:spPr>
          <a:xfrm>
            <a:off x="9647182" y="5701863"/>
            <a:ext cx="888124" cy="3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4</a:t>
            </a:r>
            <a:endParaRPr lang="en-IN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EB26D-5A11-098C-81F8-53978CEA7E7D}"/>
              </a:ext>
            </a:extLst>
          </p:cNvPr>
          <p:cNvSpPr/>
          <p:nvPr/>
        </p:nvSpPr>
        <p:spPr>
          <a:xfrm>
            <a:off x="10857186" y="5680843"/>
            <a:ext cx="888124" cy="3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Group 5</a:t>
            </a:r>
            <a:endParaRPr lang="en-I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1F87D9-176F-E8EB-C114-6FCDC6950CB0}"/>
                  </a:ext>
                </a:extLst>
              </p14:cNvPr>
              <p14:cNvContentPartPr/>
              <p14:nvPr/>
            </p14:nvContentPartPr>
            <p14:xfrm>
              <a:off x="6513207" y="5531081"/>
              <a:ext cx="113760" cy="19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1F87D9-176F-E8EB-C114-6FCDC6950C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4207" y="5522441"/>
                <a:ext cx="1314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C5C3BF-A189-BB26-FBA9-B4C94DD57091}"/>
                  </a:ext>
                </a:extLst>
              </p14:cNvPr>
              <p14:cNvContentPartPr/>
              <p14:nvPr/>
            </p14:nvContentPartPr>
            <p14:xfrm>
              <a:off x="7772127" y="5539361"/>
              <a:ext cx="99360" cy="17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C5C3BF-A189-BB26-FBA9-B4C94DD570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3127" y="5530721"/>
                <a:ext cx="117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5B4458-5CA2-B485-6DA2-C9879FB8A4BA}"/>
                  </a:ext>
                </a:extLst>
              </p14:cNvPr>
              <p14:cNvContentPartPr/>
              <p14:nvPr/>
            </p14:nvContentPartPr>
            <p14:xfrm>
              <a:off x="8894247" y="5505521"/>
              <a:ext cx="107640" cy="183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5B4458-5CA2-B485-6DA2-C9879FB8A4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85247" y="5496881"/>
                <a:ext cx="125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2A7591-4910-78AA-60CA-22AD3ACFB61F}"/>
                  </a:ext>
                </a:extLst>
              </p14:cNvPr>
              <p14:cNvContentPartPr/>
              <p14:nvPr/>
            </p14:nvContentPartPr>
            <p14:xfrm>
              <a:off x="10082247" y="5531441"/>
              <a:ext cx="96120" cy="168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2A7591-4910-78AA-60CA-22AD3ACFB6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73607" y="5522801"/>
                <a:ext cx="113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31FA0-CCD0-3682-B801-E7155B216D26}"/>
                  </a:ext>
                </a:extLst>
              </p14:cNvPr>
              <p14:cNvContentPartPr/>
              <p14:nvPr/>
            </p14:nvContentPartPr>
            <p14:xfrm>
              <a:off x="11196087" y="5514161"/>
              <a:ext cx="119880" cy="18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31FA0-CCD0-3682-B801-E7155B216D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87087" y="5505521"/>
                <a:ext cx="1375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9ADFF1C-EDFB-AAC7-02C4-4898E451F4D7}"/>
              </a:ext>
            </a:extLst>
          </p:cNvPr>
          <p:cNvGrpSpPr/>
          <p:nvPr/>
        </p:nvGrpSpPr>
        <p:grpSpPr>
          <a:xfrm>
            <a:off x="7241487" y="2554961"/>
            <a:ext cx="3533760" cy="1626840"/>
            <a:chOff x="7241487" y="2554961"/>
            <a:chExt cx="3533760" cy="16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1F1150-95BE-4F00-5B8C-E52A3A114934}"/>
                    </a:ext>
                  </a:extLst>
                </p14:cNvPr>
                <p14:cNvContentPartPr/>
                <p14:nvPr/>
              </p14:nvContentPartPr>
              <p14:xfrm>
                <a:off x="8834127" y="2927201"/>
                <a:ext cx="716760" cy="33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1F1150-95BE-4F00-5B8C-E52A3A114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25487" y="2918561"/>
                  <a:ext cx="734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9D9568-5CAF-CAB1-0F8B-39D6D16729AC}"/>
                    </a:ext>
                  </a:extLst>
                </p14:cNvPr>
                <p14:cNvContentPartPr/>
                <p14:nvPr/>
              </p14:nvContentPartPr>
              <p14:xfrm>
                <a:off x="9634047" y="2822081"/>
                <a:ext cx="74520" cy="72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9D9568-5CAF-CAB1-0F8B-39D6D16729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5407" y="2813081"/>
                  <a:ext cx="92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A82F0B-E753-6B1A-8595-70C1BA438C5D}"/>
                    </a:ext>
                  </a:extLst>
                </p14:cNvPr>
                <p14:cNvContentPartPr/>
                <p14:nvPr/>
              </p14:nvContentPartPr>
              <p14:xfrm>
                <a:off x="9611367" y="2839361"/>
                <a:ext cx="7416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A82F0B-E753-6B1A-8595-70C1BA438C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02727" y="2830721"/>
                  <a:ext cx="91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F44EFA-1CA2-310A-ED80-66BE23562C08}"/>
                    </a:ext>
                  </a:extLst>
                </p14:cNvPr>
                <p14:cNvContentPartPr/>
                <p14:nvPr/>
              </p14:nvContentPartPr>
              <p14:xfrm>
                <a:off x="9607407" y="2948081"/>
                <a:ext cx="56160" cy="4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F44EFA-1CA2-310A-ED80-66BE23562C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8767" y="2939441"/>
                  <a:ext cx="73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A9A6D5-6BC9-8732-CF8D-A883F5851FAD}"/>
                    </a:ext>
                  </a:extLst>
                </p14:cNvPr>
                <p14:cNvContentPartPr/>
                <p14:nvPr/>
              </p14:nvContentPartPr>
              <p14:xfrm>
                <a:off x="9737727" y="2821001"/>
                <a:ext cx="114120" cy="19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A9A6D5-6BC9-8732-CF8D-A883F5851F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28727" y="2812001"/>
                  <a:ext cx="131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3E09FB-1DDC-D7CF-9FB2-E3A4621157C7}"/>
                    </a:ext>
                  </a:extLst>
                </p14:cNvPr>
                <p14:cNvContentPartPr/>
                <p14:nvPr/>
              </p14:nvContentPartPr>
              <p14:xfrm>
                <a:off x="10075047" y="2690681"/>
                <a:ext cx="137160" cy="25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3E09FB-1DDC-D7CF-9FB2-E3A4621157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66407" y="2681681"/>
                  <a:ext cx="154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DD80E4-A6EC-C013-D9DF-C083BDBA3B54}"/>
                    </a:ext>
                  </a:extLst>
                </p14:cNvPr>
                <p14:cNvContentPartPr/>
                <p14:nvPr/>
              </p14:nvContentPartPr>
              <p14:xfrm>
                <a:off x="10121487" y="2785001"/>
                <a:ext cx="91440" cy="7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DD80E4-A6EC-C013-D9DF-C083BDBA3B5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12847" y="2776361"/>
                  <a:ext cx="10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E99458-ED5F-2152-BBCE-9CC63A64130C}"/>
                    </a:ext>
                  </a:extLst>
                </p14:cNvPr>
                <p14:cNvContentPartPr/>
                <p14:nvPr/>
              </p14:nvContentPartPr>
              <p14:xfrm>
                <a:off x="10230567" y="2595281"/>
                <a:ext cx="357480" cy="26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E99458-ED5F-2152-BBCE-9CC63A6413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21927" y="2586281"/>
                  <a:ext cx="375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3021B1-DB41-EF98-7F7D-37BE86921EBE}"/>
                    </a:ext>
                  </a:extLst>
                </p14:cNvPr>
                <p14:cNvContentPartPr/>
                <p14:nvPr/>
              </p14:nvContentPartPr>
              <p14:xfrm>
                <a:off x="10470327" y="2554961"/>
                <a:ext cx="10800" cy="1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3021B1-DB41-EF98-7F7D-37BE86921E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61687" y="2546321"/>
                  <a:ext cx="28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25595D-D6EB-F95D-56BA-FFAAFA0BE6EB}"/>
                    </a:ext>
                  </a:extLst>
                </p14:cNvPr>
                <p14:cNvContentPartPr/>
                <p14:nvPr/>
              </p14:nvContentPartPr>
              <p14:xfrm>
                <a:off x="10589127" y="2634161"/>
                <a:ext cx="89640" cy="75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25595D-D6EB-F95D-56BA-FFAAFA0BE6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80127" y="2625161"/>
                  <a:ext cx="107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FF7BE9-A65A-30E6-B540-F5F5A8E3AA4F}"/>
                    </a:ext>
                  </a:extLst>
                </p14:cNvPr>
                <p14:cNvContentPartPr/>
                <p14:nvPr/>
              </p14:nvContentPartPr>
              <p14:xfrm>
                <a:off x="10709367" y="2578721"/>
                <a:ext cx="65880" cy="15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FF7BE9-A65A-30E6-B540-F5F5A8E3AA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00367" y="2569721"/>
                  <a:ext cx="83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549D84-2C72-1C34-5BAF-353CA49BEDBB}"/>
                    </a:ext>
                  </a:extLst>
                </p14:cNvPr>
                <p14:cNvContentPartPr/>
                <p14:nvPr/>
              </p14:nvContentPartPr>
              <p14:xfrm>
                <a:off x="7241487" y="2683841"/>
                <a:ext cx="2177640" cy="145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549D84-2C72-1C34-5BAF-353CA49BED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32847" y="2675201"/>
                  <a:ext cx="219528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02F424-164E-AA0F-5320-E097949F610E}"/>
                    </a:ext>
                  </a:extLst>
                </p14:cNvPr>
                <p14:cNvContentPartPr/>
                <p14:nvPr/>
              </p14:nvContentPartPr>
              <p14:xfrm>
                <a:off x="9739887" y="3075521"/>
                <a:ext cx="493200" cy="110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02F424-164E-AA0F-5320-E097949F61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30887" y="3066881"/>
                  <a:ext cx="510840" cy="11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155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162E-0D48-92D8-1BCC-CB8E3DD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F530-0E49-0646-C512-298EA055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Tags</a:t>
            </a:r>
          </a:p>
          <a:p>
            <a:r>
              <a:rPr lang="en-US" dirty="0"/>
              <a:t>Naming Convention</a:t>
            </a:r>
          </a:p>
          <a:p>
            <a:r>
              <a:rPr lang="en-US" dirty="0"/>
              <a:t>Backup – Prod VM</a:t>
            </a:r>
          </a:p>
          <a:p>
            <a:r>
              <a:rPr lang="en-US" dirty="0"/>
              <a:t>Disaster Recovery – Prod VM</a:t>
            </a:r>
            <a:endParaRPr lang="en-IN" dirty="0"/>
          </a:p>
          <a:p>
            <a:r>
              <a:rPr lang="en-IN" dirty="0"/>
              <a:t>Stop when not in use – Save Compute Cost</a:t>
            </a:r>
          </a:p>
          <a:p>
            <a:r>
              <a:rPr lang="en-IN" dirty="0"/>
              <a:t>Do not expose to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9E46-49D4-8773-EDDF-15372C2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9376-7E93-1462-40CF-3BBE376F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Tags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Access Levels for Blobs</a:t>
            </a:r>
          </a:p>
          <a:p>
            <a:r>
              <a:rPr lang="en-US" dirty="0"/>
              <a:t>Secure Transfer enabled – HTTPS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Use SAS whenever required</a:t>
            </a:r>
          </a:p>
          <a:p>
            <a:r>
              <a:rPr lang="en-US" dirty="0"/>
              <a:t>Soft Delete</a:t>
            </a:r>
          </a:p>
          <a:p>
            <a:r>
              <a:rPr lang="en-US" dirty="0"/>
              <a:t>Hot, Cool and Archive – Create Lifecycle Management Rules</a:t>
            </a:r>
          </a:p>
        </p:txBody>
      </p:sp>
    </p:spTree>
    <p:extLst>
      <p:ext uri="{BB962C8B-B14F-4D97-AF65-F5344CB8AC3E}">
        <p14:creationId xmlns:p14="http://schemas.microsoft.com/office/powerpoint/2010/main" val="747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E6CB46-00A9-8D0F-325F-962F5AD2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09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C0D4-0E1D-F39B-0CD3-B562F38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F133-2413-C3F0-87D8-AE08C305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3469" cy="2073713"/>
          </a:xfrm>
        </p:spPr>
        <p:txBody>
          <a:bodyPr/>
          <a:lstStyle/>
          <a:p>
            <a:r>
              <a:rPr lang="en-US" dirty="0"/>
              <a:t>Have enough unallocated space</a:t>
            </a:r>
          </a:p>
          <a:p>
            <a:r>
              <a:rPr lang="en-US" dirty="0"/>
              <a:t>Different subnets for different ties</a:t>
            </a:r>
          </a:p>
          <a:p>
            <a:r>
              <a:rPr lang="en-US" dirty="0"/>
              <a:t>NSG at the subnet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F191DE-91B8-AC23-BAFC-1FDE27992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106" y="1784460"/>
            <a:ext cx="34956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E0BF-CB37-6086-86FC-EE1A0926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E28-9EC7-FDBA-6A15-04248B0E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Configuration</a:t>
            </a:r>
          </a:p>
          <a:p>
            <a:r>
              <a:rPr lang="en-US" dirty="0"/>
              <a:t>Backend Pool</a:t>
            </a:r>
          </a:p>
          <a:p>
            <a:r>
              <a:rPr lang="en-US" dirty="0"/>
              <a:t>Health Probe</a:t>
            </a:r>
          </a:p>
          <a:p>
            <a:r>
              <a:rPr lang="en-US" dirty="0"/>
              <a:t>Load Balancing Rule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F1AB28-C715-04D1-CB31-98BCDCC82E65}"/>
              </a:ext>
            </a:extLst>
          </p:cNvPr>
          <p:cNvGrpSpPr/>
          <p:nvPr/>
        </p:nvGrpSpPr>
        <p:grpSpPr>
          <a:xfrm>
            <a:off x="3285807" y="2236361"/>
            <a:ext cx="2735280" cy="412920"/>
            <a:chOff x="3285807" y="2236361"/>
            <a:chExt cx="27352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F8019C-6DD8-CBFC-5872-CA457CFA5AE9}"/>
                    </a:ext>
                  </a:extLst>
                </p14:cNvPr>
                <p14:cNvContentPartPr/>
                <p14:nvPr/>
              </p14:nvContentPartPr>
              <p14:xfrm>
                <a:off x="3285807" y="2496281"/>
                <a:ext cx="409680" cy="3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F8019C-6DD8-CBFC-5872-CA457CFA5A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7167" y="2487641"/>
                  <a:ext cx="427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E9FCC4-6F53-CB0D-AD44-E8EC57B1E47B}"/>
                    </a:ext>
                  </a:extLst>
                </p14:cNvPr>
                <p14:cNvContentPartPr/>
                <p14:nvPr/>
              </p14:nvContentPartPr>
              <p14:xfrm>
                <a:off x="3837687" y="2444801"/>
                <a:ext cx="128160" cy="11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E9FCC4-6F53-CB0D-AD44-E8EC57B1E4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9047" y="2435801"/>
                  <a:ext cx="145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19981B-72A8-EB73-A3BB-B22CDBAA9C27}"/>
                    </a:ext>
                  </a:extLst>
                </p14:cNvPr>
                <p14:cNvContentPartPr/>
                <p14:nvPr/>
              </p14:nvContentPartPr>
              <p14:xfrm>
                <a:off x="3996087" y="2478281"/>
                <a:ext cx="83880" cy="5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19981B-72A8-EB73-A3BB-B22CDBAA9C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447" y="2469641"/>
                  <a:ext cx="101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7AC309-0EF1-442E-3614-F41CB84D7CA1}"/>
                    </a:ext>
                  </a:extLst>
                </p14:cNvPr>
                <p14:cNvContentPartPr/>
                <p14:nvPr/>
              </p14:nvContentPartPr>
              <p14:xfrm>
                <a:off x="4122087" y="2381441"/>
                <a:ext cx="92880" cy="26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7AC309-0EF1-442E-3614-F41CB84D7C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3447" y="2372801"/>
                  <a:ext cx="11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60A391-1A61-D671-ED2B-CAE80145FC08}"/>
                    </a:ext>
                  </a:extLst>
                </p14:cNvPr>
                <p14:cNvContentPartPr/>
                <p14:nvPr/>
              </p14:nvContentPartPr>
              <p14:xfrm>
                <a:off x="4276527" y="2491961"/>
                <a:ext cx="76680" cy="9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60A391-1A61-D671-ED2B-CAE80145FC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7527" y="2482961"/>
                  <a:ext cx="94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6D9851-605D-0565-9684-0F2ADBB65BD9}"/>
                    </a:ext>
                  </a:extLst>
                </p14:cNvPr>
                <p14:cNvContentPartPr/>
                <p14:nvPr/>
              </p14:nvContentPartPr>
              <p14:xfrm>
                <a:off x="4392807" y="2379281"/>
                <a:ext cx="165960" cy="22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6D9851-605D-0565-9684-0F2ADBB65B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4167" y="2370281"/>
                  <a:ext cx="183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E87683-F561-8527-9A72-CB31BC091462}"/>
                    </a:ext>
                  </a:extLst>
                </p14:cNvPr>
                <p14:cNvContentPartPr/>
                <p14:nvPr/>
              </p14:nvContentPartPr>
              <p14:xfrm>
                <a:off x="4470927" y="2337161"/>
                <a:ext cx="179280" cy="22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E87683-F561-8527-9A72-CB31BC0914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1927" y="2328161"/>
                  <a:ext cx="196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6CEE4C-4A36-9A1E-74C0-D8EB73B4469E}"/>
                    </a:ext>
                  </a:extLst>
                </p14:cNvPr>
                <p14:cNvContentPartPr/>
                <p14:nvPr/>
              </p14:nvContentPartPr>
              <p14:xfrm>
                <a:off x="4671807" y="2398001"/>
                <a:ext cx="91080" cy="11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6CEE4C-4A36-9A1E-74C0-D8EB73B446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62807" y="2389361"/>
                  <a:ext cx="108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DFD182-D714-2B00-FADA-128512D247AC}"/>
                    </a:ext>
                  </a:extLst>
                </p14:cNvPr>
                <p14:cNvContentPartPr/>
                <p14:nvPr/>
              </p14:nvContentPartPr>
              <p14:xfrm>
                <a:off x="4772967" y="2384681"/>
                <a:ext cx="182880" cy="7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DFD182-D714-2B00-FADA-128512D247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967" y="2375681"/>
                  <a:ext cx="20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BCB476-3080-EF3C-8922-B2059DE47448}"/>
                    </a:ext>
                  </a:extLst>
                </p14:cNvPr>
                <p14:cNvContentPartPr/>
                <p14:nvPr/>
              </p14:nvContentPartPr>
              <p14:xfrm>
                <a:off x="5099127" y="2236361"/>
                <a:ext cx="192240" cy="27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BCB476-3080-EF3C-8922-B2059DE474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0487" y="2227361"/>
                  <a:ext cx="209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F479C3-C417-5860-80E4-1D23A0FA5B36}"/>
                    </a:ext>
                  </a:extLst>
                </p14:cNvPr>
                <p14:cNvContentPartPr/>
                <p14:nvPr/>
              </p14:nvContentPartPr>
              <p14:xfrm>
                <a:off x="5196687" y="2289641"/>
                <a:ext cx="418320" cy="23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F479C3-C417-5860-80E4-1D23A0FA5B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87687" y="2281001"/>
                  <a:ext cx="435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4B0870-C073-84B1-784D-7F92B61B828D}"/>
                    </a:ext>
                  </a:extLst>
                </p14:cNvPr>
                <p14:cNvContentPartPr/>
                <p14:nvPr/>
              </p14:nvContentPartPr>
              <p14:xfrm>
                <a:off x="5664327" y="2272361"/>
                <a:ext cx="211680" cy="15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4B0870-C073-84B1-784D-7F92B61B82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5687" y="2263721"/>
                  <a:ext cx="22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440062-F222-DF27-FB13-BC746591F0CB}"/>
                    </a:ext>
                  </a:extLst>
                </p14:cNvPr>
                <p14:cNvContentPartPr/>
                <p14:nvPr/>
              </p14:nvContentPartPr>
              <p14:xfrm>
                <a:off x="5928927" y="2316281"/>
                <a:ext cx="9216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440062-F222-DF27-FB13-BC746591F0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0287" y="2307281"/>
                  <a:ext cx="1098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6AFCE-13B4-81A7-F738-1C7F28AC20A6}"/>
              </a:ext>
            </a:extLst>
          </p:cNvPr>
          <p:cNvGrpSpPr/>
          <p:nvPr/>
        </p:nvGrpSpPr>
        <p:grpSpPr>
          <a:xfrm>
            <a:off x="3313167" y="2796521"/>
            <a:ext cx="1454400" cy="345240"/>
            <a:chOff x="3313167" y="2796521"/>
            <a:chExt cx="145440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FA4692-0B36-8921-4643-DED040C04DFB}"/>
                    </a:ext>
                  </a:extLst>
                </p14:cNvPr>
                <p14:cNvContentPartPr/>
                <p14:nvPr/>
              </p14:nvContentPartPr>
              <p14:xfrm>
                <a:off x="3313167" y="3077681"/>
                <a:ext cx="377280" cy="6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FA4692-0B36-8921-4643-DED040C04D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4167" y="3069041"/>
                  <a:ext cx="394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D8F85C-2546-E52B-9AA8-3D1A96BB7111}"/>
                    </a:ext>
                  </a:extLst>
                </p14:cNvPr>
                <p14:cNvContentPartPr/>
                <p14:nvPr/>
              </p14:nvContentPartPr>
              <p14:xfrm>
                <a:off x="3828327" y="2953481"/>
                <a:ext cx="31320" cy="18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D8F85C-2546-E52B-9AA8-3D1A96BB71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9687" y="2944481"/>
                  <a:ext cx="48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58B524-3A73-8689-7F6B-AFA3D9684911}"/>
                    </a:ext>
                  </a:extLst>
                </p14:cNvPr>
                <p14:cNvContentPartPr/>
                <p14:nvPr/>
              </p14:nvContentPartPr>
              <p14:xfrm>
                <a:off x="3827607" y="2936561"/>
                <a:ext cx="207000" cy="17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58B524-3A73-8689-7F6B-AFA3D96849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8607" y="2927921"/>
                  <a:ext cx="224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DC118F-53CA-2F7E-976C-872EF04D6C12}"/>
                    </a:ext>
                  </a:extLst>
                </p14:cNvPr>
                <p14:cNvContentPartPr/>
                <p14:nvPr/>
              </p14:nvContentPartPr>
              <p14:xfrm>
                <a:off x="4081407" y="2964281"/>
                <a:ext cx="16380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DC118F-53CA-2F7E-976C-872EF04D6C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2767" y="2955641"/>
                  <a:ext cx="181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2EBA32-3AE1-0530-46D5-FA54D6A59786}"/>
                    </a:ext>
                  </a:extLst>
                </p14:cNvPr>
                <p14:cNvContentPartPr/>
                <p14:nvPr/>
              </p14:nvContentPartPr>
              <p14:xfrm>
                <a:off x="4231887" y="2882921"/>
                <a:ext cx="199440" cy="19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2EBA32-3AE1-0530-46D5-FA54D6A597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2887" y="2873921"/>
                  <a:ext cx="217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713111-7131-1656-8EA3-4CF9B8253FF7}"/>
                    </a:ext>
                  </a:extLst>
                </p14:cNvPr>
                <p14:cNvContentPartPr/>
                <p14:nvPr/>
              </p14:nvContentPartPr>
              <p14:xfrm>
                <a:off x="4466967" y="2814521"/>
                <a:ext cx="48240" cy="28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713111-7131-1656-8EA3-4CF9B8253F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58327" y="2805521"/>
                  <a:ext cx="6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8CBAE9-0A36-5286-ACAB-2303F71F88B2}"/>
                    </a:ext>
                  </a:extLst>
                </p14:cNvPr>
                <p14:cNvContentPartPr/>
                <p14:nvPr/>
              </p14:nvContentPartPr>
              <p14:xfrm>
                <a:off x="4441047" y="2796521"/>
                <a:ext cx="326520" cy="25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8CBAE9-0A36-5286-ACAB-2303F71F88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2407" y="2787881"/>
                  <a:ext cx="3441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ABBBE8-F721-BBE6-74D6-616D755ED865}"/>
              </a:ext>
            </a:extLst>
          </p:cNvPr>
          <p:cNvGrpSpPr/>
          <p:nvPr/>
        </p:nvGrpSpPr>
        <p:grpSpPr>
          <a:xfrm>
            <a:off x="4972407" y="2787521"/>
            <a:ext cx="955080" cy="275760"/>
            <a:chOff x="4972407" y="2787521"/>
            <a:chExt cx="95508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72327C-1918-00E3-6BE7-901181B5B36D}"/>
                    </a:ext>
                  </a:extLst>
                </p14:cNvPr>
                <p14:cNvContentPartPr/>
                <p14:nvPr/>
              </p14:nvContentPartPr>
              <p14:xfrm>
                <a:off x="4972407" y="2893361"/>
                <a:ext cx="77760" cy="12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72327C-1918-00E3-6BE7-901181B5B3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3767" y="2884721"/>
                  <a:ext cx="95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08E0A9-4A6B-8DE9-68EC-968CB932EE14}"/>
                    </a:ext>
                  </a:extLst>
                </p14:cNvPr>
                <p14:cNvContentPartPr/>
                <p14:nvPr/>
              </p14:nvContentPartPr>
              <p14:xfrm>
                <a:off x="5102727" y="2787521"/>
                <a:ext cx="146160" cy="27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08E0A9-4A6B-8DE9-68EC-968CB932EE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94087" y="2778881"/>
                  <a:ext cx="163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DBADD1-78E8-80FB-E83A-E029DDE983D8}"/>
                    </a:ext>
                  </a:extLst>
                </p14:cNvPr>
                <p14:cNvContentPartPr/>
                <p14:nvPr/>
              </p14:nvContentPartPr>
              <p14:xfrm>
                <a:off x="5417727" y="2851241"/>
                <a:ext cx="110880" cy="16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DBADD1-78E8-80FB-E83A-E029DDE983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8727" y="2842241"/>
                  <a:ext cx="128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9429F1-03F4-EDE8-4FC3-C316457A04A3}"/>
                    </a:ext>
                  </a:extLst>
                </p14:cNvPr>
                <p14:cNvContentPartPr/>
                <p14:nvPr/>
              </p14:nvContentPartPr>
              <p14:xfrm>
                <a:off x="5613567" y="2855921"/>
                <a:ext cx="167760" cy="16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9429F1-03F4-EDE8-4FC3-C316457A04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4927" y="2847281"/>
                  <a:ext cx="18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B30A11-1FE3-1AE5-7E0D-41E9CC6F3152}"/>
                    </a:ext>
                  </a:extLst>
                </p14:cNvPr>
                <p14:cNvContentPartPr/>
                <p14:nvPr/>
              </p14:nvContentPartPr>
              <p14:xfrm>
                <a:off x="5851887" y="2918561"/>
                <a:ext cx="75600" cy="11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B30A11-1FE3-1AE5-7E0D-41E9CC6F31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43247" y="2909561"/>
                  <a:ext cx="932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18B4BE-85AB-3F0B-ED7C-07974D426545}"/>
              </a:ext>
            </a:extLst>
          </p:cNvPr>
          <p:cNvGrpSpPr/>
          <p:nvPr/>
        </p:nvGrpSpPr>
        <p:grpSpPr>
          <a:xfrm>
            <a:off x="4387407" y="3330401"/>
            <a:ext cx="1865520" cy="371520"/>
            <a:chOff x="4387407" y="3330401"/>
            <a:chExt cx="18655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376D26-ED2E-01D9-1049-84BC8DD3C7A8}"/>
                    </a:ext>
                  </a:extLst>
                </p14:cNvPr>
                <p14:cNvContentPartPr/>
                <p14:nvPr/>
              </p14:nvContentPartPr>
              <p14:xfrm>
                <a:off x="4387407" y="3555401"/>
                <a:ext cx="233280" cy="8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376D26-ED2E-01D9-1049-84BC8DD3C7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8767" y="3546401"/>
                  <a:ext cx="25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7F0681-7673-AE4E-BE51-0A554DC3BB4E}"/>
                    </a:ext>
                  </a:extLst>
                </p14:cNvPr>
                <p14:cNvContentPartPr/>
                <p14:nvPr/>
              </p14:nvContentPartPr>
              <p14:xfrm>
                <a:off x="4711407" y="3459641"/>
                <a:ext cx="43200" cy="24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7F0681-7673-AE4E-BE51-0A554DC3B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2767" y="3450641"/>
                  <a:ext cx="60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D35525-A4D2-4C40-97EE-CDF6C90EB288}"/>
                    </a:ext>
                  </a:extLst>
                </p14:cNvPr>
                <p14:cNvContentPartPr/>
                <p14:nvPr/>
              </p14:nvContentPartPr>
              <p14:xfrm>
                <a:off x="4681887" y="3482681"/>
                <a:ext cx="162720" cy="19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D35525-A4D2-4C40-97EE-CDF6C90EB2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2887" y="3473681"/>
                  <a:ext cx="180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9B2C2C-D8FA-9D0C-EBF2-C613878BFEA6}"/>
                    </a:ext>
                  </a:extLst>
                </p14:cNvPr>
                <p14:cNvContentPartPr/>
                <p14:nvPr/>
              </p14:nvContentPartPr>
              <p14:xfrm>
                <a:off x="4857207" y="3555041"/>
                <a:ext cx="114480" cy="11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9B2C2C-D8FA-9D0C-EBF2-C613878BFE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8207" y="3546041"/>
                  <a:ext cx="132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E039A7-C30D-8AC3-1555-4A9F9928904B}"/>
                    </a:ext>
                  </a:extLst>
                </p14:cNvPr>
                <p14:cNvContentPartPr/>
                <p14:nvPr/>
              </p14:nvContentPartPr>
              <p14:xfrm>
                <a:off x="5091927" y="3484121"/>
                <a:ext cx="154440" cy="16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E039A7-C30D-8AC3-1555-4A9F992890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2927" y="3475481"/>
                  <a:ext cx="172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BD4A22-1A59-6EFC-4936-670F01685A5C}"/>
                    </a:ext>
                  </a:extLst>
                </p14:cNvPr>
                <p14:cNvContentPartPr/>
                <p14:nvPr/>
              </p14:nvContentPartPr>
              <p14:xfrm>
                <a:off x="5436807" y="3408161"/>
                <a:ext cx="55080" cy="20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BD4A22-1A59-6EFC-4936-670F01685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7807" y="3399521"/>
                  <a:ext cx="72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894862-E736-F89A-BF72-75232E4D36D3}"/>
                    </a:ext>
                  </a:extLst>
                </p14:cNvPr>
                <p14:cNvContentPartPr/>
                <p14:nvPr/>
              </p14:nvContentPartPr>
              <p14:xfrm>
                <a:off x="5376687" y="3444521"/>
                <a:ext cx="143280" cy="15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894862-E736-F89A-BF72-75232E4D36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67687" y="3435881"/>
                  <a:ext cx="16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B9AA0C-3661-4A4C-1E24-D782C32FA019}"/>
                    </a:ext>
                  </a:extLst>
                </p14:cNvPr>
                <p14:cNvContentPartPr/>
                <p14:nvPr/>
              </p14:nvContentPartPr>
              <p14:xfrm>
                <a:off x="5531127" y="3422561"/>
                <a:ext cx="263880" cy="18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B9AA0C-3661-4A4C-1E24-D782C32FA0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22127" y="3413561"/>
                  <a:ext cx="281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B0F3C6-112C-EE55-5AAC-8CE5648AB0AE}"/>
                    </a:ext>
                  </a:extLst>
                </p14:cNvPr>
                <p14:cNvContentPartPr/>
                <p14:nvPr/>
              </p14:nvContentPartPr>
              <p14:xfrm>
                <a:off x="5872407" y="3330401"/>
                <a:ext cx="33120" cy="30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B0F3C6-112C-EE55-5AAC-8CE5648AB0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63767" y="3321401"/>
                  <a:ext cx="50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1FA7B5-71C6-0937-ABAA-83E5A7690B7D}"/>
                    </a:ext>
                  </a:extLst>
                </p14:cNvPr>
                <p14:cNvContentPartPr/>
                <p14:nvPr/>
              </p14:nvContentPartPr>
              <p14:xfrm>
                <a:off x="5808327" y="3363521"/>
                <a:ext cx="202320" cy="26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1FA7B5-71C6-0937-ABAA-83E5A7690B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9327" y="3354881"/>
                  <a:ext cx="219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0315E2-7F01-0B9E-CF87-2CF921B192FF}"/>
                    </a:ext>
                  </a:extLst>
                </p14:cNvPr>
                <p14:cNvContentPartPr/>
                <p14:nvPr/>
              </p14:nvContentPartPr>
              <p14:xfrm>
                <a:off x="5924607" y="3417881"/>
                <a:ext cx="212040" cy="20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0315E2-7F01-0B9E-CF87-2CF921B192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5607" y="3408881"/>
                  <a:ext cx="229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98AB6E-76F0-7DC1-9697-A57870BF3CB7}"/>
                    </a:ext>
                  </a:extLst>
                </p14:cNvPr>
                <p14:cNvContentPartPr/>
                <p14:nvPr/>
              </p14:nvContentPartPr>
              <p14:xfrm>
                <a:off x="6165807" y="3497081"/>
                <a:ext cx="87120" cy="14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98AB6E-76F0-7DC1-9697-A57870BF3C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56807" y="3488081"/>
                  <a:ext cx="1047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1A9DA8B-2866-183E-8820-3B6760B956A8}"/>
              </a:ext>
            </a:extLst>
          </p:cNvPr>
          <p:cNvGrpSpPr/>
          <p:nvPr/>
        </p:nvGrpSpPr>
        <p:grpSpPr>
          <a:xfrm>
            <a:off x="6429327" y="3309161"/>
            <a:ext cx="339480" cy="313200"/>
            <a:chOff x="6429327" y="3309161"/>
            <a:chExt cx="339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D48433-D447-65BD-FF55-CC4FCD40C60E}"/>
                    </a:ext>
                  </a:extLst>
                </p14:cNvPr>
                <p14:cNvContentPartPr/>
                <p14:nvPr/>
              </p14:nvContentPartPr>
              <p14:xfrm>
                <a:off x="6429327" y="3309161"/>
                <a:ext cx="147240" cy="31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D48433-D447-65BD-FF55-CC4FCD40C6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20687" y="3300161"/>
                  <a:ext cx="164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88FAE6-6B75-0F3F-0EA0-92525D3F0023}"/>
                    </a:ext>
                  </a:extLst>
                </p14:cNvPr>
                <p14:cNvContentPartPr/>
                <p14:nvPr/>
              </p14:nvContentPartPr>
              <p14:xfrm>
                <a:off x="6629127" y="3467201"/>
                <a:ext cx="6768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88FAE6-6B75-0F3F-0EA0-92525D3F00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0127" y="3458561"/>
                  <a:ext cx="85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C2F18A-3A82-D1CE-7552-0619F0DDF6A4}"/>
                    </a:ext>
                  </a:extLst>
                </p14:cNvPr>
                <p14:cNvContentPartPr/>
                <p14:nvPr/>
              </p14:nvContentPartPr>
              <p14:xfrm>
                <a:off x="6712647" y="3440921"/>
                <a:ext cx="56160" cy="14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C2F18A-3A82-D1CE-7552-0619F0DDF6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03647" y="3431921"/>
                  <a:ext cx="73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184E3B-2879-6A30-080F-32ACCBEB3555}"/>
              </a:ext>
            </a:extLst>
          </p:cNvPr>
          <p:cNvGrpSpPr/>
          <p:nvPr/>
        </p:nvGrpSpPr>
        <p:grpSpPr>
          <a:xfrm>
            <a:off x="7001007" y="3279281"/>
            <a:ext cx="563040" cy="291960"/>
            <a:chOff x="7001007" y="3279281"/>
            <a:chExt cx="56304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266475-C8F0-3D1E-E1E7-FBF56BADFAEB}"/>
                    </a:ext>
                  </a:extLst>
                </p14:cNvPr>
                <p14:cNvContentPartPr/>
                <p14:nvPr/>
              </p14:nvContentPartPr>
              <p14:xfrm>
                <a:off x="7070127" y="3289721"/>
                <a:ext cx="7920" cy="28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266475-C8F0-3D1E-E1E7-FBF56BADFA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61127" y="3281081"/>
                  <a:ext cx="25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B10AE8-148D-A1F8-6891-8491439F16D8}"/>
                    </a:ext>
                  </a:extLst>
                </p14:cNvPr>
                <p14:cNvContentPartPr/>
                <p14:nvPr/>
              </p14:nvContentPartPr>
              <p14:xfrm>
                <a:off x="7001007" y="3427961"/>
                <a:ext cx="19080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B10AE8-148D-A1F8-6891-8491439F16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2007" y="3418961"/>
                  <a:ext cx="20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23D9A8-AA4F-DAE0-5F93-6E1D082863BB}"/>
                    </a:ext>
                  </a:extLst>
                </p14:cNvPr>
                <p14:cNvContentPartPr/>
                <p14:nvPr/>
              </p14:nvContentPartPr>
              <p14:xfrm>
                <a:off x="7328967" y="3279281"/>
                <a:ext cx="106200" cy="25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23D9A8-AA4F-DAE0-5F93-6E1D082863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327" y="3270641"/>
                  <a:ext cx="123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72A93C-72F8-0C4B-8A33-80ABB766FBFF}"/>
                    </a:ext>
                  </a:extLst>
                </p14:cNvPr>
                <p14:cNvContentPartPr/>
                <p14:nvPr/>
              </p14:nvContentPartPr>
              <p14:xfrm>
                <a:off x="7484847" y="3392321"/>
                <a:ext cx="79200" cy="12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72A93C-72F8-0C4B-8A33-80ABB766FB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75847" y="3383681"/>
                  <a:ext cx="968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F6D99A-C08F-D9AD-F5ED-3A6CC64DFF79}"/>
              </a:ext>
            </a:extLst>
          </p:cNvPr>
          <p:cNvGrpSpPr/>
          <p:nvPr/>
        </p:nvGrpSpPr>
        <p:grpSpPr>
          <a:xfrm>
            <a:off x="7731807" y="3118721"/>
            <a:ext cx="829080" cy="425880"/>
            <a:chOff x="7731807" y="3118721"/>
            <a:chExt cx="82908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C39925-6D60-B585-669F-9E1FC5B269DA}"/>
                    </a:ext>
                  </a:extLst>
                </p14:cNvPr>
                <p14:cNvContentPartPr/>
                <p14:nvPr/>
              </p14:nvContentPartPr>
              <p14:xfrm>
                <a:off x="7731807" y="3370721"/>
                <a:ext cx="146520" cy="17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C39925-6D60-B585-669F-9E1FC5B269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22807" y="3362081"/>
                  <a:ext cx="164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97DC8E-51F0-FF1D-8B5F-21BE04B00B3D}"/>
                    </a:ext>
                  </a:extLst>
                </p14:cNvPr>
                <p14:cNvContentPartPr/>
                <p14:nvPr/>
              </p14:nvContentPartPr>
              <p14:xfrm>
                <a:off x="7901727" y="3423641"/>
                <a:ext cx="55440" cy="6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97DC8E-51F0-FF1D-8B5F-21BE04B00B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92727" y="3415001"/>
                  <a:ext cx="73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13DEB5-2A89-C967-9217-D3E2D00160FA}"/>
                    </a:ext>
                  </a:extLst>
                </p14:cNvPr>
                <p14:cNvContentPartPr/>
                <p14:nvPr/>
              </p14:nvContentPartPr>
              <p14:xfrm>
                <a:off x="7989927" y="3234641"/>
                <a:ext cx="255240" cy="28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13DEB5-2A89-C967-9217-D3E2D00160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0927" y="3226001"/>
                  <a:ext cx="272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ACD0A6-9540-6C84-3BDF-70622D90F4D4}"/>
                    </a:ext>
                  </a:extLst>
                </p14:cNvPr>
                <p14:cNvContentPartPr/>
                <p14:nvPr/>
              </p14:nvContentPartPr>
              <p14:xfrm>
                <a:off x="8105487" y="3269921"/>
                <a:ext cx="192600" cy="12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ACD0A6-9540-6C84-3BDF-70622D90F4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6487" y="3260921"/>
                  <a:ext cx="210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B256AD-BEC7-5561-61BC-887E16910ADF}"/>
                    </a:ext>
                  </a:extLst>
                </p14:cNvPr>
                <p14:cNvContentPartPr/>
                <p14:nvPr/>
              </p14:nvContentPartPr>
              <p14:xfrm>
                <a:off x="8293407" y="3118721"/>
                <a:ext cx="267480" cy="335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B256AD-BEC7-5561-61BC-887E16910A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84767" y="3109721"/>
                  <a:ext cx="285120" cy="35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239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</vt:lpstr>
      <vt:lpstr>Grant Role Based Access Control</vt:lpstr>
      <vt:lpstr>Virtual Machine</vt:lpstr>
      <vt:lpstr>Storage Account</vt:lpstr>
      <vt:lpstr>PowerPoint Presentation</vt:lpstr>
      <vt:lpstr>Virtual Network</vt:lpstr>
      <vt:lpstr>Load Balancer</vt:lpstr>
      <vt:lpstr>PowerPoint Presentation</vt:lpstr>
      <vt:lpstr>PaaS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8</cp:revision>
  <dcterms:created xsi:type="dcterms:W3CDTF">2022-06-04T03:48:03Z</dcterms:created>
  <dcterms:modified xsi:type="dcterms:W3CDTF">2022-06-04T06:46:56Z</dcterms:modified>
</cp:coreProperties>
</file>