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30 1032,'-2'-3'294,"0"1"-1,0-1 1,-1 1-1,1 0 0,-1 0 1,1 0-1,-1 0 1,0 0-1,1 1 1,-1-1-1,0 1 1,0 0-1,0 0 1,0 0-1,-1 0 1,1 0-1,0 1 1,0-1-1,0 1 0,-1 0 1,1 0-1,0 0 1,0 1-1,0-1 1,-1 1-1,1-1 1,0 1-1,-4 2 1,-6 1 44,1 2-1,0 0 1,0 0 0,0 1 0,-15 12 0,0 2 71,2 2 0,0 0 1,2 2-1,0 1 1,2 0-1,1 2 0,-32 57 1,39-59-269,1 0 0,0 1 0,2 1 0,2 0 0,0 0 0,2 0 0,1 1 0,1 0 0,1 0 1,2 0-1,1 0 0,5 38 0,-4-58-98,1 0 0,0 0 0,0 0 0,1-1 0,0 1 0,1-1 0,0 0 0,10 16 0,-13-22-31,2 1 0,-1-1 0,0 1 0,0-1-1,1 0 1,-1 0 0,1 0 0,0 0 0,-1 0-1,1 0 1,0-1 0,0 0 0,0 1 0,0-1-1,1 0 1,-1 0 0,0-1 0,0 1 0,1-1 0,-1 0-1,0 0 1,0 0 0,1 0 0,-1 0 0,0-1-1,1 1 1,3-2 0,9-3 14,-1-1 0,1 0 1,-2-1-1,1 0 0,19-14 0,62-53 256,-65 48 199,50-32-1,-79 56-442,1 1 0,0-1 0,-1 1 0,1 0 0,0 0 0,0 0 0,-1 0 0,1 1 0,0-1 0,0 1 0,0 0 0,0 0 0,0 0 0,0 0 0,0 0 0,5 1 0,-4 1-4,0-1 0,0 1 1,0 0-1,-1 0 0,1 0 0,0 0 0,-1 1 0,0-1 1,1 1-1,3 5 0,1 1-27,-1 0-1,0 1 1,0-1-1,-2 2 1,1-1-1,-1 1 1,6 16-1,5 37-1027,-3-13-2063,-1-17-3585,-7-22 2448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 1056,'-5'-22'5351,"13"26"-4907,88 55 671,191 120 754,-264-166-1701,2-1-1,0-2 1,47 15 0,-69-25-152,1 0 0,-1 0 1,0 0-1,0 0 0,0 0 1,0-1-1,0 1 0,0-1 0,0 0 1,0 0-1,0 0 0,0 0 1,-1-1-1,1 1 0,0-1 1,4-3-1,0-1 53,-1-1 0,0 0 1,0-1-1,0 1 0,-1-1 0,0 0 0,-1-1 1,7-16-1,-6 14 35,1-2 214,-1-1 0,-1 1 0,0-1 1,-1 0-1,3-25 0,-6 37 10,-5 2-186,-14 2-22,19-2-114,-1 1 0,1-1 0,-1 0 0,0 0-1,1 0 1,-1 0 0,1 0 0,-1 1 0,1-1 0,-1 0-1,1 1 1,-1-1 0,1 0 0,-1 1 0,1-1-1,-1 0 1,1 1 0,-1 0 0,-43 39-127,-75 87 0,-8 43-1658,38-54-3287,39-55 1877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1536,'-8'14'413,"1"0"1,0 0-1,1 1 0,1 0 0,0 0 1,1 1-1,1-1 0,0 1 0,0 26 1,2-9-44,2 0 0,1 0 0,11 53 0,-10-74-266,0 0 0,1 0-1,1 0 1,0-1 0,0 0-1,1 0 1,9 13 0,-13-22-83,-1 0-1,0 0 1,1-1 0,0 1 0,-1-1 0,1 1 0,0-1 0,0 1-1,-1-1 1,1 0 0,0 0 0,0 0 0,0 0 0,1-1-1,-1 1 1,3 0 0,1 0 33,-1 0-1,0-1 0,1 0 1,-1 0-1,7-1 0,-1-2 133,1 1-1,-1-2 0,0 0 0,-1 0 0,1-1 1,14-8-1,-8 4 160,80-50 2511,-68 39-1258,-27 19-780,3 3-608,12 6-42,-16-8-154,0 0 0,-1 1-1,1-1 1,0 1-1,0-1 1,0 1-1,0 0 1,-1-1-1,1 1 1,0 0-1,-1 0 1,1-1-1,-1 1 1,1 0-1,0 0 1,-1 0-1,0 0 1,1 0-1,0 1 1,0 3 35,33 56-454,50 129 0,-77-171-352,4 10-321,-1-6-4950,-3-7 2560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0 189 940,'0'0'4727,"2"-4"-4347,5-10-40,-7 13-315,1 0 0,-1 1 0,1-1 0,-1 0 0,1 0 0,0 0 0,-1 1-1,1-1 1,0 0 0,0 1 0,0-1 0,-1 1 0,1-1 0,0 1 0,0-1 0,0 1 0,0-1 0,0 1-1,1 0 1,2-2 57,13-7 112,-1-1-1,0 0 0,0-1 0,-1-1 0,-1-1 1,0 0-1,-1 0 0,-1-2 0,12-15 0,-24 30-166,0-1-1,1 1 1,-1 0-1,0-1 0,1 1 1,-1-1-1,0 1 1,0-1-1,0 1 0,1-1 1,-1 1-1,0-1 1,0 1-1,0-1 0,0 1 1,0-1-1,0 1 0,0-1 1,0 1-1,0-1 1,0 1-1,0-1 0,0 1 1,-1-1-1,1 1 1,0-1-1,0 1 0,0 0 1,-1-1-1,1 1 1,0-1-1,0 1 0,-1-1 1,1 1-1,-1 0 0,1-1 1,0 1-1,-1 0 1,1-1-1,-1 1 0,1 0 1,0 0-1,-1-1 1,1 1-1,-1 0 0,1 0 1,-1 0-1,1 0 0,-1 0 1,1-1-1,-1 1 1,1 0-1,-1 0 0,1 0 1,-2 1-1,1-2-116,-2 0 302,-4 5 1,-2 1-132,1 1 0,-1 0 0,1 0 0,0 1 0,0 0 0,1 0 0,0 1 0,0 0 0,-10 15 0,13-16-57,0 0 0,1 0 0,0 1 0,0-1 0,0 1 0,1 0-1,0 0 1,1 0 0,-1 0 0,2 0 0,-1 0 0,1 0 0,0 0-1,1 0 1,0 0 0,0 0 0,1 0 0,0 0 0,0 0 0,1 0-1,0-1 1,0 0 0,1 1 0,-1-1 0,2 0 0,-1-1 0,1 1-1,0-1 1,1 0 0,-1 0 0,1 0 0,12 8 0,-12-10-94,1 1 0,-1-1 0,1 0 0,0-1 0,0 0 0,1 0 0,-1 0 0,1-1 0,-1 0 0,1-1 0,0 0 0,-1 0 0,1 0 0,0-1 0,0 0 0,0-1 0,-1 0 0,11-2 0,-5 0-109,1-1 1,-1-1-1,0 0 0,0-1 0,-1 0 0,1-1 0,-1 0 0,-1-1 0,1 0 0,-2-1 0,21-21 0,-15 14-72,28-37-1,-39 45 310,0 0 0,0 0 0,-1 0 0,0-1 0,-1 0 0,0 0 0,0 1 0,2-15 0,-4-34 968,-1 54-858,-1 0-15,0-9-14,0 9 829,3 13-944,-2 2-19,0-8-3,1 0 0,-1 1 0,1-1 0,0 1 0,0-1 0,0 0 0,0 1-1,3 4 1,-2-6 2,1-1-1,-1 1 1,1 0-1,-1 0 1,1-1-1,0 0 1,0 1-1,0-1 1,0 0-1,0-1 1,1 1-1,-1-1 1,0 1-1,1-1 0,-1 0 1,1 0-1,0 0 1,6 0-1,24 1 89,-12 0 305,36 5 0,-53-5-294,-1 0 1,1 0 0,-1 1-1,1-1 1,-1 1-1,0 0 1,0 0 0,0 0-1,0 1 1,-1-1-1,6 7 1,-6-6-52,8 9 100,-1 1 0,-1 0 0,0 1 0,-1 0 0,-1 0-1,10 30 1,-14-37-111,18 56-347,-9-27-3751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29 156 1720,'0'0'3803,"2"-2"-3395,2-1-213,1 0-1,0 0 1,1 0-1,-1 1 0,0-1 1,1 1-1,8-2 1,-5 2-48,0-2 1,0 1-1,13-7 1,-17 7-38,0 0 0,0-1 0,-1 1-1,1-1 1,-1 0 0,0 0 0,0 0 0,0-1 0,0 0 0,-1 1 0,0-1 0,0 0 0,0-1 0,-1 1 0,1 0 0,-1-1 0,1-7 0,-2 11 494,-4-2-305,-8-10-7,11 13-282,0 1 0,0 0 0,0 0 0,-1 0 0,1-1 0,0 1 0,0 0 0,0 0 0,0 0 0,0-1 0,-1 1 0,1 0 0,0 0 0,0 0 0,0 0 0,-1 0 0,1 0 0,0-1 0,0 1 0,0 0 1,-1 0-1,1 0 0,0 0 0,0 0 0,-1 0 0,1 0 0,0 0 0,0 0 0,-1 0 0,-6 1 83,1 0 1,-1 0-1,0 1 1,1 0-1,-1 0 1,1 0-1,0 1 1,0 0-1,0 0 1,0 1-1,0-1 1,1 1-1,-1 1 1,1-1-1,0 1 1,1 0-1,-1 0 1,-6 9-1,4-4-20,0 0 0,0 1 0,1 0 0,0 1 0,1-1 0,0 1 0,1 0 0,0 0 0,-2 17 0,5-20-33,0 0-1,1 0 1,0 0-1,0-1 1,1 1 0,0 0-1,1 0 1,0 0 0,0-1-1,1 1 1,0-1-1,0 0 1,9 15 0,-8-18-182,0 1 1,0-1-1,1 1 0,-1-1 1,1-1-1,0 1 1,1-1-1,-1 1 1,1-2-1,-1 1 1,1 0-1,0-1 0,1-1 1,-1 1-1,0-1 1,1 0-1,0 0 1,13 2-1,-3-3-2358,31 0 0,-21-4-635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34 395 1648,'0'0'4019,"5"5"-3639,9 7-147,0 1 1,-1 1 0,0 1 0,12 18 0,-9-6-42,56 98 581,-64-110-749,-2 0 0,0 0 1,-1 1-1,-1 0 1,0 0-1,2 26 0,-5-38-74,-1-1 0,0 0-1,0 1 1,-1-1 0,1 0-1,-1 0 1,0 1 0,1-1-1,-1 0 1,-1 0 0,1 0-1,0 0 1,-1 0 0,0 0-1,1 0 1,-1 0 0,-4 4-1,2-4 10,0 1-1,0-1 0,0 0 1,0-1-1,-1 1 0,1-1 1,-1 0-1,0 0 0,1 0 1,-1 0-1,-7 1 0,2-1 108,0 0 0,0 0 0,0-1 0,0 0 0,0-1 0,-1 0 0,1-1 0,0 0 0,0 0 0,0-1 0,-14-5 0,23 7-39,-1-1 0,0 1 0,1-1 0,-1 1 0,1-1 0,-1 0 0,1 0 0,-1 0 0,1 0 0,0 0 0,-1 0 0,1 0 0,0-1-1,0 1 1,0 0 0,0-1 0,0 1 0,0-1 0,0 1 0,0-1 0,1 1 0,-2-4 0,2 3-7,0-1 0,0 1 0,0-1 0,0 0 1,0 1-1,0-1 0,1 1 0,0-1 0,-1 1 0,1-1 0,0 1 0,0-1 1,2-2-1,2-4 2,1 0 0,1 0 0,-1 0 0,2 1 0,9-10 0,11-7-88,1 2-1,1 2 1,53-30 0,104-39-232,-129 64 230,-19 8 205,-38 17-51,8-2 12,-7 1-6,-5 2 467,-5 3-550,-1 1 1,1 0 0,0 0-1,0 1 1,0 0 0,-12 10 0,9-4-7,1-1 0,0 2 0,1-1 1,0 1-1,1 0 0,0 1 1,1 0-1,0 0 0,1 1 0,1 0 1,0 0-1,1 0 0,0 1 1,1-1-1,-1 25 0,4-35-67,0-1 0,0 1 0,0-1 0,1 0 0,-1 1 0,1-1 0,0 0 0,0 1 0,0-1 0,0 0 0,4 5 0,-4-6 15,0-1 1,0 0-1,0 0 0,0 0 0,0 0 0,1 0 0,-1 0 0,0 0 0,1 0 1,-1 0-1,0-1 0,1 1 0,-1 0 0,1-1 0,-1 1 0,1-1 0,0 0 1,-1 1-1,1-1 0,-1 0 0,1 0 0,0 0 0,-1 0 0,1 0 1,-1-1-1,1 1 0,-1 0 0,1-1 0,0 1 0,1-2 0,6-2-58,-1 1 0,1-2 0,-1 1 0,0-1 0,0 0 0,-1-1 0,10-9 0,-5 4 307,-2-1 1,1 0-1,14-23 1,-23 33 51,-1 0-28,2-2-224,-3 4 23,0 0-1,0 0 1,0 0 0,0-1 0,0 1-1,0 0 1,0 0 0,0 0 0,0 0-1,0 0 1,0 0 0,0 0 0,0 0 0,1 0-1,-1-1 1,0 1 0,0 0 0,0 0-1,0 0 1,0 0 0,0 0 0,0 0 0,0 0-1,0 0 1,1 0 0,-1 0 0,0 0-1,0 0 1,0 0 0,0 0 0,0 0 0,0 0-1,0 0 1,1 0 0,-1 0 0,0 0-1,0 0 1,0 0 0,0 0 0,0 0-1,0 0 1,0 0 0,1 0 0,-1 0 0,0 0-1,0 0 1,0 1 0,0-1 0,0 0-1,0 0 1,0 0 0,0 0 0,0 0 0,0 0-1,0 0 1,0 0 0,1 0 0,-1 0-1,0 1 1,0-1 0,0 0 0,0 0-1,2 7 11,0 0 0,0 0 0,1-1 0,0 1 0,0-1-1,1 1 1,0-1 0,0 0 0,0-1 0,1 1 0,10 9 0,-5-9-41,0 0 0,1 0 1,0-1-1,0-1 0,0 1 1,1-2-1,-1 0 1,1 0-1,0-1 0,-1 0 1,1-1-1,0-1 1,0 0-1,0 0 0,0-1 1,0-1-1,0 0 0,21-7 1,-27 6-5,0 0 0,0 0 0,-1 0 0,1-1 0,-1 0 0,0 0 0,0-1 0,0 1 0,-1-1 0,6-8 0,-3 5 18,-2-1-1,1 0 1,-1 0 0,0-1 0,5-17 0,-3-3 134,-1 0-1,-1 0 1,-2-1-1,-1-52 1,-5 12 810,-19-117 0,14 152-218,-1 1 0,-2 0-1,-18-40 1,27 72-583,1-1-1,-1 1 1,0 0 0,-1 0 0,1 0 0,-3-2 0,3 2 611,-2 11-559,-2 7-130,0 0 0,1 1 1,1 0-1,0 0 0,1 0 0,1 0 0,1 1 0,0 19 0,24 250 376,-13-225-1074,3-1-1,23 64 1,-7-25-6556,-22-75 3255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1176,'10'-16'924,"1"0"-132,1 2-104,1 0-92,2 0-88,2-3-40,3 2-59,11-6-41,1 3-56,3 1-100,1-3-96,0 8-192,-3 0-180,-4 2-192,-7 1-289,-6 3-875,-3 1 256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243 168 1116,'0'0'1754,"5"-3"-1330,12-7-2,-16 10-409,-1 0 1,0 0-1,0-1 0,1 1 1,-1 0-1,0 0 1,0 0-1,0 0 0,1 0 1,-1 0-1,0-1 1,0 1-1,0 0 0,1 0 1,-1 0-1,0 0 1,0-1-1,0 1 1,0 0-1,0 0 0,1 0 1,-1-1-1,0 1 1,0 0-1,0 0 0,0-1 1,0 1-1,0 0 1,0 0-1,0-1 1,0 1-1,0 0 0,0-7 149,0 1-1,0-1 1,-1 1-1,0-1 1,0 1-1,0 0 1,-1 0-1,0 0 1,0-1-1,-1 2 1,1-1-1,-1 0 1,-1 1-1,1-1 1,-1 1-1,0 0 1,0 0-1,0 0 1,-1 1-1,0-1 1,-8-5-1,9 8-38,0-1-1,-1 1 0,0 0 0,1 0 0,-1 1 1,0-1-1,0 1 0,0 0 0,0 0 0,0 1 0,0 0 1,0-1-1,0 2 0,-8 0 0,8 0-33,0 1 1,-1-1-1,1 1 0,0 0 0,0 0 1,1 1-1,-1 0 0,0-1 0,1 2 1,0-1-1,-1 0 0,1 1 0,1 0 1,-1 0-1,0 0 0,1 0 0,-4 7 1,0 0 70,1 1 1,0 1 0,1-1-1,0 1 1,-4 19-1,7-23-102,1 0 0,0 0 0,0 0 0,1 0 0,1 0 0,-1 0 0,1-1 0,1 1 0,0 0 0,0 0 0,4 11 0,-1-8 0,0 1 0,1-1 0,1-1 0,-1 1 0,2-1 0,0 0 0,10 10 0,-8-10-29,2 0 1,-1-1-1,2 0 0,-1-1 0,1 0 1,0-1-1,1-1 0,0 0 1,0-1-1,22 7 0,-24-10-131,0 0 0,0-1 0,0 0-1,0-1 1,1-1 0,-1 0-1,0 0 1,0-1 0,1-1 0,-1 0-1,0-1 1,0 0 0,20-8-1,-20 5-551,1 0-1,-1 0 1,1-2-1,-2 1 1,1-2-1,-1 1 0,-1-2 1,19-19-1,-4 0-2158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1320,'0'0'4117,"1"4"-3308,51 204 3026,-13-41-2730,-23-113-813,53 231 1097,-68-281-1336,-1 1 0,1 0 0,-1-1 1,-1 1-1,1-1 0,0 1 0,-1-1 1,-2 8-1,3-11-42,-1 0 0,1 0 1,0-1-1,-1 1 0,1 0 0,-1-1 1,1 1-1,-1 0 0,1 0 0,-1-1 1,1 1-1,-1-1 0,0 1 0,1-1 1,-1 1-1,0-1 0,0 1 0,1-1 0,-1 0 1,0 1-1,0-1 0,0 0 0,1 1 1,-1-1-1,-1 0 0,-1 0 10,1 1 1,-1-1-1,1 0 0,-1 0 1,1-1-1,-1 1 0,1 0 1,-1-1-1,-3-1 0,-16-6-147,1-1 0,0-2 0,0 0-1,1-1 1,1-1 0,0-1 0,0-1 0,2 0 0,0-1-1,-27-34 1,36 40-789,1 0 1,1-1-1,0 0 0,0 0 1,-7-21-1,12 30 685,-6-24-2815</inkml:trace>
  <inkml:trace contextRef="#ctx0" brushRef="#br0" timeOffset="1">14 205 1480,'-2'0'1062,"-10"-2"4878,18-1-5515,38-18 421,67-24 1,-36 16-402,126-48-390,-195 74-407,26-8-168,-9 5-4220,-10 3 2328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213 107 940,'0'-4'1477,"-1"0"-1041,1-1-1,-1 1 1,0 0 0,-1 0 0,1 0-1,-1 0 1,1 1 0,-1-1 0,0 0 0,0 1-1,-1-1 1,-4-5 0,2 5-111,1 0 0,-1 0-1,0 0 1,0 1 0,0-1 0,0 1 0,-1 0 0,-10-3 0,9 3-66,0 1 0,-1 0 0,0 1 0,0-1 1,1 1-1,-1 1 0,-12 0 0,17 0-202,0 0 1,1 0-1,-1 0 0,0 1 1,1-1-1,-1 1 0,1 0 1,-1 0-1,1 0 0,-1 0 1,1 0-1,0 1 1,-1-1-1,1 0 0,0 1 1,0 0-1,0 0 0,0-1 1,0 1-1,1 0 0,-1 1 1,0-1-1,1 0 0,-2 3 1,3-4-44,0 0 1,-1 0-1,1 0 1,0 0-1,0 0 0,0 0 1,0 0-1,0-1 1,0 1-1,0 0 1,0 0-1,0 0 1,1 0-1,-1 0 1,0 0-1,1 1 1,0 0 25,-1 0-25,0-1 0,0 1 0,1 0-1,-1 0 1,1 0 0,0 0 0,0 0 0,-1-1-1,1 1 1,0 0 0,1-1 0,-1 1-1,2 1 1,2 4 20,5 8 19,1-2 1,1 1 0,0-1-1,20 16 1,60 40 107,-27-22-57,-43-30-52,-8-7-2,21 19 1,-32-27-40,0 2 0,0-1 0,0 0 0,-1 0 0,0 1 0,1-1-1,-1 1 1,0 0 0,-1 0 0,1 0 0,1 6 0,-2 10 61,-4-12-48,-3 1-12,-1 0-1,0 0 1,0-1 0,-1 0-1,0 0 1,-1-1-1,1 0 1,-14 7-1,-1 0-128,0-2 0,-1 0-1,-1-1 1,0-2 0,-1 0-1,-51 9 1,60-22-827,16 4 758,1-1 0,-1 1 0,0 0 0,1 0 1,-1 0-1,1 0 0,-1-1 0,1 1 0,-1 0 1,1 0-1,-1-1 0,1 1 0,-1 0 0,1-1 1,-1 1-1,1-1 0,0 1 0,-1-1 0,1 1 0,-1 0 1,1-1-1,0 0 0,-1 0 0,5-5-2919,13-24 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34 836,'4'-10'8908,"-12"18"-7378,4-2-1580,1-1-1,-1 0 0,1 1 0,-4 10 0,2-2 253,2 1-1,0 0 0,0 0 1,1 0-1,1 0 0,1 22 0,0-30-152,1 0 0,0 0 0,0-1-1,1 1 1,-1 0 0,1 0 0,1-1 0,-1 1-1,1-1 1,0 0 0,1 0 0,-1 0-1,1 0 1,1-1 0,-1 1 0,7 5 0,-8-8-32,-1-1 0,1 0 1,0 1-1,1-1 0,-1 0 1,0-1-1,1 1 0,-1-1 1,1 1-1,-1-1 0,1 0 1,-1 0-1,1-1 0,0 1 1,0-1-1,-1 0 0,1 0 1,5 0-1,-8 0-7,2 0 11,0-1 1,-1 1-1,1 0 1,0-1-1,-1 0 0,1 0 1,-1 1-1,1-1 1,0-1-1,-1 1 0,0 0 1,1-1-1,-1 1 0,0-1 1,0 0-1,0 1 1,0-1-1,0 0 0,0 0 1,0-1-1,-1 1 1,1 0-1,1-4 0,-1 1 15,-1 0 1,1-1-1,-1 1 0,0 0 0,0-1 0,-1 1 0,0 0 0,0-1 1,0 1-1,0-1 0,-1 1 0,0 0 0,0-1 0,-1 1 0,1 0 0,-1 0 1,0 0-1,0 0 0,-1 0 0,-4-6 0,-6-8-149,-1 2-1,-1-1 0,-30-26 1,26 26-1982,-23-27 0,39 40-1122,-5-9 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85 1192,'-5'-12'1167,"-1"0"0,-9-14 0,13 23-800,0 0 1,0 0 0,-1 0-1,1 1 1,-1-1 0,0 0-1,0 1 1,0 0 0,0 0-1,0 0 1,0 0 0,-4-1-1,4 2 249,-2 3-59,0 0-443,0 1 0,1 0 0,-1-1 0,1 2-1,-1-1 1,1 1 0,0-1 0,0 1 0,1 0 0,-1 0 0,-4 8 0,-4 9 54,0 1 1,2-1-1,1 1 1,1 1-1,1 0 1,0 0-1,2 1 1,1-1-1,1 1 1,0 0-1,3 31 1,1-28 26,8 46 0,-6-63-193,-1-1 0,1 0 0,0 1 0,1-1 0,0 0 1,1-1-1,-1 1 0,9 9 0,-12-16-17,0-1 0,0 1 0,0-1 0,1 0 0,-1 1 1,1-1-1,-1 0 0,1 0 0,-1 0 0,1 0 0,0 0 1,-1 0-1,1 0 0,0 0 0,0-1 0,0 1 0,0-1 0,-1 1 1,1-1-1,4 0 0,-3 0 0,0-1 1,0 1-1,0-1 0,0 0 0,-1 0 1,1 0-1,0 0 0,0-1 1,-1 1-1,1-1 0,-1 0 1,4-2-1,5-6 0,-1 0 0,0 0 0,-1-1 0,0 0 0,-1-1-1,0 0 1,-1 0 0,11-26 0,-7 12 120,-2-2-1,0 1 1,6-42-1,-13 54 195,-1-1 1,0 1-1,-1-1 1,0 1-1,-1-1 0,-1 1 1,-1 0-1,0-1 1,-1 1-1,-10-24 1,14 37-142,-4-3 41,2 4-125,3 5 363,3 5-446,0-2 0,1 1 1,0 0-1,8 9 0,-1-5-25,0-1 0,1-1 0,0 0 0,1-1 0,0-1 0,24 11 0,-37-18 32,1 0 0,0 0 0,0 0 0,0-1 0,0 1 0,0-1 1,0 1-1,0-1 0,0 0 0,0 0 0,0 0 0,0 0 0,0 0 0,0 0 1,0 0-1,0-1 0,0 1 0,0-1 0,0 1 0,0-1 0,0 0 0,0 0 1,0 0-1,-1 0 0,1 0 0,3-3 0,-1 0 83,-1-1 0,1 1 0,-1-1 0,0 0 0,0 0 0,0 0 0,-1-1 0,3-8 0,2-6 493,-6 17-270,-1 1-221,2-6-7,-1 6 237,2 6-280,43 71 106,-27-43-71,22 30 0,-40-61-64,-1 0 1,1 0-1,0 0 0,0 0 0,0 0 1,0 0-1,0 0 0,0-1 1,0 1-1,1 0 0,-1 0 1,0-1-1,0 1 0,0-1 1,1 1-1,-1-1 0,0 0 1,1 1-1,-1-1 0,0 0 1,2 0-1,-1 0-1,1-1-1,-1 1 1,0-1 0,0 0 0,0 1-1,0-1 1,-1 0 0,1 0-1,0 0 1,0 0 0,0-1-1,1-1 1,6-5 0,-1-1 0,-1 0 0,1 0 0,5-11 0,-7 12 8,-2 0-6,1 0 1,6-15 0,-5 11-14,0 0 1,0 0-1,11-14 1,-16 25 5,0 0 1,1-1-1,-1 1 1,0 0-1,0 0 1,0 0-1,1 0 1,-1 0-1,1 0 1,-1 0-1,1 1 1,-1-1-1,1 0 1,-1 1-1,1-1 1,-1 1-1,1 0 1,0-1-1,-1 1 1,1 0-1,0 0 1,-1 0-1,1 0 1,0 0-1,-1 1 1,1-1-1,-1 0 1,1 1 0,0-1-1,-1 1 1,1 0-1,-1-1 1,1 1-1,1 1 1,5 3 0,-1 0 0,1 1 0,-1-1 0,10 11 0,-16-15 0,13 13-12,22 20 9,-33-32 2,1 1 1,-1-1-1,0 0 0,1 0 0,-1 0 0,1 0 0,0 0 0,7 2 0,11-3-9,-17-1 8,15-3-4,-15 0 6,-2 0-1,2 0 2,0 0-1,0-1 0,0 0 1,-1 0-1,1 0 0,-1 0 1,0-1-1,6-8 0,-1-1-6,12-24 0,-21 37 5,0 0 0,1 1 0,-1-1-1,0 1 1,1-1 0,-1 1 0,0-1 0,1 1-1,-1-1 1,1 1 0,-1-1 0,1 1 0,-1-1-1,1 1 1,-1 0 0,1-1 0,0 1 0,-1 0-1,1-1 1,0 1 0,-1 0 0,1 0 0,0 0-1,-1 0 1,1 0 0,0-1 0,-1 1 0,1 0-1,0 1 1,-1-1 0,1 0 0,0 0 0,-1 0-1,1 0 1,-1 0 0,1 1 0,0-1 0,-1 0-1,1 0 1,0 1 0,0 0 0,3 2-14,1 0 0,-1 0 0,1 1 0,4 5 0,-1-2-42,3 3-14,-7-6 31,0 0 1,0 0-1,0-1 0,1 1 1,0-1-1,0 0 0,0 0 1,0-1-1,0 0 0,1 0 1,-1 0-1,11 2 0,-9-3 28,0 0-1,0-1 1,0 1-1,0-2 0,0 1 1,0-1-1,0 0 1,-1 0-1,1-1 0,0 0 1,-1 0-1,1-1 1,-1 0-1,9-5 0,-5 0 40,0-1-1,-1-1 1,0 0-1,-1 0 0,0-1 1,7-12-1,-8 12 103,-6 9-68,-1 2-54,0 0 0,0-1-1,0 1 1,0 0 0,0 0-1,0-1 1,1 1-1,-1 0 1,0 0 0,0 0-1,0-1 1,0 1-1,0 0 1,0 0 0,0 0-1,0-1 1,0 1-1,1 0 1,-1 0 0,0 0-1,0-1 1,0 1 0,0 0-1,1 0 1,-1 0-1,0 0 1,0 0 0,0 0-1,1 0 1,-1-1-1,0 1 1,0 0 0,0 0-1,1 0 1,-1 0-1,0 0 1,0 0 0,1 0-1,-1 0 1,0 0 0,0 0-1,1 0 1,-1 0-1,0 0 1,0 0 0,0 1-1,1-1 1,-1 0-1,0 0 1,0 0 0,0 0-1,1 0 1,-1 0-1,0 0 1,0 1 0,0-1-1,0 0 1,1 0 0,-1 1-1,18 28 45,-11-16-36,1 0 0,0 0 0,1-1 1,1 0-1,20 20 0,-20-24-36,0 0 0,1 0 0,-1-1 0,2-1 0,-1 0 0,1 0 0,0-1 0,13 3 0,-20-7-228,0 0 0,0 0 0,0 0 0,0-1 0,0 0-1,0 0 1,0-1 0,0 1 0,10-3 0,-11 1-373,0 1 0,1-1 0,-1 0 1,0 0-1,0-1 0,0 1 0,-1-1 1,1 0-1,-1 0 0,1 0 0,-1-1 1,4-4-1,7-11-3774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1 203 864,'5'23'1874,"-1"0"1,-1 1-1,-1 46 1,1 0-718,1-5-858,-8 108 1,3-173-518,1 8-41</inkml:trace>
  <inkml:trace contextRef="#ctx0" brushRef="#br0" timeOffset="1">21 393 1128,'15'-98'7548,"-11"101"-7285,11 10 27,-1 1-1,13 15 1,27 25 5,-52-52-307,13 11-449,1-1 0,0 0 0,32 18 0,-47-30 406,0 0 1,0 1 0,0-1-1,0-1 1,1 1 0,-1 0-1,0 0 1,0 0 0,0 0-1,0-1 1,0 1 0,1-1-1,-2 1-30,1-1 38,0 1-1,0 0 0,-1-1 1,1 1-1,0-1 1,-1 1-1,1-1 0,0 1 1,-1-1-1,1 0 0,-1 1 1,1-1-1,-1 0 0,1 1 1,-1-1-1,0 0 1,1 1-1,-1-1 0,0 0 1,1-1-1,3-16-305,-3 16 334,5-36 134,-1 0 0,-1 0 0,-3-54 0,1-14 1575,3-21 2443,-5 125-2662,-1 13-1247,-3 49 123,3 1 1,9 96-1,-2-98-701,-3-31 77,6 32 1,-7-52-586,0 1-1,1-1 1,0 1-1,0-1 1,1 0-1,0 0 1,10 13 0,0-3-2459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362 477 1160,'0'-6'518,"-1"0"0,0 0-1,-1 0 1,1 0 0,-1 1 0,0-1-1,0 1 1,-1-1 0,0 1 0,0-1-1,0 1 1,-7-8 0,8 12-407,1 0 1,-1 0 0,1 0-1,-1 0 1,0 0-1,0 0 1,0 0 0,1 1-1,-1-1 1,0 1-1,0-1 1,0 1-1,0 0 1,0 0 0,0 0-1,0 0 1,0 0-1,0 0 1,0 1 0,-3 0-1,-4 1 112,-1 1 0,-14 6 0,19-7-118,-11 5 60,1 1-1,-1 0 0,1 1 0,1 1 0,0 1 1,0 0-1,1 0 0,1 1 0,0 1 0,0 0 1,1 1-1,-14 23 0,18-26-146,1 1-1,0 1 1,0-1-1,1 1 1,1 0-1,0 0 1,0 0-1,2 1 1,0-1-1,0 1 1,1-1-1,1 1 1,0 0-1,1-1 1,0 1-1,6 21 1,-6-30-86,1 1 0,1-1 0,-1 0 0,1 0 0,-1 0 0,2 0 0,-1 0 0,0 0 0,6 5 0,-6-8-7,-1 1-1,1-1 1,0 1 0,0-1-1,0 0 1,0 0 0,0 0 0,1 0-1,-1-1 1,1 1 0,-1-1-1,1 0 1,-1 0 0,1 0 0,3 0-1,-3-1 40,-1-1-1,0 1 1,1-1-1,-1 1 0,0-1 1,1 0-1,-1 0 0,0 0 1,0-1-1,0 1 1,0-1-1,0 0 0,-1 1 1,1-1-1,0-1 0,-1 1 1,1 0-1,-1-1 1,4-4-1,1-3-12,0 0 0,0-1 1,9-19-1,2-17 102,-1 0-1,20-98 1,-24 80 523,-4 0 0,-3-1-1,-2-1 1,-3 1 0,-14-113 0,13 175-457,-1 0 0,1 0-1,-1 0 1,0 0 0,1 0 0,-2 1-1,1-1 1,0 0 0,-1 1 0,0-1 0,0 1-1,-2-4 1,2 5 287,-2 8-241,-4 10-94,0 0 0,1 0 0,1 1 0,0 0 0,1 0 0,1 0 0,-2 24 0,1 0 19,3 1 0,3 51-1,4-31-1018,3 0-1,30 112 1,-36-165-428,1-1 0,0 1-1,1-1 1,8 16 0,-2-12-2127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22 1432,'-2'-2'1146,"-2"-1"-550,1 0 1,-1 1 0,0-1-1,0 1 1,-6-4 0,8 6 96,-2 1-60,1-1-537,1 1 0,0 0 0,0 0 0,-1 0 0,1 0 0,0 0 0,0 0 0,0 0 0,0 1 0,1-1 0,-1 1 1,0-1-1,0 1 0,1 0 0,-1 0 0,1-1 0,0 1 0,-1 0 0,0 3 0,-2 5 46,0-1-1,0 1 1,1-1 0,1 1 0,0 0-1,0 0 1,1 0 0,0 0-1,0 0 1,1 0 0,1 1 0,2 14-1,-1-13-194,1 1 0,0 0 0,1-1 0,1 0 0,0 0 0,0-1 0,1 1 0,0-1 0,11 14 0,-15-23 30,0-1 0,0 1-1,0-1 1,0 1 0,0-1 0,0 0 0,0 0-1,0 0 1,1 0 0,-1 0 0,3 0 0,-3 0 13,0 0 21,3-3 67,-2 1-26,-1 0 10,1 0 1,-1 0-1,1 0 1,-1 0 0,0 0-1,1 0 1,-1-1-1,0 1 1,0-1 0,0 1-1,0-1 1,0 0-1,0 0 1,-1 0 0,1 0-1,-1 0 1,1 0-1,1-4 1,-1 1 113,-1 0 0,0 0 0,0 0 0,-1 0 0,1 0 0,-1 0 0,0 0 0,0 0 0,-2-8 0,0 8-87,0-1 1,0 1 0,-1 0 0,0 0 0,0 0-1,0 0 1,-1 0 0,1 1 0,-6-6 0,-42-35 516,36 33-457,-21-22-686,34 31 85,1-4-985,1 1-29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71 1056,'0'0'6997,"-7"3"-6293,-17 7-55,22-9-588,0-1 0,0 1 0,1 0 0,-1-1 0,0 1 1,1 0-1,-1 0 0,1 0 0,-1 1 0,1-1 0,-1 0 1,1 0-1,0 1 0,-2 1 0,-2 4 106,-8 6 138,1 1 0,0 0 0,1 1 0,1 1 0,0-1 0,1 2 0,-9 21 0,12-23-127,1 0 0,0 0 0,1 1 0,1-1 1,0 1-1,1 0 0,1 0 0,1 26 0,0-38-154,0 0-1,1 0 1,-1 1-1,1-1 1,0 0-1,0 0 0,1 0 1,-1 0-1,1-1 1,0 1-1,0 0 1,0-1-1,0 1 0,1-1 1,0 0-1,-1 1 1,1-1-1,0-1 1,4 4-1,-4-4-108,0 0 0,1-1 1,-1 1-1,1-1 0,-1 0 0,1 0 0,-1 0 0,1 0 0,0-1 1,-1 1-1,1-1 0,0 0 0,-1 0 0,1-1 0,5 0 1,-3 0-366,1-1 0,-1 1 0,0-1 0,1-1 0,-1 1 0,0-1 0,7-4 1,6-6-2706,1 0 36</inkml:trace>
  <inkml:trace contextRef="#ctx0" brushRef="#br0" timeOffset="1">488 1 1984,'0'0'972,"-4"2"-64,1-1-738,0 0 0,0 1 0,0-1-1,1 1 1,-1-1 0,1 1 0,-1 0-1,1 0 1,-1 1 0,1-1 0,0 0-1,0 1 1,0-1 0,1 1 0,-1 0 0,0-1-1,1 1 1,0 0 0,0 0 0,-2 5-1,1 8 191,0 0 0,0 0 0,2 0 0,0 1 0,4 29 0,3-5 197,14 42 1,-19-75-344,1 0 1,-1 0 0,0 0-1,-1 0 1,0 0 0,0 1-1,-1-1 1,0 0 0,-2 17 0,1-23-191,0 0 0,0 0 1,0 1-1,-1-1 1,1 0-1,-1 0 1,1 0-1,-1 0 1,0 0-1,1-1 1,-1 1-1,0 0 1,0-1-1,0 0 1,-1 1-1,1-1 0,-3 1 1,-4 2-226,-1 0 1,-14 4-1,22-8 127,-7 3-489,-7 1-189,-1-5-3685,-10-1 1330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14 1656,'-1'-13'3983,"-2"22"2119,-7 61-5435,-86 514 2123,63-415-2255,-10 46-1,-16 92 45,11-29-46,18-30 36,30-245-519,0-1-3,0-2-44,-1 0 0,1 1 0,0-1 0,0 0 0,0 0 1,0 0-1,0 1 0,-1-1 0,1 0 0,0 0 0,0 0 0,0 1 0,0-1 1,0 0-1,0 0 0,0 1 0,0-1 0,0 0 0,0 0 0,0 1 0,0-1 1,0 0-1,0 0 0,0 0 0,0 1 0,0-1 0,0 0 0,0 0 0,1 1 1,-1-1-1,0 0 0,0 0 0,0 0 0,0 0 0,0 1 0,1-1 0,-1 0 0,0 0 1,0 0-1,0 0 0,0 1 0,1-1 0,-1 0 0,0 0 0,0 0 0,1 0 1,-1 0-1,0 0 0,0 0 0,0 0 0,1 0 0,-1 0 0,0 0 0,0 0 1,1 0-1,22-13 19,25-19 0,2-1-11,4 1-2,2 2 1,1 2-1,2 3 0,111-31 1,-103 40 2,0 3 0,1 3 0,0 3 0,1 3 0,90 6 0,-121-1 70,-35-1-39,6-6 196,-9 2-151,0-1 0,0 1 0,0-1 0,-1 1 0,1 0 0,-1-1 0,0 1 0,-1 0 1,1 0-1,-2-4 0,-22-47 711,22 50-728,-20-48 602,13 29 141,-21-36 0,30 59-324,5 5-431,12 11-34,0-1 0,1-1-1,0-1 1,1 0 0,0-1-1,1-1 1,1 0 0,-1-2-1,1 0 1,1-1-1,-1-1 1,1-2 0,0 1-1,0-2 1,37 0 0,-53-3-10,1 0 1,0-1 0,-1 0 0,1 0 0,-1-1 0,0 1 0,1-1 0,-1 0 0,0-1 0,0 1 0,0-1-1,0 0 1,-1 0 0,9-8 0,-13 11-5,1 0 0,-1 0 0,0 0 0,0 0 0,0 0 0,1-1 0,-1 1 0,0 0 0,0 0 0,0 0 0,0 0 0,0 0 0,1-1 0,-1 1 0,0 0 0,0 0 0,0 0 0,0 0 0,0-1 0,0 1 0,0 0 0,0 0 0,1 0 0,-1-1 0,0 1 0,0 0 0,0 0 0,0-1 0,0 1 0,0 0 0,0 0 0,0 0 0,0-1 0,0 1 0,-1 0 0,1 0 0,0 0 0,0-1 0,0 1 0,0 0 0,0 0 0,0 0 0,0-1 0,0 1-1,-1 0 1,1 0 0,0 0 0,0 0 0,0-1 0,0 1 0,-1 0 0,1 0 0,0 0 0,0 0 0,0 0 0,-1 0 0,1 0 0,0 0 0,-18-4 51,18 4-59,-1 0-1,1 0 1,-1 0-1,1-1 1,0 1-1,-1 0 1,1 0-1,-1 0 1,1 0-1,0 0 1,-1 1 0,1-1-1,-1 0 1,1 0-1,0 0 1,-1 0-1,1 0 1,0 0-1,-1 1 1,1-1-1,0 0 1,-1 1-1,-21 12 44,1 1 0,1 1 0,1 1-1,0 1 1,-21 23 0,-78 106-299,79-94-256,-17 28-2318,41-52-757,2-2-3472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41 1952,'4'-23'3598,"-4"22"-3456,0 1 0,0-1-1,0 0 1,-1 0-1,1 0 1,0 0-1,0 1 1,0-1-1,-1 0 1,1 0-1,0 0 1,-1 1 0,1-1-1,-1 0 1,1 0-1,-1 1 1,1-1-1,-1 1 1,0-2-1,-1 1 481,-2 2-57,-5 1-313,1 2 1,-1-1-1,1 1 1,0 1 0,0-1-1,0 1 1,1 1-1,-14 11 1,9-6-13,1 1 0,1 1-1,-1-1 1,-11 22 0,19-30-201,1 0-1,0 0 1,1 0 0,-1 0 0,1 1 0,-1-1 0,1 0-1,1 1 1,-1-1 0,0 1 0,1-1 0,0 1-1,0-1 1,1 1 0,-1-1 0,1 0 0,0 1-1,0-1 1,0 1 0,1-1 0,-1 0 0,1 0-1,0 0 1,5 7 0,4 4 28,1 0 1,0-1-1,1 0 0,23 18 1,-30-26-59,49 39 106,-32-27-15,-1 0 1,-1 1-1,30 37 1,-50-55-77,1 1 1,-1 0-1,0 0 1,0 0 0,0 0-1,0 0 1,0 0-1,0 0 1,-1 0 0,1 0-1,-1 0 1,1 0-1,-1 1 1,0-1 0,0 0-1,0 0 1,0 1-1,0-1 1,0 0-1,-1 0 1,1 0 0,-1 0-1,0 1 1,1-1-1,-1 0 1,0 0 0,0 0-1,0 0 1,0-1-1,-1 1 1,1 0 0,-1 0-1,-2 2 1,-2 2 12,-1-1-1,1 1 1,-1-1 0,0-1 0,-1 1 0,1-1 0,-14 5-1,5-3-13,0-1-1,0 0 0,-26 3 0,33-7-263,0 0 1,-1-1-1,1 0 0,-1 0 0,1-1 0,0 0 1,-17-5-1,24 6 33,0-1 0,-1 0 0,1-1 0,0 1 0,-1 0-1,1-1 1,0 1 0,0-1 0,0 1 0,-2-4 0,-4-7-4924,3-4 2087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1596,'8'-21'6100,"-9"24"-3666,-7 16 1126,3-6-4878,0 9 1558,1 0 0,1 0 0,1 1-1,1-1 1,2 23 0,-1-15-49,1 21 138,1 1 0,17 92 0,-12-113-672,15 68-155,-18-85-1900,1-1 0,10 20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22 282 1092,'-3'-5'463,"0"1"-1,0 0 1,1-1 0,0 0-1,0 1 1,0-1-1,1 0 1,-2-9 0,3 12-362,0 0 1,0-1 0,0 1 0,0 0 0,1 0 0,-1-1 0,1 1 0,0 0 0,-1 0 0,1 0 0,0 0 0,0 0 0,0 0 0,1 0 0,-1 0-1,0 0 1,1 0 0,-1 1 0,1-1 0,0 1 0,-1-1 0,3-1 0,18-12 253,0 0 0,0 1-1,35-14 1,75-25 166,-42 19-161,-77 28-269,-6 3-19,0 0 1,0 0-1,0 1 1,0 0-1,0 0 1,14-1-1,-5 6 258,-15-2-299,0 0 0,0 0 0,0 0 0,0 0 0,0 0 1,0 0-1,0 0 0,-1 1 0,1-1 0,0 0 0,-1 0 1,1 1-1,-1-1 0,1 0 0,-1 1 0,1-1 0,-1 1 1,0-1-1,0 3 0,1-1-15,4 21 194,2 27 1,-6-33-141,2-1 0,0 1-1,1-1 1,6 19 0,-5-24-39,1 0 1,-1 0-1,2-1 0,0 1 1,0-2-1,15 18 0,-17-23-22,-1-1 1,1 1-1,0-1 0,1 0 1,-1 0-1,1-1 0,-1 0 0,1 0 1,0 0-1,0-1 0,1 1 0,-1-2 1,0 1-1,1-1 0,8 1 0,15-1 34,-19-4-23,-5 0 7,-5 3-19,0-1 0,0 1 0,0-1 0,0 1-1,0-1 1,0 0 0,0 1 0,-1-1 0,1 0 0,0 0 0,0 1 0,-1-1 0,1 0 0,0 0 0,-1 0 0,1 0 0,-1 0-1,1 0 1,-1 0 0,1 0 0,-1 0 0,0 0 0,0 0 0,0 0 0,1-1 0,-1 1 0,0 0 0,0 0 0,0 0 0,-1 0-1,1 0 1,0 0 0,0 0 0,0 0 0,-1-1 0,1 1 0,-2-1 0,0-4 16,0 1 1,-1 0-1,0 0 0,0 1 1,-6-8-1,-4-2 16,0 2 1,0-1-1,-1 2 0,0 0 1,-31-18-1,-86-34-497,56 29-1511,53 22-2610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4 142 1516,'0'0'2218,"2"-1"-1335,-1 1-769,0 0-1,0-1 1,0 1-1,0 0 1,0 0-1,0 0 1,-1 0 0,1 0-1,0 0 1,0 0-1,0 0 1,0 0-1,0 0 1,0 1-1,-1-1 1,1 0 0,0 1-1,0-1 1,0 0-1,1 1 1,20 17 1068,20 31-472,-35-39-480,46 55 431,-3 3 0,72 128-1,-119-189-705,0-1 0,-1 1-1,0-1 1,0 1-1,0 0 1,-1 0-1,0 0 1,0 11 0,-1-17 13,0 1 1,0-1-1,0 0 1,0 0-1,-1 0 1,1 0-1,0 1 1,-1-1-1,1 0 1,-1 0-1,1 0 1,-1 0-1,0 0 1,1 0-1,-3 1 1,1 2-69,0-2 41,1 1-1,-1-1 0,0 0 0,0 0 1,0 0-1,0 0 0,0 0 1,-1 0-1,1 0 0,-1-1 0,1 1 1,-1-1-1,1 1 0,-1-1 1,0 0-1,1 0 0,-1-1 0,0 1 1,0 0-1,0-1 0,0 0 1,0 0-1,0 0 0,0 0 0,-3 0 1,-4-1 26,0-1 0,0 0 1,1 0-1,-1-1 1,-17-7-1,11 3 103,0-1 0,0-1 0,1 0 1,0-1-1,0-1 0,-17-17 0,27 23-21,-1-1 0,1 0-1,0 0 1,0-1 0,0 1 0,1-1 0,0 0 0,1 0-1,0 0 1,0-1 0,0 1 0,1-1 0,0 0-1,0 1 1,1-1 0,-1-10 0,5 9 17,-1 2-52,1 0 0,0 0 1,1 0-1,-1 1 0,1-1 1,1 1-1,-1 0 0,1 0 0,6-6 1,17-11-58,0 1-1,1 1 1,63-32 0,-40 28-138,97-31 0,24 5 61,-170 50 243,-106 72 1541,79-51-1565,1 1 1,-22 26-1,36-36-64,0 0 0,0 1-1,1 0 1,1 0-1,0 1 1,-9 22-1,14-28-25,0 0 0,1-1 0,-1 1-1,1 0 1,1-1 0,-1 1-1,1 7 1,0-12-17,1-1 0,-1 1-1,0 0 1,0-1-1,0 1 1,1-1 0,-1 1-1,1-1 1,0 1 0,-1-1-1,1 1 1,0-1 0,0 0-1,0 1 1,0-1 0,0 0-1,0 0 1,0 0-1,0 1 1,0-1 0,0 0-1,1-1 1,-1 1 0,1 0-1,-1 0 1,0 0 0,1-1-1,-1 1 1,1-1 0,-1 1-1,1-1 1,0 0-1,-1 0 1,1 1 0,-1-1-1,1 0 1,0 0 0,2-1-1,5 0-19,1-1-1,-1 0 1,0-1 0,0 0-1,0 0 1,0-1-1,-1 0 1,1 0-1,-1-1 1,0 0 0,0-1-1,-1 0 1,0 0-1,13-13 1,-12 9 96,1 0 0,-1-1 1,-1 0-1,0 0 0,0 0 1,-1-1-1,-1 0 0,0 0 0,0-1 1,3-17-1,-7 24 80,0 0-1,-1 0 0,-1-11 1,1 13-81,0 1 73,-1 0-23,9 13 579,-3-3-733,-1 0-1,1 0 1,1 0 0,-1-1-1,1 0 1,0 0-1,1-1 1,9 8 0,-9-10 15,-1-1 0,1 0 1,-1 0-1,1-1 1,0 1-1,0-2 1,0 1-1,0-1 0,-1 0 1,1 0-1,0 0 1,0-1-1,0-1 1,10-2-1,-11 2 21,-1 0 0,0 0 0,1 0 0,-1-1 0,0 0-1,0 0 1,-1 0 0,1-1 0,-1 0 0,0 0 0,0 0 0,0 0 0,0 0 0,-1-1-1,1 0 1,-1 1 0,3-9 0,-4 10 27,-1 0 0,0-1 0,0 1 0,0 0 1,0 0-1,0 0 0,-1-1 0,1 1 0,-1 0 0,0 0 0,0-1 0,0 1 0,-1 0 0,1 0 0,-1-1 0,0 1 1,0 0-1,0 0 0,0 0 0,0 0 0,-1 0 0,1 0 0,-1 0 0,0 0 0,0 1 0,0-1 0,0 1 0,-1-1 1,1 1-1,0 0 0,-1 0 0,-3-2 0,5 3-25,-1 0 1,0 1-1,1-1 0,-1 0 1,0 1-1,0-1 1,0 1-1,1 0 0,-4 0 1,2 0-37,4 5-417,0 1 420,1-1 0,-1 1 0,1 0-1,0 0 1,4 6 0,3 4-44,13 21-23,28 65 0,-39-74 85,8 19-11,-2 2 0,16 67-1,-25-72-27,-1 0-1,1 70 0,-8-100-92,0-1-1,-1 1 1,-1 0-1,0-1 1,0 1-1,-2-1 1,0 0-1,0 0 1,-1 0-1,-1 0 1,0-1-1,-13 19 1,17-28 78,0-1 0,0 0 0,0 0 0,0 0 1,-1 0-1,1 0 0,-1 0 0,0 0 0,1-1 0,-1 0 0,0 1 0,0-1 0,0 0 1,0 0-1,0 0 0,0-1 0,0 1 0,0-1 0,0 0 0,0 0 0,-4 0 0,0-3-28,-1-3 165,0 1 0,0-2-1,1 1 1,0-1 0,0 0 0,0 0 0,1-1 0,0 0 0,1 0 0,-1-1 0,2 1 0,-1-1-1,1 0 1,0-1 0,1 1 0,0 0 0,1-1 0,0 0 0,0 0 0,1 1 0,1-1-1,-1 0 1,3-18 0,0 17-3,1 1-1,0-1 0,0 1 0,1 0 0,1 0 1,-1 0-1,7-9 0,46-60 185,-55 76-243,52-60 240,108-98-1,-12 14 146,-136 132-260,0-1-1,-1 0 0,-1-1 0,20-36 0,-23 36 75,-6 12-110,0 0 0,-1 0 1,0 0-1,0-1 0,0 1 0,0-1 0,1-7 0,-3 10 142,-3-1-24,-7-15-34,10 19-173,0 0 0,0 0 1,0-1-1,0 1 0,0 0 0,0 0 0,0-1 0,-1 1 0,1 0 0,0 0 0,0-1 0,0 1 0,-1 0 0,1 0 1,0 0-1,0-1 0,0 1 0,-1 0 0,1 0 0,0 0 0,0 0 0,-1 0 0,1 0 0,0-1 0,0 1 0,-1 0 0,1 0 1,-1 0-1,-5 0 35,0-1 1,-1 1-1,1 1 0,-1-1 1,1 1-1,0 0 1,-1 0-1,1 1 1,0 0-1,0 0 1,0 0-1,0 1 1,1 0-1,-1 0 1,-8 7-1,-2 1 22,1 1 1,0 1-1,1 0 0,-13 16 0,17-16-22,0-1-1,0 1 1,1 1-1,1 0 0,1 0 1,0 0-1,0 1 0,-7 27 1,12-31-26,0 0 0,0-1 0,1 1 0,1 0 1,-1 0-1,2 0 0,0 0 0,0 0 0,1 0 0,0-1 1,1 1-1,0 0 0,8 17 0,-5-16-13,1-1 0,0 0 0,1 0 0,0-1 0,0 0-1,1 0 1,1-1 0,0 0 0,0-1 0,0 0 0,20 11 0,-7-6-147,-1-2 1,2-1 0,0 0-1,0-2 1,28 6 0,-31-10-252,-1 0 1,1-2 0,1 0-1,-1-1 1,27-3 0,-14-5-1478,-15 2-2279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102 353 2020,'0'0'1884,"-5"6"-1055,-6 10-322,1 0 0,0 1 0,1 1 0,-11 32 0,10-14-61,1-1-1,3 1 1,0 1-1,3-1 1,1 1-1,4 55 1,-2-87-369,1 0 0,0 0 0,1 0 0,-1 0 1,3 6-1,-3-9 5,0-1-77,-1-1 1,0 0 0,0 0-1,0 0 1,0 1 0,1-1-1,-1 0 1,0 0 0,0 1-1,1-1 1,-1 0 0,0 0-1,0 0 1,1 0-1,-1 0 1,0 1 0,0-1-1,1 0 1,-1 0 0,0 0-1,1 0 1,-1 0 0,0 0-1,1 0 1,-1 0 0,0 0-1,0 0 1,1 0 0,-1 0-1,0 0 1,1 0 0,-1-1-1,0 1 1,0 0 0,1 0-1,-1 0 1,0 0 0,0 0-1,1-1 1,-1 1 0,0 0-1,0 0 1,1 0-1,-1-1 1,0 1 0,0 0-1,0 0 1,0-1 0,1 1-1,-1 0 1,0 0 0,0-1-1,0 1 1,0 0 0,0-1-1,9-22 52,0-1 1,5-28-1,80-659 4858,-94 708-4758,3-4 494,1 14-474,6 21-270,-9-23 165,69 276-643,-51-192-403,-2-1-607,-13-27-4847,-5-40 2883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166 140 1284,'-157'-132'10440,"155"130"-10095,-4-4 58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3 476 1632,'-1'-2'832,"1"0"-576,-1 2-195,1-1 0,0 1 0,0-1 0,0 0 0,-1 1 0,1-1 0,0 0 0,0 1 1,0-1-1,0 1 0,0-1 0,0 0 0,0 1 0,0-1 0,0 0 0,0 1 0,1-1 1,-1 0-1,0 1 0,0-1 0,1 1 0,-1-1 0,0 0 0,1 1 0,-1-1 0,0 1 1,1-1-1,0 0 0,10-15 234,1 0-1,0 0 1,2 1 0,0 1 0,18-15 0,44-26 483,106-55 0,9 8-826,-168 91-122,-6 4-150,28-19 0,6-8 206,-49 33 360,-5-1 2063,-4 7-934,-17 17-522,7-3-622,-16 22 0,22-24-35,0 1 0,1 0 1,-11 30-1,17-37-129,0 0-1,1 0 1,0 0 0,1 1 0,1-1 0,0 1-1,0-1 1,1 13 0,1-20-72,-1 1 1,1-1 0,0 0-1,0 1 1,0-1-1,1 0 1,0 0 0,-1 0-1,4 4 1,-4-6-86,1 0 0,-1 1 0,1-1-1,0-1 1,0 1 0,0 0 0,0 0 0,0-1 0,0 1 0,1-1 0,-1 1 0,1-1-1,-1 0 1,0 0 0,1 0 0,0-1 0,-1 1 0,5 0 0,-1 0-113,1 0-1,-1-1 1,1 0 0,-1 0 0,1 0 0,-1-1 0,0 0-1,1 0 1,-1-1 0,8-3 0,46-24-3731,-27 10 1487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83 137 1756,'4'-5'348,"0"-1"0,0 0 1,0 0-1,-1 0 0,0 0 0,0 0 0,0-1 0,-1 1 1,0-1-1,-1 0 0,1 0 0,-1 0 0,0 0 0,-1 0 1,0-8-1,0 15-304,0 0 1,0-1-1,0 1 1,0-1-1,0 1 1,0 0-1,0-1 0,0 1 1,-1-1-1,1 1 1,0 0-1,0-1 1,0 1-1,-1-1 1,1 1-1,0 0 1,0-1-1,-1 1 1,1 0-1,0 0 1,-1-1-1,1 1 1,-1 0 26,1-1 1,0 1 0,-1 0-1,1-1 1,0 1 0,-1 0-1,1-1 1,0 1-1,0 0 1,-1-1 0,1 1-1,0 0 1,0-1 0,0 1-1,-1 0 1,1-1 0,0 1-1,0-1 1,0 1 0,0-1-1,0 1 1,0-1 0,0 1-38,0-1 0,-1 1 1,1 0-1,0 0 1,0-1-1,-1 1 1,1 0-1,0 0 0,0-1 1,-1 1-1,1 0 1,0 0-1,-1 0 1,1 0-1,0-1 1,-1 1-1,1 0 0,0 0 1,-1 0-1,1 0 1,0 0-1,-1 0 1,0 0-1,1 0 25,0 0 0,-1 0 1,1 0-1,0 0 0,-1 0 0,1 0 1,0 0-1,-1 0 0,1-1 0,0 1 0,-1 0 1,1 0-1,0 0 0,-1 0 0,1-1 0,0 1 1,0 0-1,-1 0 0,1-1 0,0 1 0,0 0 1,-1 0-1,1-1 0,-5 5 475,-3 3-325,0 1 0,0 1 1,1-1-1,0 1 0,1 1 0,0-1 0,0 1 0,1 0 1,1 0-1,-1 1 0,2-1 0,-1 1 0,1 0 0,-2 17 1,3-16-129,1 0 0,0 1 0,0-1 1,1 0-1,1 1 0,0-1 0,0 0 1,1 1-1,1-1 0,0 0 0,1-1 1,0 1-1,10 18 0,-12-27-177,0 0-1,0-1 1,0 1-1,0 0 0,0-1 1,1 0-1,-1 1 1,1-1-1,0 0 1,-1 0-1,1-1 0,0 1 1,0-1-1,0 1 1,0-1-1,0 0 1,6 1-1,-3-1-614,0 0 0,0-1 1,-1 0-1,1 0 0,0 0 0,0-1 0,0 0 1,0 0-1,8-3 0,20-8-3065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2116,'-31'8'1047,"20"-4"-62,1 5-398,-1 0 0,1 1 0,1 0 0,-1 0 0,2 1 0,0 1 0,-13 21 0,19-28-423,0 0 0,-1 0-1,2 0 1,-1 1 0,1-1 0,-1 1 0,2-1-1,-1 1 1,0-1 0,1 8 0,1-10-92,-1 1 1,1-1-1,0 1 1,0 0-1,0-1 1,0 0-1,1 1 1,0-1-1,-1 0 1,1 0-1,0 0 0,0 0 1,1 0-1,-1 0 1,1 0-1,-1-1 1,4 3-1,-1-1-30,1-1-1,-1-1 0,0 1 1,1-1-1,-1 0 0,1 0 1,0 0-1,0-1 0,0 0 0,0 0 1,0 0-1,-1-1 0,1 0 1,0 0-1,0-1 0,0 0 1,0 0-1,0 0 0,7-2 1,-12 2 8,0 0 1,0 0-1,0 0 1,0 0-1,0 0 1,0 0 0,0 0-1,0 0 1,0 0-1,0 0 1,-1 0 0,1-1-1,0 1 1,-1 0-1,1-1 1,-1 1-1,1 0 1,-1-1 0,0 1-1,0-1 1,0 1-1,1-2 1,-2 1-26,1 1 1,0-1-1,-1 1 1,1-1-1,-1 1 0,1-1 1,-1 1-1,0 0 1,1-1-1,-1 1 0,-2-3 1,0 0 24,-4-6 23,-1 1-1,0 0 1,0 0 0,-1 1 0,0 0 0,0 1 0,-14-9 0,11 7-38,-4-2-247,-2 1-1,1 0 1,-1 1 0,-34-11 0,49 19-277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28 325 884,'0'0'7213,"-2"6"-6632,1-4-550,-4 8 553,1 1-1,-5 17 1,6-10-94,1 1 0,1-1-1,1 1 1,0 0 0,6 35 0,-5-48-409,1 0 0,-1 0 0,1 0 1,0-1-1,0 1 0,3 5 0,-3-8-47,-2-2 38,1 0-60,-1 0-1,1 0 1,-1-1-1,1 1 1,-1 0 0,1-1-1,0 1 1,-1 0-1,1-1 1,0 1-1,0-1 1,-1 1-1,1-1 1,0 1-1,0-1 1,0 0-1,-1 1 1,1-1-1,0 0 1,0 0 0,1 0-1,19 5 214,-15-6-152,0-1-1,0 1 1,0-1-1,0 0 1,0 0-1,0-1 1,9-5-1,-10 6 34,-2-1-12,1 1 0,0-1 0,0 1 0,-1-1 0,0-1 0,0 1 0,1 0 0,-2-1 0,1 1 0,0-1 0,-1 0 0,0 0 0,0 0 0,3-7 0,13-36 714,-17 44-487,1 10-308,14 101 33,-15-102-34,0 6-17,2 2-1,-1-11 0,-1 0 3,0-2-1,4 4 10,-4-4 1,5-3 2,21-10-30,-1 0 0,-1-2 1,32-23-1,2-1-73,-57 37 79,-1 1 15,0-1 0,0 1 0,0 0 0,0-1-1,0 1 1,0 0 0,0-1 0,-1 1 0,1-1 0,0 0-1,0 1 1,0-1 0,0 0 0,10-6-36,-8 10 67,7 9 4,-8-9-11,-3 2 13,-45 197 813,46-200-711,-4 15 335,4-17-464,0 0 0,0 0 0,0 1 0,0-1 0,0 0 0,0 0 0,0 0 0,0 0 0,0 0 0,0 0 0,0 0 0,0 1 0,0-1 0,0 0 0,0 0 0,0 0 0,0 0 0,0 0 0,0 0 0,0 0 0,0 1 0,0-1 0,0 0 0,0 0 0,0 0 0,0 0 0,0 0 0,0 0 0,0 0 0,0 0 0,1 0 0,-1 1 0,0-1-1,0 0 1,0 0 0,0 0 0,0 0 0,0 0 0,0 0 0,0 0 0,1 0 0,-1 0 0,0 0 0,0 0 0,0 0 0,0 0 0,0 0 0,0 0 0,0 0 0,1 0 0,-1 0 0,0 0 0,0 0 0,0 0 0,0 0 0,0 0 0,0 0 0,0 0 0,1 0 0,-1 0 0,0 0 0,0 0 0,0-1 0,0 1 0,0 0 0,0 0 0,0 0 0,0 0 0,1 0-1,13-10 221,20-21-248,-28 25 101,42-31-26,-39 31-50,-8 5-6,1 1 1,0-1-1,-1 0 1,1 1 0,-1-1-1,1 1 1,0 0 0,0-1-1,-1 1 1,1 0 0,0 0-1,-1 0 1,1 0 0,0 0-1,0 1 1,2 0 0,23 9 11,8 14-46,2 1-132,-34-24 151,0 1 0,0-1 0,0 0 0,0 0 0,1 0 0,-1 0 0,0-1 0,1 1 0,-1-1 0,0 0 0,4 0 0,-3 0 7,-1-1 0,1 0 0,-1 1 0,1-1 0,-1-1 0,0 1-1,1 0 1,-1-1 0,0 1 0,0-1 0,0 0 0,0 0 0,-1-1-1,1 1 1,0 0 0,-1-1 0,0 0 0,1 1 0,-1-1 0,3-5-1,0-2 3,0 1-1,-1-1 1,1 0 0,-2-1-1,0 1 1,3-13-1,5-66-23,-9 78 21,2-50-19,-6-98-1,-19-61 393,21 218-356,-8-45 344,8 44 140,-4 10-426,0 5-46,-1 1 1,1 0-1,1 0 1,1 0-1,-1 0 1,2 1-1,0-1 1,1 15 0,11 119 123,-9-128-132,6 34-525,16 55 0,-12-74-2045,-12-32 1583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122 413 1268,'-23'-3'1537,"-27"-6"-1,32 5-631,0-4 280,6 2 305,17 1-1230,38-34 209,76-55 0,-105 84-430,83-58 190,-48 36-860,67-58 0,-112 86 79,0-1 0,0 1 0,-1-1 0,1 1 1,2-6-1,2-2-1526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65 672 932,'-23'-4'1138,"-19"-1"3666,91 2-4251,65-12-1,-57 7-312,147-23 366,233-46 123,108-43-34,-142 1-306,-153 37-185,32-17 430,-126 43 211,-110 38-488,-32 12-182,-1 0 0,1 1 0,1 0 0,-1 1-1,1 1 1,25-3 0,-36 6-125,0 1 0,0 0 1,0-1-1,0 1 0,0 0 0,0 1 0,-1-1 1,1 1-1,-1 0 0,1 0 0,-1 0 0,1 0 0,-1 0 1,0 1-1,0-1 0,3 5 0,1 0 27,0 1-1,-1 0 1,0 1 0,-1-1-1,5 11 1,11 26 163,-3 0 0,17 63 0,11 83 58,17 114 83,-63-303-379,62 396 492,-36-18-151,-22-121-238,-12-58-1187,-42 248 1,28-330-263,17-97-300,-1 0 0,-1-1 0,-12 25 0,4-20-1767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6 1540,'-2'-5'1049,"2"5"-993,-1 0 0,1 0 0,0 0 0,0 0 0,-1 0 0,1 0 0,0 0 0,0 0 0,0 0 0,-1 0 1,1 0-1,0 0 0,0 0 0,-1 0 0,1 0 0,0 0 0,0 0 0,-1 0 0,1 0 0,0 0 0,0 0 0,0 0 0,-1 0 0,1 1 0,0-1 0,0 0 0,0 0 0,-1 0 0,1 0 0,0 1 0,0-1 0,0 0 0,0 0 0,0 0 0,0 1 0,-1-1 0,1 0 0,0 0 0,0 1 0,0-1 0,0 0 0,0 0 0,0 0 0,0 1 0,0-1 0,-15 35 471,2 1-1,1 0 1,-9 49-1,8-34-197,-49 209 763,-2 28-122,39-168-533,-17 113 278,36-194-617,-36 208 643,0 84-140,30-221-289,4 0 0,5 0-1,17 158 1,-10-236-190,1 0 1,16 50-1,-17-69-75,1 1 0,0-1 1,2-1-1,-1 1 0,1-1 0,1 0 0,0-1 1,20 21-1,-14-19-22,1-1 1,1-1-1,0 0 1,1-1-1,0-1 0,1 0 1,-1-1-1,2-1 1,-1-1-1,1-1 0,25 5 1,7-3 14,0-1-1,0-3 1,54-3 0,5-9 26,0-4 0,141-36-1,698-226 189,-578 134-181,-191 68-27,257-109 74,-393 162-516,-1-1 0,0-2 0,-2-2 0,-1-1 0,43-38 1,-54 31-5107,-16 15 2039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1888,'4'20'6761,"11"58"-4966,18 143 1326,-5-47-1515,-21-129-1166,-3-22-806,2 44-1,-6-66 212,1 0 1,-1 1-1,-1-1 0,1 0 1,0 0-1,0 0 1,0 0-1,0 0 0,-1 0 1,1 0-1,-1 0 0,1 0 1,-1 0-1,1 0 0,-1 0 1,0 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1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1896,'-2'-19'1556,"0"1"-1,1 0 0,0-1 1,3-21-1,-1 35-1355,0-1-1,1 1 1,-1-1 0,1 1 0,0 0-1,0-1 1,1 1 0,0 0-1,0 1 1,5-8 0,4-2 288,25-23 0,-10 11-23,-19 18-218,1 1 1,0 0-1,0 0 0,19-9 0,-26 15-214,0 0 0,0 0-1,-1 0 1,1 1 0,0-1 0,0 0-1,0 1 1,0-1 0,0 1 0,0-1-1,0 1 1,0 0 0,0 0-1,0 0 1,0 0 0,1 1 0,-1-1-1,0 0 1,0 1 0,0 0-1,-1-1 1,1 1 0,0 0 0,0 0-1,0 0 1,0 0 0,-1 0-1,1 0 1,-1 1 0,1-1 0,-1 0-1,1 1 1,-1-1 0,0 1-1,3 3 1,-1 1 8,1 0 0,-1 1 0,-1-1 1,1 1-1,-1-1 0,0 1 0,-1 0 0,1 0 0,0 10 0,-3 12 35,-1 1-1,-1-1 1,-1 0 0,-15 54-1,-1 7 24,19-85-100,0-1 0,1 1 0,0 0 0,0 0 0,0-1 0,1 1 0,-1 0 0,1-1 0,0 1 0,1 0 0,-1-1 0,1 1 0,0-1 0,0 0 0,0 0 0,1 1 0,-1-1 0,1-1 0,0 1 0,0 0 0,0-1 0,1 0 0,5 5 0,7 4 1,0-1 0,1 0 1,1-2-1,23 10 0,-20-9-7,17 7 6,-6-2 42,42 24-1,-74-39-38,1 1 1,-1-1-1,1 0 1,-1 1-1,1-1 1,-1 0-1,1 1 1,-1-1-1,1 1 1,-1-1-1,1 1 1,-1-1-1,0 1 1,1-1-1,-1 1 1,0-1-1,1 1 1,-1 0-1,0-1 1,0 1-1,0-1 0,1 1 1,-1 0-1,0 0 0,-1 0-1,1-1 1,0 1-1,-1-1 1,1 1-1,0-1 1,-1 1-1,1-1 0,0 1 1,-1-1-1,1 1 1,-1-1-1,1 1 1,-1-1-1,1 0 1,-1 1-1,1-1 1,-2 1-1,-31 9 14,30-9-11,-16 2-47,-1 0-1,1-1 1,0-2-1,-1 1 1,-38-6 0,9-3-565,-56-17 1,86 20-75,-31-13 0,18 0-1347,28 15 1142,0 0 0,0-1 0,1 1-1,-1 0 1,-2-6 0,-1-1-2075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1412,'0'0'165,"1"-1"0,0 0 0,0 1 1,-1-1-1,1 0 0,0 1 0,0-1 0,0 1 0,0-1 0,0 1 0,0 0 0,0-1 0,0 1 1,0 0-1,0 0 0,0-1 0,0 1 0,0 0 0,0 0 0,0 0 0,0 0 0,0 1 0,0-1 1,0 0-1,0 0 0,0 1 0,0-1 0,0 0 0,0 1 0,0-1 0,0 1 0,-1-1 0,1 1 1,0-1-1,0 1 0,0 0 0,-1 0 0,1-1 0,0 1 0,-1 0 0,1 0 0,0 0 0,-1 0 1,1 1-1,4 5 267,-1 2 1,0-1 0,-1 0 0,4 11 0,-6-14-235,13 40 802,-3 1 0,8 64 0,0 99 643,-13-133-1169,-3-40-935,1-1 0,14 55-1,-18-90 459,0 2-179,1 0-1,-1 0 1,1 0-1,0 0 1,0-1-1,0 1 1,0 0 0,2 2-1,6 0-5538,1-4 2258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76 1092,'-1'3'1110,"0"10"344,0 0 0,1 0 1,0 0-1,4 21 1,-4-32-1396,1-1 1,-1 0 0,1 0 0,0 0 0,-1 0 0,1 0 0,0 0 0,0 0 0,0 0 0,0-1 0,0 1 0,0 0 0,0 0 0,0-1 0,0 1 0,0-1 0,0 1-1,0-1 1,0 1 0,1-1 0,-1 0 0,0 1 0,0-1 0,1 0 0,-1 0 0,0 0 0,0 0 0,2 0 0,-1 0 68,6-2 43,100-38 1291,-98 36-1215,-8 3-209,1 0 0,-1 0-1,0 0 1,0 1-1,0-1 1,1 0-1,-1 1 1,0 0-1,1-1 1,-1 1 0,0 0-1,1 0 1,-1 0-1,0 1 1,1-1-1,-1 1 1,0-1-1,1 1 1,-1 0 0,0-1-1,0 1 1,0 0-1,0 1 1,3 0-1,6 6 3,1 0-1,1-1 0,-1-1 1,1 0-1,27 8 0,-33-12-44,1-1 0,0 0 0,0 0 0,0-1-1,-1 1 1,1-2 0,0 1 0,0-1 0,0 0 0,-1-1-1,1 0 1,9-3 0,-6 0-10,1 0 0,-1-1 0,0 0 1,0-1-1,-1 0 0,14-12 0,-18 13 31,-1 1 0,0 0 0,0-1 0,0 0 0,-1 0 0,1 0 0,-2-1 0,1 0 0,-1 1-1,0-1 1,4-13 0,-7 19-9,1-1 0,-1 1-1,0 0 1,0 0-1,0 0 1,0 0 0,0-1-1,0 1 1,0 0 0,0 0-1,0 0 1,-1 0-1,1-1 1,0 1 0,-1 0-1,1 0 1,-1 0-1,1 0 1,-1 0 0,1 0-1,-1 0 1,0 0 0,-1-1-1,0 1 3,1-1 0,-1 1 0,0 0-1,0 0 1,0 0 0,0 0 0,-1 0-1,1 1 1,0-1 0,0 1 0,-4-1 0,0 0 0,1 1 1,-1 0-1,0 0 1,1 0-1,-1 1 1,0-1-1,1 2 1,-11 2-1,9-1-42,-1 0-1,1 1 0,0 0 1,1 0-1,-1 0 1,-7 7-1,13-9-2,0-1 0,0 1 0,0-1 0,1 1 0,-1 0 1,0-1-1,1 1 0,-1 0 0,1 0 0,0-1 0,-1 1 0,1 0 0,0 0 0,0 2 0,0-1-96,2-1 11,0 0 94,-1 0 1,1 0-1,0 0 0,-1 0 1,1 0-1,0-1 0,0 1 1,0-1-1,0 0 1,1 1-1,-1-1 0,0 0 1,0 0-1,1 0 0,-1-1 1,0 1-1,1-1 1,2 1-1,49 5 113,-52-6-58,1 1 0,-1 0 0,0 0-1,0 0 1,0 0 0,0 0 0,0 0 0,0 1 0,0-1 0,0 1-1,0-1 1,0 1 0,-1 0 0,1-1 0,1 4 0,2 2 29,-1 0 0,-1 1-1,4 8 1,-2-3 5,19 51 110,-3 1-1,15 83 1,-30-122-142,-1-2-11,36 195 166,-38-196-257,-2 0 0,-1 0 0,0 0 0,-2 0-1,0-1 1,-2 1 0,-9 35 0,11-52 5,-1 1 1,0-1 0,0 1-1,0-1 1,-6 8-1,7-12 47,1 0-1,-1 0 0,0 0 0,1 0 0,-1 0 0,0-1 0,0 1 1,-1-1-1,1 1 0,0-1 0,0 0 0,-1 0 0,1 0 0,-1 0 1,1 0-1,-4 0 0,4 0 10,-3-4 33,-1 0 20,0 0 0,0-1 0,1 1 1,-1-2-1,1 1 0,0 0 0,0-1 0,1 0 0,0 0 0,-1-1 0,2 1 0,-1-1 0,1 0 0,-1 0 1,-2-8-1,-4-12 185,-14-53 0,21 64-177,1 1 0,1-1-1,0 1 1,0-1 0,3-24-1,2 14-156,1 1-1,0 0 1,2 0-1,1 0 1,1 1-1,23-44 1,-15 38-810,2 1 1,0 1-1,2 1 1,40-39-1,-24 31-2079,1 2 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 1252,'-2'0'6371,"-2"8"-5267,3-6-1102,0 1 0,1 0 0,0-1 0,-1 1 1,1-1-1,0 1 0,0 0 0,0-1 1,1 5-1,3 13 286,1 0 0,1-1 0,1 0 0,0 0 0,16 26 0,-19-37-229,1 0-1,0 0 0,0-1 1,1 0-1,0 0 0,1 0 1,-1-1-1,1 1 0,0-2 1,1 1-1,-1-1 0,1 0 1,0-1-1,14 6 0,-20-9-13,0 0 0,0-1 0,0 1-1,0-1 1,0 0 0,0 1 0,0-1-1,1 0 1,-1 0 0,0-1 0,0 1-1,0 0 1,0-1 0,0 1 0,0-1-1,0 1 1,0-1 0,0 0 0,0 0 0,0 0-1,0 0 1,0-1 0,-1 1 0,1 0-1,0-1 1,-1 1 0,1-1 0,-1 1-1,0-1 1,1 0 0,-1 0 0,0 1-1,0-1 1,0 0 0,0 0 0,-1 0-1,1 0 1,0 0 0,-1 0 0,1-1-1,-1 1 1,0 0 0,0 0 0,0 0-1,0 0 1,0 0 0,0-1 0,-1 1-1,1 0 1,-1 0 0,1 0 0,-1 0 0,-1-3-1,-2-5 52,0 0-1,-1 0 0,0 0 0,-1 1 0,0-1 1,-7-8-1,0 5-254,-1 0 0,0 1 0,-1 0 0,0 1 0,0 1 0,-1 0 0,-1 1 0,1 1 0,-32-10 0,20 5-2009,12 4-2078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 1312,'-10'-20'5616,"10"19"-5573,0 1 1,0 0 0,0 0-1,-1 0 1,1 0-1,0 0 1,0 0-1,0 0 1,0-1-1,0 1 1,0 0-1,0 0 1,0 0-1,0 0 1,0 0-1,0 0 1,0 0 0,-1 0-1,1 0 1,0 0-1,0 0 1,0-1-1,0 1 1,0 0-1,0 0 1,0 0-1,-1 0 1,1 0-1,0 0 1,0 0-1,0 0 1,0 0-1,0 0 1,0 0 0,0 0-1,-1 0 1,1 0-1,0 0 1,0 0-1,0 0 1,0 0-1,0 0 1,0 1-1,-1-1 1,1 0-1,0 0 1,0 0-1,0 0 1,0 0 0,0 0-1,0 0 1,0 0-1,0 0 1,0 0-1,0 1 1,-1-1-1,1 0 1,0 0-1,0 0 1,0 0-1,-2 13 519,3 21-433,58 409 1652,-52-374-1642,-5-39-62,1-1-1,8 33 1,-11-60-82,1 0 1,-1 0-1,1-1 1,0 1-1,0 0 0,-1-1 1,1 1-1,0-1 1,0 1-1,0-1 1,3 3-1,-3-3 162,2-4-35,20-17 110,0 2 0,1 0 1,1 2-1,0 0 0,1 2 1,49-19-1,-50 25-72,25-5-1,-41 11-118,0 1-1,0 0 1,1 0 0,-1 1-1,0 0 1,11 2-1,-19-2-33,0 0-1,0 0 0,0 1 1,1-1-1,-1 0 0,0 0 0,0 1 1,0-1-1,0 1 0,0-1 1,0 1-1,0-1 0,0 1 0,0 0 1,0-1-1,0 1 0,0 0 1,0 0-1,0 0 0,-1-1 0,1 1 1,0 0-1,-1 0 0,1 0 1,0 0-1,-1 0 0,1 1 0,-1-1 1,0 0-1,1 0 0,-1 0 1,0 0-1,0 0 0,0 1 0,0-1 1,0 0-1,0 0 0,0 0 1,0 2-1,-1 1-2,0 1 0,-1-1 0,1 0 0,-1-1 0,0 1 1,0 0-1,0 0 0,-1-1 0,-3 5 0,-3 1-58,0-1-1,0 0 1,-1 0-1,0-1 1,-1 0-1,1-1 1,-1 0-1,0-1 1,-1 0-1,1-1 1,-1 0-1,0-1 1,0 0-1,0-1 1,-1-1-1,1 1 1,0-2-1,-1 0 1,1 0-1,0-1 1,-17-4-1,23 3-86,0 0-1,-1-1 1,1 1-1,0-2 1,0 1-1,1-1 1,-1 1-1,-8-9 1,4 2-1422,-1-1 1,2 0 0,-9-13 0,7 7-1335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1348 960,'-3'1'769,"-71"21"7026,81-20-7486,10 2-124,1-1 0,0-1 0,0 0 1,33-2-1,78-11 361,64-17-64,259-62 159,-336 66-547,551-94 387,-183 42-219,-40 14-86,-413 58-166,46-5 12,723-97 162,-285 44-86,73-20-4,-192 21-42,-369 58-47,339-48 54,264-75-7,-294 55-18,158-37 414,-246 37 483,-223 63-809,7-4 638,55-26 0,-86 38-727,0-1-1,0 1 0,0-1 0,0 0 1,0 1-1,0-1 0,0 0 1,-1 1-1,1-1 0,0 0 0,0 0 1,-1 0-1,1 0 0,-1 0 0,1 0 1,-1 0-1,1 0 0,0-2 1,-1 2 290,-2-2-238,-3-1-53,0-1 0,0 2 1,-1-1-1,1 1 0,-1 0 1,0 0-1,-9-4 0,-223-69 662,148 45 1045,88 30-1606,-4-1 12,4 2-49,6 3 488,16 6-488,-1 2 1,0 1 0,-1 0 0,30 26 0,-43-33-70,0-1 1,0 1-1,-1 0 0,1 1 1,-1-1-1,0 1 1,-1 0-1,1 0 1,-1 0-1,-1 0 0,1 0 1,-1 1-1,0-1 1,0 1-1,-1 0 1,0 0-1,0-1 0,-1 1 1,1 0-1,-3 13 1,-1-6-12,0 0-1,-2-1 1,1 0 0,-2 0 0,0 0 0,0 0-1,-1-1 1,-1 0 0,-17 21 0,-5 0-317,-62 54 0,49-51-869,-91 58 0,5-26-8423,90-52 4712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10 1972,'-8'-10'3804,"6"10"-3624,-1 0-1,1 0 1,0 0 0,-1 0 0,1 1 0,0-1 0,-1 1-1,1-1 1,0 1 0,-1 0 0,1 0 0,0 0-1,0 0 1,0 0 0,0 0 0,0 1 0,0-1-1,0 1 1,0-1 0,0 1 0,1 0 0,-1 0-1,1 0 1,-2 3 0,-6 7 176,1 0-1,-11 25 1,15-29-94,-4 11-14,0 0-1,1 1 1,1 0 0,1 0 0,1 0 0,0 1 0,2-1-1,0 1 1,2 35 0,1-40-112,1 0 0,0 0 0,1 0 0,1-1 0,1 1 0,0-1 0,0 0 0,2 0 1,0-1-1,1 0 0,0 0 0,1-1 0,11 14 0,-14-21-94,-1-1 0,1 0-1,0 0 1,0 0 0,0-1 0,0 0 0,1 0 0,0-1 0,0 0-1,0 0 1,0 0 0,0-1 0,1 0 0,-1-1 0,1 0 0,13 1-1,-15-2-269,0 0 0,1-1 0,-1 1-1,0-2 1,1 1 0,-1-1-1,0 0 1,11-4 0,-12 3-411,0 0 1,0 0 0,0-1 0,-1 1 0,1-1-1,-1 0 1,0 0 0,0 0 0,0-1 0,5-7-1,1-6-2844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37 1232,'0'0'4999,"-4"4"-4244,-1-2-536,4-1-164,-1 0-1,1 0 1,-1 0-1,1 0 0,-1 0 1,1 0-1,0 0 0,0 0 1,-1 0-1,1 1 0,0-1 1,0 1-1,0-1 1,0 0-1,1 1 0,-1 0 1,0-1-1,1 1 0,-2 2 1,-1 15 283,1 0 0,1-1 0,0 1-1,1 0 1,1 0 0,1 0 0,1-1 0,0 1 0,2-1 0,0 0 0,9 22 0,-13-37-299,0-1 0,0 1 0,1-1 0,-1 1 1,1-1-1,-1 0 0,1 1 0,0-1 0,0 0 1,0 0-1,0 0 0,0 0 0,1-1 0,-1 1 0,0-1 1,1 1-1,-1-1 0,1 0 0,0 0 0,-1 0 0,1 0 1,0 0-1,-1 0 0,1-1 0,0 0 0,0 1 1,0-1-1,0 0 0,5-1 0,-3 0 11,1 0-1,-1-1 1,0 0 0,1 0 0,-1 0-1,0 0 1,0-1 0,-1 0-1,1 0 1,0 0 0,-1-1 0,0 1-1,0-1 1,5-6 0,-5 5 22,0 0 0,0-1 0,-1 1 0,0-1 1,0 1-1,0-1 0,-1 0 0,0 0 0,0 0 1,0-1-1,-1 1 0,0 0 0,0-1 0,-1 1 0,0 0 1,0-1-1,0 1 0,-1-1 0,0 1 0,0 0 1,0-1-1,-1 1 0,-3-8 0,0 2-5,-1 1-1,0-1 1,-1 1 0,0 1-1,0-1 1,-1 1 0,-1 1-1,0 0 1,0 0 0,-19-14-1,25 20-128,-1 0-310,-1-1-1,1 1 1,-1 0-1,0 0 1,0 0 0,0 1-1,0 0 1,0 0-1,-11-3 1,13 5-1626,-13 8-4876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39 1548,'1'-23'4172,"-1"23"-4059,1-1 1,-1 0-1,0 1 1,0-1-1,0 1 1,0-1-1,-1 1 1,1-1-1,0 0 1,0 1-1,0-1 1,0 1-1,-1-1 1,1 1-1,0-1 1,0 1-1,-1-1 1,1 1-1,0-1 1,-1 1-1,1 0 1,0-1-1,-1 1 1,1-1-1,-1 1 1,1 0-1,-1-1 1,1 1-1,-1 0 1,1 0-1,-1-1 1,1 1-1,-1 0 1,1 0-1,-1 0 1,0 0-1,1 0 1,-2 0-1,0 0 13,0 1-1,-1-1 1,1 1-1,0 0 0,-1 0 1,1 0-1,0 1 1,0-1-1,0 0 1,0 1-1,0-1 1,0 1-1,0 0 0,-3 3 1,2-1 0,0 1 0,1-1 0,-1 1-1,1 0 1,0 0 0,-3 9 0,2-5-18,1 1 0,0 0 0,1 0 0,0-1-1,1 1 1,0 0 0,2 15 0,2-11 2,-1-1 0,2 0 1,0 0-1,1 0 0,0 0 0,0-1 1,2 0-1,10 13 0,-5-6 473,16 33-1,-28-51-524,0 0-1,-1 0 0,0 0 0,1 0 0,-1 0 0,0 0 0,1 0 0,-1 0 0,0 0 0,0 0 1,0 0-1,0 0 0,0 0 0,0 0 0,0 0 0,0 0 0,0 0 0,-1 0 0,1 0 0,0 0 1,-1 0-1,1 0 0,-1 2 0,-1-2-38,1 0-1,0 1 1,-1-1 0,1 0-1,0 0 1,-1 0 0,1 0-1,-1 0 1,0 0 0,1-1 0,-1 1-1,-3 0 1,-5 2-304,-1-2 0,0 1 1,-18-1-1,23-1 116,-40-1-4762,34-5-2185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1044,'2'-1'1352,"-2"1"-1152,1-1 0,-1 1 1,1 0-1,-1 0 0,0-1 0,1 1 1,-1 0-1,1 0 0,-1 0 1,1 0-1,-1 0 0,1 0 1,-1 0-1,1 0 0,-1 0 1,0 0-1,1 0 0,-1 0 1,1 0-1,-1 0 0,1 0 1,-1 0-1,1 0 0,-1 1 1,1-1-1,-1 0 0,0 0 1,1 1-1,-1-1 0,0 0 1,1 1-1,11 17 2073,4 31-1918,-14-40 349,43 125 1293,-45-133-1990,0 0 76,0 1 0,0-1 0,1 1 0,-1 0 0,1-1 0,-1 1 0,1-1 0,0 1 1,0-1-1,0 1 0,0-1 0,0 0 0,0 0 0,0 1 0,0-1 0,0 0 0,0 0 0,1 0 0,-1 0 0,0 0 0,3 1 0,-3-2 241,2-3-163,4-5 48,0-1-1,-1 0 1,7-11-1,-8 11-20,0 0-1,1 1 1,0-1 0,1 2 0,12-14-1,-14 18-157,0 0 0,0 0 0,0 0 0,0 1 0,1-1-1,-1 1 1,1 0 0,-1 1 0,1 0 0,0 0 0,0 0-1,0 0 1,-1 1 0,1 0 0,9 1 0,6 2 49,1 1 0,35 10 0,-44-10-50,-8-3-19,-2 0 16,0 0-1,0 0 0,1 0 0,-1-1 0,0 1 1,5-1-1,-7 0-14,0-1 0,1 1 1,-1-1-1,1 1 0,-1-1 0,0 1 1,1-1-1,-1 0 0,0 0 1,0 0-1,0 0 0,1 0 0,-1 0 1,0 0-1,1-2 0,42-50 344,-26 30-105,38-38 1,-49 55-205,0 0 0,0 0 1,0 1-1,1 0 0,0 1 0,0 0 1,0 0-1,1 0 0,-1 1 1,11-2-1,-15 4-18,1 1 0,0-1 1,0 1-1,0 0 0,0 1 0,0-1 1,0 1-1,0 0 0,-1 0 0,1 0 1,0 1-1,-1 0 0,1 0 0,-1 0 1,1 0-1,-1 1 0,0 0 0,0 0 0,4 4 1,-1-1-1,0 0 1,-1 1-1,0 0 1,0 0-1,-1 0 0,0 1 1,0-1-1,-1 1 1,5 12-1,-5-8-145,0-1-1,-1 0 1,-1 1-1,0 0 1,0-1-1,-1 1 1,-1 18-1,-4 7-3163,-3 0-4278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90 1320,'-10'-18'7949,"5"22"-7316,3-2-526,-1 1 0,0-1 0,1 1 0,0 0 1,0 0-1,0 1 0,0-1 0,0 0 0,0 1 1,1-1-1,0 1 0,-1-1 0,0 6 0,0 4 189,0 1-1,1 0 1,0 0 0,1 0-1,3 24 1,-2-31-189,1 0 1,-1 0 0,1 0 0,0 0 0,1 0 0,-1-1 0,1 1 0,1-1 0,-1 0 0,1 1 0,0-2 0,9 11 0,-9-13-70,-1 0-1,1 0 1,-1-1 0,1 1 0,0-1 0,0 0 0,0 0 0,0-1-1,0 1 1,1-1 0,-1 0 0,0 0 0,1 0 0,-1 0 0,1-1 0,-1 0-1,1 0 1,-1 0 0,1 0 0,-1-1 0,1 0 0,-1 0 0,0 0 0,5-2-1,-3 1 68,0-1-1,0 0 1,0 0-1,-1 0 0,1 0 1,-1-1-1,1 0 0,-1 0 1,-1-1-1,1 0 1,-1 1-1,1-2 0,-1 1 1,-1 0-1,6-10 1,-7 11-29,0-1 1,-1 1 0,1-1-1,-1 0 1,0 0 0,-1 1-1,1-1 1,-1 0 0,0 0-1,0 0 1,0 1 0,-1-1-1,0 0 1,0 0-1,0 1 1,0-1 0,-1 0-1,-3-7 1,-4-4 59,0 0 0,-1 0 0,-20-22 0,3 3-589,15 12-1713,10 10-2263,13-6-3243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2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1205 20 1144,'0'-8'7347,"-5"4"-5310,-10-1-3088,13 4 1880,2 1-791,-1 0 1,1 0-1,-1-1 0,1 1 1,0 0-1,-1 0 1,1 0-1,-1 0 1,1 0-1,-1 0 1,1 0-1,-1 0 1,1 0-1,-1 0 1,1 0-1,-1 0 0,1 0 1,-2 1-1,-7 1 326,0 0-1,0 1 1,1 0-1,-1 1 1,-15 9-1,21-11-260,-1 1 1,1-1-1,0 1 0,0 0 1,1 0-1,-1 0 0,0 0 1,1 0-1,0 0 0,0 1 1,0-1-1,0 1 0,0 0 0,1-1 1,0 1-1,0 0 0,-1 6 1,1-3-15,1 0 0,0 0 0,0 0 1,1 0-1,-1 0 0,2 0 0,-1 0 0,1 0 1,0 0-1,1 0 0,-1-1 0,7 12 0,5 5 205,33 43 0,-35-51-176,11 12 109,11 14 96,-32-37-290,1 0 0,-1-1 0,0 1 0,0 0 0,-1 0 0,1 0 0,-1 1 0,0-1 0,1 6 0,-2-7-75,0 1 1,0-1-1,-1 1 1,0 0-1,1-1 1,-1 1 0,0-1-1,-1 0 1,1 1-1,-1-1 1,1 0-1,-1 0 1,-4 6-1,-3 3-509,-21 20 0,24-26 385,-27 25-2840,-48 34 1,66-53 1134,-20 14-1848</inkml:trace>
  <inkml:trace contextRef="#ctx0" brushRef="#br0" timeOffset="1">1 1244 1716,'4'-6'9305,"-4"6"-9124,6 7 1704,4 14-3121,-9-18 1943,36 101 727,-13-29-932,73 164-414,-95-233-381,-1-1-1,1 1 1,-1-1-1,0 1 1,0 8-1,-1 4-5321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1312,'5'-4'280,"0"0"-1,1 0 1,-1 0-1,1 1 1,0 0-1,-1 0 1,2 1-1,-1 0 1,0 0 0,0 0-1,1 0 1,-1 1-1,1 0 1,-1 1-1,1 0 1,-1 0-1,8 1 1,1 0 114,0 1 0,0 1 0,0 0 0,0 2 0,-1-1 0,18 9-1,-25-9-210,0 0 0,0 0 0,-1 0-1,1 0 1,-1 1 0,0 0 0,-1 1 0,1-1-1,-1 1 1,0 0 0,-1 1 0,7 10-1,-9-12-81,1 0 0,-1-1 0,0 1 0,0 0 0,-1 1 0,0-1 0,0 0-1,0 0 1,0 1 0,-1-1 0,0 0 0,0 1 0,0-1 0,-1 0 0,0 1 0,0-1 0,0 0-1,-1 0 1,-2 6 0,0-2 3,-1-1-1,1 0 1,-2 0-1,1-1 1,-1 1 0,0-1-1,-1-1 1,0 1-1,0-1 1,-10 7-1,7-6-109,-1-1 0,0 0 0,0 0 0,0-1 0,-1-1 0,1 0 0,-18 3 0,28-6-158,0-1 1,0 1-1,-1-1 1,1 0-1,0 0 1,-1 0-1,1 0 1,0 0-1,-1 0 1,1 0-1,0 0 0,-1 0 1,1 0-1,0-1 1,-1 1-1,1-1 1,0 1-1,0-1 1,-1 1-1,1-1 1,0 0-1,0 0 1,0 1-1,0-1 0,0 0 1,0 0-1,0 0 1,0 0-1,0 0 1,1 0-1,-1 0 1,0-1-1,0 1 1,1 0-1,-1 0 0,1-1 1,0 1-1,-1 0 1,1 0-1,0-1 1,-1 1-1,1 0 1,0-1-1,0 1 1,0-1-1,0 1 0,1-2 1,4-17-2881</inkml:trace>
  <inkml:trace contextRef="#ctx0" brushRef="#br0" timeOffset="1">476 8 1188,'1'-1'150,"0"1"-1,-1-1 1,1 0-1,0 1 1,0-1-1,0 0 1,0 1-1,0-1 0,0 1 1,0 0-1,0-1 1,0 1-1,0 0 1,0 0-1,1 0 1,-1-1-1,0 1 1,0 0-1,0 0 1,0 1-1,0-1 1,0 0-1,0 0 1,0 1-1,0-1 1,0 0-1,1 1 1,-1-1-1,-1 1 1,1-1-1,0 1 1,0-1-1,0 1 1,0 0-1,0 0 1,0-1-1,-1 1 1,1 0-1,0 0 1,-1 0-1,1 0 0,-1 0 1,1 0-1,-1 0 1,1 1-1,3 7 285,0 0 0,-1 0-1,0 0 1,2 11-1,-3-15-368,28 138 1817,-8-11-1016,-4-20-337,-14-64-447,-3-14-1967,2-13-3562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139 294 1128,'1'2'817,"0"4"-436,-1 1 0,0-1 0,0 0 1,0 0-1,0 0 0,-1 0 0,-2 10 0,-15 47 909,11-42-939,-97 383 2982,101-386-3181,0 1 0,2 0 1,0-1-1,2 1 0,2 20 1,-3-36-77,2-3-66,-1-1 1,0 1-1,1-1 1,-1 0 0,0 1-1,1-1 1,-1 0 0,0 0-1,0 0 1,0 1-1,1-1 1,-1-1 0,0 1-1,0 0 1,-1 0-1,1 0 1,0 0 0,0-1-1,-1 1 1,1 0-1,0-1 1,-1 1 0,1-2-1,12-41-16,-12 39 21,32-168 158,-16 72 23,88-390 3053,-80 356-384,-25 132-1954,2 9-776,6 39 46,6 85 0,-5-25-505,-9-103 284,22 212-1992,-19-73-6183,-6-113 4294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22 371 1716,'-1'-8'797,"0"0"0,0 0 0,-1 0 0,-4-14 0,4 17-341,0 0 1,0 0-1,1 0 1,0-1-1,0 1 1,0 0-1,0-1 0,1 1 1,0-1-1,0 1 1,1 0-1,-1-1 1,4-9-1,-2 7-17,2 0 1,-1 0-1,1 0 1,0 0-1,1 1 0,8-11 1,17-19 730,-20 24-762,1-1 1,1 2-1,-1 0 0,2 0 0,23-17 0,-23 21-156,-5 2-79,1 1-1,-1 0 0,1 0 1,13-4-1,-20 9-29,1 0 2,12-1 113,-9 14-37,-6-5-117,-2 3-62,-1 0 0,-1 0-1,0 0 1,-10 20 0,-30 43 50,39-65-83,-22 31-6,17-27-75,1 0-1,0 1 0,2 0 1,-1 0-1,-7 23 1,14-34 43,0 0 1,1-1-1,-1 1 1,1 0 0,-1-1-1,1 1 1,0 0-1,0 0 1,0 0 0,1-1-1,-1 1 1,1 0-1,-1 0 1,1-1 0,0 1-1,0-1 1,0 1-1,0-1 1,1 1 0,-1-1-1,1 1 1,1 1-1,2 1-9,0-1 1,0 0-1,0 0 0,1 0 0,-1 0 0,1-1 0,0 0 0,7 3 0,203 79-467,-207-80 494,-1 0 1,0 0-1,13 10 0,-5-3 62,-16-12-47,0 1-1,1-1 1,-1 1-1,0-1 0,1 1 1,-1-1-1,0 1 1,1-1-1,-1 1 1,0-1-1,0 1 1,0 0-1,0-1 1,0 1-1,1-1 1,-1 1-1,0 0 1,0-1-1,0 1 1,-1-1-1,1 1 1,0 0-1,0-1 0,0 1 1,0-1-1,-1 1 1,1-1-1,0 1 1,0 0-1,-1-1 1,1 1-1,0-1 1,-1 1-1,-11 14 50,12-15-57,-4 4-17,-1 0 1,0 0 0,1-1 0,-1 0-1,0 1 1,0-2 0,-1 1-1,-5 2 1,-42 11-598,49-15 560,-8 1-381,0 1-1,0-2 0,0 0 1,0 0-1,-19-2 1,22 0-1029,-1 0-1,1-1 1,-1 0 0,-9-4 0,-2-3-2451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1648,'35'-2'4136,"123"-9"-2876,235-31 81,84-6-309,-373 39-867,507-54 634,-296 20-442,-27 0-103,-108 16-108,377-64 697,-525 85-707,78-12 381,-95 17-370,0 0 0,1 1 0,-1 0 0,0 1 1,17 4-1,-27-3-94,0-1 1,-1 1 0,1 0-1,-1 0 1,0 0 0,0 1 0,1-1-1,-1 1 1,-1 0 0,6 5-1,0 2 66,0 0-1,12 17 0,-8-7 35,-2-1 1,0 2-1,15 41 1,14 70 237,-39-127-380,65 267 405,-41-154-161,14 158 1,-3 294 371,-44-198-497,1-301-457,-3 0-1,-3-1 1,-25 79-1,31-128-157,-2 0-1,1-1 0,-2 0 1,-23 35-1,21-39-1459,-1 0-1,-28 27 0,8-16-1521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1144,'-5'35'6000,"-15"93"-5062,8-64-498,-24 153 662,28-148-887,-23 249 877,30-99-517,4-169-329,2 0 1,20 85 0,-16-102-144,1 0 1,1-1 0,1 0-1,2-1 1,2 0-1,0-1 1,23 30 0,-10-21 41,53 58 1,-59-74-56,1-2 0,1 0 1,1-2-1,48 28 0,-6-11 16,2-4 0,1-2 0,1-4 0,1-3 0,78 14 0,-35-19 40,0-6 1,124-2-1,232-29 188,37-34-47,-120 12 125,-374 39-393,298-30 776,-222 18-58,115-32-1,-179 38-662,102-32 603,-112 33-727,1-1 0,-1 0 0,0-1 0,30-23 0,-43 29-311,-1 1 1,0-1-1,0-1 1,0 1-1,0 0 1,0-1-1,-1 1 1,0-1-1,4-7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1128,'0'0'5833,"2"3"-4905,1 3-633,0 1 0,-1-1 0,1 0 0,-2 1 0,1 0 0,-1 0 0,1 7 0,2 57 1121,-3-35-945,1 5 41,3 33 871,-8 102 0,3-174-1474,0-1 0,0 0 0,-1 1 0,1-1 0,-1 1 0,1-1 0,-1 0 0,1 0 0,-1 1 0,0-1 0,0 0 0,1 0-1,-1 0 1,0 0 0,0 0 0,0 0 0,-1 1 0,0-1-885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26 167 1660,'-1'-29'1748,"1"9"137,-1 1-1,-1 0 1,-6-25-1,3 33-1214,-2-7-444,5 11-6155</inkml:trace>
  <inkml:trace contextRef="#ctx0" brushRef="#br0" timeOffset="1">242 6 2124,'0'0'205,"1"-1"0,-1 1-1,1 0 1,0 0 0,-1-1 0,1 1-1,0 0 1,-1 0 0,1 0 0,0 0-1,-1 0 1,1 0 0,0 0 0,-1 0-1,1 0 1,0 0 0,-1 0 0,1 0-1,0 0 1,-1 1 0,1-1 0,0 0-1,-1 0 1,1 1 0,-1-1 0,2 1-1,-1 0-17,0 1 0,1-1 0,-1 0 0,0 1-1,0-1 1,0 1 0,0 0 0,-1-1 0,1 1 0,0 1-1,3 8-85,-2 0-1,3 19 0,-3-21 452,27 281 2157,-18-134-1887,-8-122-691,5 41-329,-4 146 1,-5-207-559,-6 28 1,5-37-286,1 0 0,-1 1 0,0-1-1,-5 7 1,0-1-2185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1856,'0'-8'497,"0"0"-1,0 0 1,1-1-1,0 1 1,0 0 0,1 0-1,0 0 1,1 1-1,-1-1 1,2 0-1,-1 1 1,1 0 0,8-13-1,14-11 644,1 1 0,61-52 1,-66 63-740,-15 13-373,0 1 1,1-1 0,-1 1-1,1 1 1,14-7-1,11 2-1778,-29 9 1028,-1-1 0,1 1 0,0 0 0,0 1 0,0-1 0,5 2 0,-6-1-1951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1096,'0'0'929,"1"2"-100,3 8 2974,0-14-3271,3-2-38,-1-1-1,1 0 1,-1 0-1,-1-1 1,1 1-1,6-16 1,-11 21-351,0 0 1,0 1 0,0-1 0,0 0-1,0 0 1,-1 0 0,1-1 0,-1 1 0,0 0-1,1 0 1,-1 0 0,0 0 0,0 0-1,0 0 1,-1-1 0,1 1 0,0 0-1,-2-3 1,-13 2 188,12 2-66,-1 4-158,2 0-84,-1 0 1,1 0 0,-1 0 0,1 0 0,0 0-1,0 0 1,0 1 0,1-1 0,-1 1 0,1-1-1,0 1 1,0-1 0,0 1 0,0 0 0,1 0-1,-1 0 1,1-1 0,0 1 0,1 6 0,-1-6-14,1 0 1,0 0 0,1-1-1,-1 1 1,1 0 0,-1 0-1,1-1 1,0 1-1,1-1 1,-1 1 0,1-1-1,3 4 1,4 3 12,0-1 0,13 9-1,-18-14-12,1 1-6,1-1 0,-1 1 0,1-1 0,0 0 0,1-1 0,-1 0 0,1 0 0,-1-1 0,1 1 0,0-2 0,0 1 0,10 0 0,-13-2-3,1 0 0,-1-1 1,0 1-1,1-1 0,-1 0 0,0-1 0,0 1 0,0-1 0,0 0 0,0 0 0,0-1 0,0 0 0,-1 1 0,1-2 0,-1 1 0,0 0 0,0-1 1,0 0-1,6-7 0,-1-1 35,-1-2 1,0 1 0,0-1-1,-2 0 1,0-1 0,0 0-1,-1 0 1,-1 0-1,-1 0 1,3-29 0,1 14 156,-7 28 188,1 10-376,2 16-19,-1-2 63,9 39 1,-10-60-48,-1 2 45,1 0-1,0-1 0,0 1 0,0 0 1,0-1-1,0 1 0,0-1 1,1 1-1,-1-1 0,1 0 0,0 1 1,-1-1-1,1 0 0,4 3 1,-4-4 500,1-4-479,51-45 553,-53 47-616,0 0 0,0-1 1,0 1-1,1 0 0,-1 1 0,0-1 1,1 0-1,-1 0 0,1 0 1,-1 1-1,1-1 0,-1 1 0,3-1 1,32-1 109,-34 2-107,4 1 13,0-1-10,1 1 0,-1 1 0,0-1 0,1 1 0,8 4 0,-13-5-2,1 0 0,-1-1-1,1 1 1,-1 0 0,1-1 0,-1 1 0,1-1 0,-1 0 0,4 1-1,-4-2-9,-1 1-1,0 0 1,1-1 0,-1 1-1,0 0 1,1-1-1,-1 0 1,0 1-1,0-1 1,1 0 0,-1 0-1,1-1 1,2 0 1,4-3 9,0-2 0,0 1 0,0-1 1,-1 0-1,0 0 0,11-14 0,3-5 161,9-2 437,-28 27-570,0-1 1,1 1-1,-1-1 0,0 1 1,0 0-1,1 0 1,-1 0-1,1 1 1,-1-1-1,1 1 0,-1-1 1,5 1-1,-4 0-14,-1 0-1,1 1 1,0 0 0,0 0-1,-1 0 1,1 0-1,-1 0 1,1 0-1,-1 1 1,1-1 0,1 3-1,23 18 138,-25-20-151,12 11 82,-1 1 0,16 20 0,-24-27-288,0 0 1,-1 0-1,1 0 0,-2 0 1,1 1-1,-1 0 1,3 12-1,-3 5-3489,-3-22 1333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86 1064,'2'-13'1111,"0"8"-492,-1 0 0,0 0 0,-1 0 0,1 0 0,-1 0 0,0 0 0,0 0 0,0 1 0,-1-1 0,-2-10 0,2 13 61,-1 1-76,-6-4-45,6 4-38,-3 3-45,-1 1-340,0 0 1,0 1-1,0-1 1,1 1-1,-1 0 0,1 1 1,0-1-1,0 1 1,1 0-1,-1 0 1,1 0-1,-6 11 1,5-7-39,1 1 0,0-1 0,1 0 0,0 1 1,0 0-1,1 0 0,0 0 0,0 10 0,1-2 3,1 0 0,1 0 0,1 0 0,0-1 0,1 1 0,1-1-1,1 1 1,0-1 0,14 29 0,-1-11 53,16 35 93,-34-69-373,-17 11-11531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1104,'0'0'2138,"-1"-2"-1270,-1 11 3405,1 24-3226,3 37-732,1-16 112,2 0 1,20 82-1,-15-100-529,30 63-1,-34-89-342,0 1-415,-5-5-3507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4 428 1116,'0'-5'174,"-2"-4"503,1-1 0,1 0 0,0 0 0,1-12 0,-1 19-535,1 0-1,0 0 1,0 0 0,0 0 0,0 1 0,0-1 0,0 0-1,1 1 1,-1-1 0,1 1 0,0-1 0,0 1-1,0 0 1,0 0 0,0 0 0,0 0 0,1 0 0,2-2-1,2 1-25,-1-1 0,1 1 0,1 1 0,-1-1 0,0 1 0,1 0-1,-1 1 1,1 0 0,-1 0 0,1 1 0,-1-1 0,1 2 0,-1-1-1,1 1 1,14 4 0,-10-2-9,0 0-1,0 1 1,0 0-1,-1 1 1,0 1-1,0 0 1,0 0-1,18 15 1,-25-17-61,0-1 0,-1 1 0,1 0 1,-1 0-1,0 0 0,0 1 0,-1-1 1,1 1-1,-1-1 0,0 1 1,0 0-1,1 7 0,-1-5-1,-1 1 0,0 0 0,-1-1 0,1 1 0,-2 0 1,1-1-1,-3 14 0,0-8-4,0 0 0,-2 0 1,1-1-1,-1 1 0,-1-1 1,0 0-1,-1-1 0,0 1 1,-11 11-1,4-6 28,-2-1 0,0 0 0,-36 26 0,44-36 41,-1-1 1,1 0-1,-1 0 1,0-1-1,0 0 1,0 0-1,0-1 1,-1 0 0,0-1-1,1 0 1,-17 0-1,24-2-78,0 0 0,0-1 0,0 1 0,0-1 0,0 0 1,0 1-1,1-1 0,-1 0 0,0 0 0,0 0 0,1-1 0,-1 1 0,-1-2 0,2 2 43,0-2-16,1 1-67,0-1 0,0 1 0,0-1 0,0 0 0,0 1 1,1-1-1,-1 0 0,1 1 0,-1-1 0,1 1 0,0-1 0,0 1 0,2-4 0,1 1-72,-1-1 0,1 2 0,0-1 0,0 0 0,7-6 0,3 0-293,1 0 1,0 1 0,19-9 0,-11 8-445,1 2 0,0 0 0,1 2 0,0 1 0,45-5 0,-40 6-70,43-2-358,-67 5 1440,1 0 0,-1 0-1,1-1 1,-1 1 0,11-8 0,-9 6 151,-5 1-73,0 1 0,0-1 0,0 1 0,-1-1 0,1 0 0,-1 0 0,1 0 0,-1-1 1,0 1-1,2-5 0,-1-7 796,-3 15-1041,0 0-1,0-1 1,0 1 0,0 0-1,0 0 1,0 0 0,0 0 0,0 0-1,0-1 1,0 1 0,0 0-1,0 0 1,0 0 0,0 0-1,-1 0 1,1 0 0,0-1 0,0 1-1,0 0 1,0 0 0,0 0-1,0 0 1,0 0 0,0 0 0,0 0-1,-1-1 1,1 1 0,0 0-1,0 0 1,0 0 0,0 0-1,0 0 1,0 0 0,-1 0 0,1 0-1,0 0 1,0 0 0,0 0-1,-1 0 1,-14 10 1125,9-6-1461,5-3 312,0-1 1,0 1-1,1-1 0,-1 1 0,0-1 1,0 1-1,1 0 0,-1-1 0,0 1 1,1 0-1,-1 0 0,1-1 0,-1 1 1,1 0-1,-1 0 0,1 0 0,0 0 1,-1 0-1,1-1 0,0 1 0,0 0 1,0 2-1,-1 0 12,-7 22 69,0 0 0,2 0 0,-5 53-1,10-75-78,1 1 0,0 0 0,0 0 0,1 0-1,-1 0 1,1-1 0,0 1 0,0 0 0,0-1-1,0 1 1,1 0 0,0-1 0,-1 1 0,1-1-1,4 5 1,-5-7 1,3 0 4,8 2-3,-8-2-2,0-3-6,31-10 11,-31 8-9,4-1 4,-1-1-1,-1 1 1,1-2-1,-1 1 0,0-1 1,0 1-1,-1-2 0,0 1 1,0 0-1,-1-1 0,6-15 1,-3 7 52,-2 1 0,0-2 0,-1 1 0,4-33 0,1 12 44,-9 34-88,0 1 11,1-4-21,-1 6-3,0 0 1,0 0-1,0 0 0,0 0 1,0 1-1,0-1 1,0 0-1,0 0 0,0 0 1,1 0-1,-1 0 0,0 0 1,0 0-1,0 0 1,0 0-1,0 0 0,0 0 1,0 0-1,0 1 0,0-1 1,1 0-1,-1 0 1,0 0-1,0 0 0,0 0 1,0 0-1,0 0 0,0 0 1,0 0-1,1 0 0,-1 0 1,0 0-1,0 0 1,0 0-1,0 0 0,0 0 1,0 0-1,0 0 0,1 0 1,-1-1-1,0 1 1,0 0-1,0 0 0,0 0 1,0 0-1,0 0 0,0 0 1,0 0-1,0 0 1,0 0-1,1 0 0,-1 0 1,0 0-1,0-1 0,0 1 1,0 0-1,0 0 1,0 0-1,0 0 0,0 0 1,0 0-1,0 0 0,0-1 1,0 1-1,0 0 0,0 0 1,0 0-1,0 0 1,27 44-12,-14-22-94,1 0-1,18 21 0,-23-33-59,1 0 0,0-1 1,23 15-1,-30-22 130,-1-1 0,1 0 0,0 0 0,0-1 0,-1 1-1,1 0 1,0-1 0,0 0 0,0 0 0,0 0 0,4 0 0,-5 0 21,1-1-4,0 1 1,0-1 0,-1 0-1,1 0 1,0 0 0,-1 0-1,1 0 1,0-1 0,-1 1-1,0-1 1,1 0 0,-1 0-1,0 0 1,0 0 0,0 0-1,0 0 1,0 0-1,0-1 1,-1 1 0,3-5-1,1-3 0,0 0 0,0 0 0,-1 0-1,-1 0 1,1-1 0,-2 1 0,0-1-1,1-11 1,2-90 52,-5 70 3,-4-135 419,1 140 10,-1 1-1,-17-64 1,21 100-451,0 0 0,0 0 0,-1 0 0,1 0 0,0 0 0,0 0 0,0 0 0,0 0 0,0 0 0,0 0 0,0 0 0,0 0 0,0 0 0,0 0 0,0 0-1,0 0 1,0 0 0,0 0 0,0 0 0,0 0 0,-1 0 0,1 0 0,0 0 0,0 0 0,0 0 0,0 0 0,0 0 0,0 0 0,0 0 0,0 0 0,0 0 0,0 0 0,0 0 0,0 0 0,0 0 0,0 0-1,0 0 1,0 0 0,0 0 0,0 0 0,-1 0 0,1 0 0,0 0 0,0-1 0,-1 15 126,4 30-89,12 31-120,3 0-1,3-2 1,33 75 0,-16-62-1029,-7-18-4804,-24-52 2711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1244,'264'-162'2908,"-179"113"-1894,-2 1 2696,-82 51-3515,2 8-103,-1 1 0,-1-1 0,0 0-1,0 1 1,-2 15 0,1-6-31,-1 52 135,4 148 167,-1-133-257,1 33 18,5-19-93,16 128-514,-18-182 188,-42-257 1261,28 171-806,-44-236 1757,45 221-1408,2-1 1,3 0-1,4-60 0,0 96-357,0 0-1,1 0 0,1 0 0,9-29 1,-11 42-122,0 1 0,-1-1 0,1 1 0,1 0 0,-1 0 0,1 0 1,0 0-1,0 0 0,0 0 0,0 1 0,0-1 0,1 1 0,0 0 1,0 0-1,0 0 0,0 1 0,0-1 0,0 1 0,0 0 0,1 0 1,-1 1-1,6-2 0,-9 3-24,0 0 0,1 0 0,-1-1-1,0 1 1,0 0 0,0 0 0,0 0 0,0 1 0,1-1 0,-1 0 0,0 0 0,0 1 0,2 0-1,0 0 1,-2-1-8,0 1-1,0-1 1,0 0-1,0 1 1,0-1-1,0 0 1,0 1-1,0-1 0,0 1 1,-1 0-1,1-1 1,0 1-1,0 0 1,-1-1-1,1 1 1,0 0-1,-1 0 0,1 0 1,0 1-1,1 1-16,2 3-58,0 0 0,0-1-1,-1 2 1,0-1 0,0 0-1,-1 0 1,0 1-1,0 0 1,0-1 0,-1 1-1,1 13 1,-1-4-157,-1 0-1,0 1 1,-6 30 0,-22 65-949,4-13-797,21-81 1458,3-15 283,0-3 19,0 0 209,1 1-1,-1-1 1,0 0 0,1 0-1,-1 1 1,0-1 0,1 0-1,-1 1 1,0-1-1,0 0 1,1 1 0,-1-1-1,0 0 1,0 1-1,0-1 1,1 0 0,-1 1-1,0-1 1,0 1 0,0-1-1,0 0 1,0 1-1,0 0 3,0-1 0,0 1 0,0-1 0,0 0 0,1 1 0,-1-1 0,0 1 0,0-1 0,0 0 0,0 1 0,1-1 0,-1 0 0,0 1 0,0-1 0,1 0 0,-1 1 0,0-1 0,1 0 0,-1 1 0,0-1 0,1 0 0,-1 0 0,1 1 0,2-2-135,47-22-191,-35 13 379,0-1 0,25-24 0,-25 22 19,79-85 876,-34 33 312,-60 65-1234,0-1-1,1 1 1,-1 0 0,0-1 0,1 1 0,-1 0 0,1-1 0,-1 1-1,0 0 1,1 0 0,-1-1 0,1 1 0,-1 0 0,1 0 0,-1 0-1,1 0 1,-1-1 0,1 1 0,-1 0 0,1 0 0,-1 0 0,1 0-1,-1 0 1,1 0 0,0 0 0,-1 1 0,1-1 0,-1 0 0,1 0-1,-1 0 1,0 0 0,1 1 0,-1-1 0,1 0 0,-1 0 0,1 1-1,11 14 240,-11-13-288,3 6 65,0 0-1,-1 0 0,0 0 1,0 1-1,0-1 0,1 11 1,4 55 86,-4-26-31,18 302 129,-25-192-451,1 39-826,3-184 858,-1-11 17,0 2 20,-2 2-93,-1-7 113,-4-18 84,-6-34 145,-1-36 349,4-1-1,4-1 0,3 1 0,17-155 0,-8 198 93,2 0-1,15-49 0,-15 68-240,2 1 0,1 0 0,1 0 0,24-37 0,-33 58-209,1 0 0,1 0 0,-1 1 0,1-1 1,0 1-1,6-4 0,-9 7-28,1 0 0,0 0 1,-1 1-1,1-1 1,0 1-1,0 0 0,0 0 1,0 0-1,0 0 0,0 1 1,0-1-1,1 1 1,-1-1-1,5 1 0,-7 1-28,0-1-1,0 0 0,0 1 0,1-1 1,-1 1-1,0-1 0,0 1 1,0-1-1,0 1 0,0 0 1,0 0-1,0-1 0,0 1 0,0 0 1,-1 0-1,3 2 0,-1-1 29,0 2-15,1 0 1,0-1-1,-1 1 0,1 0 0,-1 0 1,0 0-1,-1 0 0,1 0 0,-1 1 0,0-1 1,2 9-1,-2 0 27,0 0 1,-1 24-1,-3-16-47,0 0 0,-1 0 1,-1 0-1,-1 0 0,-1-1 0,-1 0 1,-1 0-1,0-1 0,-14 20 0,5-11-345,-2-1-1,0 0 1,-2-2-1,-1 0 1,-28 22-1,26-27-1222,-49 29 0,63-42 1018,-44 24-3516,6-10 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1312,'2'-3'451,"4"-4"-251,0 0-1,0 1 1,1 0-1,-1 0 1,1 1-1,1 0 0,-1 0 1,1 0-1,11-4 1,84-29 863,-55 21-604,-19 7-91,137-57 1348,-146 57-1360,0-1-1,-1 0 0,-1-1 1,0-1-1,32-31 0,-47 41-214,0 0-1,-1-1 0,1 1 0,-1-1 1,1 1-1,-1-1 0,1-4 1,2-2 105,-4 9 735,-7 1-909,-15 2-2,20-2-68,1 0 1,-1 0 0,1 0 0,0 0-1,-1 0 1,1 0 0,-1 0 0,1 0-1,0 0 1,-1 0 0,1 0-1,-1 1 1,1-1 0,0 0 0,-1 0-1,1 0 1,0 1 0,-1-1 0,1 0-1,0 1 1,-1-1 0,1 1-1,-14 14 30,0 1-1,2 1 0,0 0 1,1 1-1,0 0 0,2 0 0,0 1 1,1 0-1,1 1 0,1 0 1,1 0-1,0 1 0,-1 20 0,6-23-9,0-15-21,2 18 5,1-16-4,1-1-1,-3-3-1,-1 0 0,1 0 0,0 0 1,-1-1-1,1 1 0,0 0 0,0 0 0,0-1 1,-1 1-1,1-1 0,0 1 0,0-1 0,0 1 0,0-1 1,0 1-1,0-1 0,0 0 0,0 0 0,0 1 1,0-1-1,0 0 0,0 0 0,2 0 0,-1-1 0,-1 1-1,1-1 0,0 1 1,0-1-1,-1 0 0,1 0 1,0 0-1,-1 0 0,1 0 1,-1 0-1,1 0 0,1-2 1,1-2-1,1 0 0,-1-1 0,0 1 0,0-1 1,-1 0-1,4-9 0,35-112 186,-23 64 185,-18 60-295,3-13 3,-4 16-72,0 0-1,0-1 1,0 1 0,0 0 0,0 0 0,0 0-1,0-1 1,1 1 0,-1 0 0,0 0 0,0 0-1,0-1 1,0 1 0,0 0 0,0 0 0,0 0 0,0 0-1,0-1 1,1 1 0,-1 0 0,0 0 0,0 0-1,0 0 1,0 0 0,1-1 0,-1 1 0,0 0-1,0 0 1,0 0 0,0 0 0,1 0 0,-1 0-1,0 0 1,0 0 0,0 0 0,1 0 0,-1 0-1,0 0 1,0 0 0,1 0 0,-1 0 0,0 0 0,0 0-1,0 0 1,1 0 0,-1 0 0,0 0 0,0 0-1,0 0 1,0 0 0,1 0 0,-1 1 0,0-1-1,0 0 1,6 8 19,0 0 0,-1 0 0,0 1-1,6 14 1,4 12-241,1 0 0,1-2 1,2 1-1,23 29 0,-34-53-457,0 0 1,13 12-1,8 2-3452,-11-12 1230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211 106 864,'-9'-23'1848,"-1"0"0,-13-22-1,22 44-1778,1 0-1,-1 0 1,0 0-1,1 0 1,-1 0-1,0 0 0,0 0 1,0 1-1,1-1 1,-1 0-1,0 0 1,0 1-1,0-1 1,0 1-1,0-1 1,0 1-1,-1 0 1,1-1-1,0 1 0,0 0 1,0-1-1,0 1 1,0 0-1,0 0 1,-1 0-1,1 0 1,0 0-1,0 1 1,0-1-1,0 0 1,0 0-1,0 1 1,-1-1-1,1 1 0,0-1 1,0 1-1,0-1 1,0 1-1,-1 1 1,-3 1 53,1 0 0,-1 1 0,1 0 0,-1 0 0,1 1 0,-5 6 0,-2 7 51,0 0 0,1 1 0,1 0-1,1 1 1,0 0 0,2 0 0,0 0-1,-3 27 1,3-12-13,2 0 1,2 0-1,1 1 0,7 67 0,1-56-33,1 0-1,3 0 0,19 51 1,-24-83-131,34 108-1077,-39-120 375,0 1 0,-1 0 0,1 0 0,-1 0 0,0-1 0,0 1 0,-1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1332,'-1'-3'632,"1"0"-462,0 0 0,0 0 0,0 0 0,0 0 0,0 0 0,1 0 0,-1 0 0,1 0 0,0 1 0,0-1 0,0 0 0,0 0 0,0 0 1,1 1-1,0-1 0,-1 1 0,4-4 0,1-1 4,0 0 1,0 1 0,1 0 0,13-9 0,23-13 331,1 2 0,2 2 0,88-33 0,-107 46-219,0-2-1,-1 0 1,0-2 0,36-27 0,-30 11 530,-31 30-447,-6 9-357,-2 3-8,3-6-3,0 1 1,1 0 0,0-1 0,0 1-1,0 0 1,1 0 0,-2 7 0,-2 5 15,-2 9 11,-6 37 1,9-39-20,3-14 0,0-1-1,1 1 0,-1 14 0,4 9 2,-4-10-6,4-11-12,-1-11 6,-1 1 15,6-8-29,1 1 14,-5 3 2,1-1 0,-1 1-1,0-1 1,0 1-1,0-1 1,0 0-1,-1 0 1,1 0 0,0 0-1,-1 0 1,1 0-1,-1 0 1,0-1 0,0 1-1,1-3 1,31-94 852,-31 85-686,-3 12-140,1-1 128,2 0-55,-2 3-94,0 0-1,0-1 1,0 1-1,0 0 1,0 0-1,0-1 1,0 1-1,0 0 1,0 0-1,0 0 1,0-1-1,0 1 1,1 0-1,-1 0 1,0-1-1,0 1 1,0 0-1,0 0 1,0 0-1,0-1 1,1 1-1,-1 0 1,0 0-1,0 0 1,0 0-1,0 0 1,1-1-1,-1 1 1,0 0-1,0 0 1,0 0-1,1 0 1,-1 0-1,0 0 1,0 0-1,1 0 1,-1 0-1,0 0 1,0 0-1,1 0 1,-1 0-1,0 0 1,0 0-1,0 0 1,1 0-1,-1 0 1,0 0-1,0 0 1,1 0-1,-1 0 1,0 0-1,0 0 1,0 0-1,1 1 1,-1-1-1,7 9-97,0-1 0,0 2 0,-1-1 0,8 17 0,6 20-4199,-15-36 2397,-4-7-627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4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63 912,'-1'-5'554,"-1"0"-1,0 0 1,0 0 0,0 0 0,-1 1-1,0-1 1,1 1 0,-2-1-1,1 1 1,-4-4 0,5 6 140,-11-1 308,10 1-828,0 1 315,-1 2-46,-13 2-45,16-3-370,0 0 0,0 1 0,1-1-1,-1 0 1,0 1 0,0-1 0,0 0 0,0 1 0,1-1 0,-1 1 0,0-1-1,1 1 1,-1 0 0,0-1 0,1 1 0,-1-1 0,1 1 0,-1 0 0,1 0 0,-1 1-1,-1 0 70,-4 5 41,1 0 0,0 0 0,1 0 0,0 0 1,0 1-1,0-1 0,1 1 0,-4 14 0,3-6 0,0 0 0,1 0 0,-1 26 0,4-31-159,1 0 0,0-1 0,0 1 0,1 0 0,1-1 0,0 1 0,0-1 0,1 1 0,6 10 0,-8-18-128,-1 0 0,1-1 1,0 0-1,0 1 0,1-1 0,-1 0 1,0 0-1,1 0 0,-1 0 0,1-1 1,0 1-1,0-1 0,-1 1 0,1-1 1,0 0-1,0 0 0,0-1 0,0 1 1,7 0-1,-5-1-288,-1 0 0,1-1 1,0 0-1,0 0 0,0 0 0,-1 0 0,1-1 1,-1 0-1,8-3 0,4-5-1798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9 226 1000,'-7'-192'5793,"5"158"-1634,5 40-2741,5 21-641,8 40-698,0 17 302,21 111 285,-4-12-1104,-33-176-165,0 1-1,0-1 1,-2 12-1,1-16-1133,-9 8-4295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4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1116,'0'-4'756,"3"-6"-381,0-1 0,1 1 1,0 0-1,1 0 0,0 1 0,1 0 0,0-1 0,0 2 0,14-16 0,10-7 565,38-31-1,-54 50-608,68-51 1475,-64 51-1273,-18 11-486,1 1-1,-1-1 0,1 1 0,-1 0 1,1-1-1,-1 1 0,1 0 0,-1 0 1,1-1-1,0 1 0,-1 0 0,1 0 1,-1 0-1,1 0 0,0 0 0,-1-1 1,1 1-1,-1 0 0,1 1 0,0-1 1,-1 0-1,1 0 0,0 0 0,-1 0 1,1 0-1,-1 1 0,1-1 0,0 1-11,0 0-1,0 0 0,0 0 1,0 0-1,0 0 0,0 0 1,-1 0-1,1 0 0,0 0 1,-1 0-1,1 0 0,0 2 0,0 3 12,1 0 0,-1 0 0,0 0 0,1 6-1,11 112 559,-10-108-543,1 0-1,0-1 1,1 0-1,1 0 1,13 25-1,-18-38-55,0 0 0,0-1-1,0 1 1,0-1 0,1 1 0,-1-1 0,0 0-1,1 1 1,0-1 0,-1 0 0,1 0-1,-1 0 1,1 0 0,0 0 0,0-1-1,0 1 1,0 0 0,-1-1 0,1 1-1,0-1 1,0 0 0,0 0 0,0 0-1,0 0 1,0 0 0,0 0 0,0 0 0,0 0-1,0-1 1,0 1 0,0-1 0,-1 0-1,1 1 1,0-1 0,1-1 0,2-1-1,0 1 0,0-1 0,-1 0 0,0 0 0,1 0 0,-1-1 0,-1 0 0,1 0 1,0 0-1,-1 0 0,0 0 0,3-6 0,-3 5 9,0-1 0,-1 0 0,0 0 1,0 0-1,-1 0 0,0 0 0,0 0 0,0-1 1,-1 1-1,1 0 0,-2 0 0,1-1 0,-1 1 1,0 0-1,-2-8 0,1 6 0,-1 0 0,0 1-1,-1-1 1,1 1 0,-1 0 0,-1 0 0,1 0-1,-1 1 1,-1-1 0,1 1 0,-9-7 0,-69-51-456,24 27-5854,42 29 3146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4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1500,'0'0'2011,"0"-2"-1182,2-3-542,1 0-1,-1 1 1,1-1-1,0 0 1,0 1-1,1 0 0,-1 0 1,1 0-1,0 0 1,0 0-1,0 1 0,0 0 1,1 0-1,-1 0 1,1 0-1,0 1 1,0-1-1,0 1 0,0 1 1,0-1-1,0 1 1,1 0-1,-1 0 1,0 0-1,1 1 0,7 0 1,-6 1-180,0 1 0,-1 1 0,1-1 0,-1 1 1,0 0-1,0 1 0,0-1 0,0 1 0,0 0 1,-1 1-1,9 8 0,-3-2 3,0 0 0,-1 1 0,0 0 0,0 1 0,-2 0 0,0 1-1,0-1 1,7 20 0,-12-25-77,0 0-1,-1 1 0,0-1 0,0 0 1,-1 1-1,0 0 0,0-1 1,-1 1-1,0 0 0,-1-1 0,0 1 1,0 0-1,-1-1 0,0 1 0,0-1 1,-5 12-1,5-16-66,0 1-1,-1-1 1,1 1 0,-1-1-1,1 0 1,-1 0 0,-1 0 0,1 0-1,0-1 1,-1 1 0,0-1-1,0 0 1,0 0 0,-7 4-1,8-6-87,0-1-6,1-1 99,1 1 1,-1 0 0,0 0-1,1-1 1,-1 1 0,1-1-1,-1 0 1,1 1-1,-1-1 1,1 0 0,-1 0-1,1 0 1,0 0 0,-1 0-1,1 0 1,0 0 0,0 0-1,0-1 1,0 1 0,0 0-1,0-1 1,0 1 0,0-1-1,1 1 1,-1-1 0,0 1-1,1-1 1,-1-1 0,0-9-72,0 1 0,1 0 1,0 0-1,1 0 1,1-1-1,-1 1 1,2 0-1,-1 0 0,1 1 1,1-1-1,0 1 1,1-1-1,9-14 1,-2 4-115,2 1 0,0 1 0,1 0 1,1 1-1,24-22 0,-38 39 178,0-1 0,-1 0 0,1 0 0,0 1 0,0-1 0,0 1 0,0 0 0,1-1 1,-1 1-1,0 0 0,1 0 0,-1 0 0,0 1 0,1-1 0,-1 1 0,1-1 0,-1 1 0,1 0 0,-1 0 0,1 0 0,-1 0 0,1 0 0,-1 1 0,1-1 0,3 2 0,-2-1 39,-3 2 4,9 48 48,-8-36-19,2-1 1,6 21-1,-9-33 81,4 3-22,-5-5-85,0 1 0,0-1-1,0 0 1,0 0 0,1 1 0,-1-1 0,0 0-1,0 1 1,0-1 0,1 0 0,-1 0 0,0 1-1,0-1 1,0 0 0,1 0 0,-1 0 0,0 1-1,1-1 1,-1 0 0,0 0 0,0 0 0,1 0-1,-1 0 1,0 1 0,1-1 0,-1 0 0,0 0 0,1 0-1,-1 0 1,0 0 0,1 0 0,-1 0 0,0 0-1,1 0 1,-1 0 0,0 0 0,1-1 0,-1 1-1,0 0 1,1 0 0,6-3 97,-1 0-1,0 0 1,0 0-1,0-1 1,0 0-1,0 0 1,-1-1-1,0 0 1,7-6-1,-2-1 439,16-23 0,-25 33-405,2-1 28,-3 2-158,0 1 0,0 0 0,0 0 0,0-1 0,0 1 0,0 0 0,0 0 0,0-1 0,0 1 0,0 0 0,0 0 0,1-1 0,-1 1 0,0 0 0,0 0 0,0 0 0,0-1 0,1 1 0,-1 0 0,0 0 0,0 0 0,0 0 0,1-1 0,-1 1 0,0 0 0,0 0 0,0 0 0,1 0 0,-1 0 0,0 0 0,1 0 0,-1 0 0,0-1 0,0 1 0,1 0 0,-1 0 0,0 0 0,0 0 0,1 0 0,-1 1 0,0-1 0,0 0 0,1 0 0,-1 0 0,0 0 0,0 0 0,1 0 0,-1 0 0,3 6 5,0 0 1,-1 0-1,0-1 1,0 1-1,-1 1 0,1-1 1,0 8-1,2 53 68,-2-42-68,4 198 97,-2-41-30,-3-111-203,-8 77 0,6-142 66,0 0-1,0 1 0,0-1 0,-1 0 1,0-1-1,0 1 0,0 0 0,-1 0 1,0-1-1,0 0 0,0 1 0,-1-1 1,0 0-1,-5 5 0,8-9 44,-1 0 0,1 0 0,0-1 0,-1 1 0,1-1 0,0 1 0,-1-1 0,1 1 0,-1-1 0,1 0 0,0 0 1,-1 0-1,1 0 0,-1 0 0,1 0 0,-1 0 0,1 0 0,-1 0 0,1-1 0,-2 0 0,-2 0 15,0-1 0,1 0 0,0 0 0,-8-4 0,-4-6 124,0-1 1,1-1-1,0 0 0,1-1 1,0 0-1,2-1 0,0-1 0,0 0 1,2 0-1,0-1 0,-8-23 1,14 30-62,0 0 1,1 0-1,1-1 1,0 1-1,0-1 1,1 0-1,1 1 1,0-1 0,0 0-1,1 1 1,1-1-1,0 1 1,0-1-1,1 1 1,1 0-1,0 0 1,0 0-1,1 0 1,1 1-1,6-11 1,-4 9-145,0 1 1,1 0-1,0 1 0,1 0 1,0 0-1,0 1 0,1 0 1,0 1-1,0 0 0,1 1 0,0 0 1,1 1-1,-1 0 0,1 1 1,0 1-1,24-6 0,-6 9-1491,-28 1-351,2 0-1439,21 4 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81 154 1820,'0'0'1217,"-1"-3"-112,-4-10 2707,5 13-3736,0 0 0,0 0 1,-1 0-1,1 0 0,0 0 1,0 0-1,0 0 0,-1 0 0,1 0 1,0 0-1,0 1 0,0-1 0,0 0 1,-1 0-1,1 0 0,0 0 0,0 0 1,0 0-1,0 0 0,-1 1 1,1-1-1,0 0 0,0 0 0,0 0 1,0 0-1,0 1 0,0-1 0,0 0 1,-1 0-1,1 0 0,0 1 0,0-1 1,0 0-1,0 0 0,-8 28 1722,7-23-2139,-24 123 1833,10-45-913,-2 27 445,17-107-886,-1 0 24,-1 9 32,1-9 1223,1-13-1273,13-97 203,85-267 2054,-97 371-2326,-1 2-30,0-1 0,1 1 0,-1-1 1,1 0-1,0 1 0,-1-1 0,1 1 0,0 0 0,0-1 0,0 1 0,0 0 1,0-1-1,0 1 0,2-1 0,-2 1 294,2 5-239,10 16-7,0 0 0,-2 1 1,0 0-1,9 28 1,5 9-95,-12-29-294,32 61-1444,-36-74-1171,19 23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96 1660,'-34'-18'3736,"33"18"-2949,-1-1-83,-6-3-254,8 4-377,0 0 0,0-1 1,-1 1-1,1 0 1,0 0-1,0 0 0,-1 0 1,1 0-1,0 0 1,0-1-1,0 1 0,-1 0 1,1 0-1,0 0 1,0 0-1,0-1 0,0 1 1,-1 0-1,1 0 0,0-1 1,0 1-1,0 0 1,0 0-1,0-1 0,0 1 1,0 0-1,0 0 1,0-1-1,0 1 0,0 0 1,0 0-1,0-1 1,0 1-1,0 0 0,0 0 1,0-1-1,0 1 1,0 0-1,0 0 0,0-1 1,0 1-1,0 0 1,0 0-1,1-1 0,-1 1 1,0 0-1,0 0 1,1-1-1,16-7-42,0 0-1,28-8 1,20-8-5337,-49 18 2779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24 115 1032,'0'0'1327,"-2"0"-136,0 1-666,0-1 1,1 1-1,-1-1 1,0 0 0,1 0-1,-1 0 1,0 0 0,0 0-1,1 0 1,-3-1-1,4 1-428,0-1-1,0 1 0,0 0 1,0-1-1,0 1 0,0 0 1,1-1-1,-1 1 0,0 0 1,0-1-1,0 1 0,0 0 1,1-1-1,-1 1 0,0 0 1,0 0-1,1-1 0,-1 1 1,0 0-1,1 0 0,-1-1 1,0 1-1,0 0 1,1 0-1,-1 0 0,0 0 1,1 0-1,0-1 0,46-22 852,79-20 290,-12 4-54,-113 39-1000,0-1-166,-1 1 0,1 0 1,0 0-1,0-1 1,-1 1-1,1 0 0,0 0 1,0 0-1,-1-1 0,1 1 1,0 0-1,0 0 0,-1 0 1,1 1-1,1-1 0,9-1 285,-10 1-281,0 0 0,-1 0 0,1 0 0,-1 1 0,1-1 1,0 0-1,-1 0 0,1 0 0,-1 0 0,1 1 0,0-1 0,-1 0 1,1 1-1,-1-1 0,1 0 0,-1 1 0,1-1 0,-1 1 0,1-1 1,-1 0-1,0 1 0,1-1 0,-1 1 0,0 0 0,1-1 0,-1 1 0,0-1 1,0 1-1,1-1 0,-1 1 0,0 0 0,0 0 0,1 1 22,-1 0-1,1 1 0,-1-1 1,0 0-1,0 0 1,0 0-1,0 0 1,0 1-1,0-1 0,0 0 1,-1 0-1,-1 4 1,-11 29 148,-2 0 1,-2-1-1,-1-1 0,-2-1 1,-33 42-1,52-72-116,0 0 37,-3 5-122,4-7 15,0 0 0,0 0 0,0 1 0,0-1 0,0 0-1,0 0 1,0 0 0,0 0 0,0 0 0,0 0 0,0 0 0,0 1 0,0-1 0,0 0 0,0 0 0,0 0 0,1 0 0,-1 0 0,0 0 0,0 0 0,0 0 0,0 0 0,0 1 0,0-1 0,0 0 0,0 0 0,0 0 0,0 0 0,1 0 0,-1 0 0,0 0 0,0 0 0,0 0 0,0 0 0,0 0 0,0 0 0,0 0 0,0 0 0,1 0 0,-1 0 0,0 0 0,0 0 0,0 0 0,0 0 0,0 0 0,0 0 0,0 0 0,1 0 0,-1 0 0,0 0 0,0 0 0,0 0 0,0 0 0,0 0 0,0 0 0,0 0 0,0 0 0,0 0 0,1-1 0,-1 1 0,0 0-1,22-7-287,-1-2-1,0 0 1,0-1-1,19-14 1,37-32-3435,-28 14-3677,-39 32 4343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9 459 1176,'-7'0'1152,"6"0"-621,8 2 2704,17 3-2887,1 0 0,31 0-1,213 10 617,135-21-74,-251 1-607,915-53 1040,-136-15-649,-269 0-312,333-86 179,-714 96-146,-69 14 545,-207 48-866,0 0 1,0 0 0,-1 0 0,1 1 0,11 0 0,-15 0-45,1 1 1,-1 0-1,1-1 1,-1 1-1,0 0 1,1 0-1,-1 0 1,0 1-1,0-1 1,0 0 0,0 1-1,0 0 1,0-1-1,0 1 1,-1 0-1,4 4 1,4 7 59,-1 0 1,0 1 0,-1 0 0,-1 1-1,7 22 1,18 83 193,-27-100-236,45 238 311,-47-242-342,67 447 444,-28-154-223,6 102 48,-29-272-219,27 280 38,-42-375-284,1 21-127,-5 89 0,-1-136-157,0 1-1,-1-1 0,0 0 0,-2 0 0,0 0 0,-1-1 1,-1 1-1,-1-1 0,-14 24 0,-7-5-3162,-4-3 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2408,'3'-5'475,"1"0"-1,-1 0 1,1 0 0,2-8 5293,-6 19-5632,0 1-1,0-1 1,1 1-1,-1-1 1,1 0 0,1 1-1,-1-1 1,1 0 0,1 0-1,-1 0 1,1 0 0,0 0-1,0-1 1,0 1-1,9 9 1,-7-9-58,1-1 0,0 0 0,0 0 0,1-1 0,-1 0-1,1 0 1,0 0 0,0-1 0,0 0 0,0-1 0,1 1 0,10 1 0,-13-3-28,0 0 0,-1-1 1,1 0-1,0 0 0,0 0 1,0 0-1,0-1 0,0 1 0,-1-1 1,1 0-1,0-1 0,-1 1 1,1-1-1,-1 0 0,1 0 1,-1-1-1,0 1 0,0-1 1,0 0-1,0 0 0,3-4 1,4-5 412,0-1 1,0-1 0,-1 0-1,-1 0 1,13-28 0,-12 21 745,-9 19 209,2 5-1385,11 12-93,-9-8-381,0-1 0,0-1-1,0 1 1,1-1-1,0 0 1,0 0-1,1 0 1,6 3-1,35 7-7902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3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81 1572,'-1'-4'918,"-7"-65"4507,8 67-3904,0 2-1481,0 0-1,0-1 0,0 1 1,1 0-1,-1-1 0,0 1 1,0 0-1,1-1 0,-1 1 1,0 0-1,1 0 0,-1-1 1,0 1-1,1 0 0,-1 0 1,0 0-1,1 0 0,-1-1 1,1 1-1,-1 0 0,0 0 1,1 0-1,-1 0 0,1 0 1,-1 0-1,0 0 0,1 0 1,-1 0-1,1 0 0,-1 0 1,0 0-1,1 0 0,-1 0 1,1 1-1,-1-1 0,1 0 1,14 11 189,1 0 0,-2 1 0,0 1 0,0 0 0,19 25 1,-12-11 6,-2 1 0,25 45 1,-38-61-173,-1 1-1,0-1 1,0 1 0,3 18-1,-7-25-43,0 1-1,0-1 0,-1 1 0,1 0 0,-1-1 0,-1 1 1,1 0-1,-1-1 0,0 1 0,-4 11 0,4-16-7,0 1-1,0-1 1,-1 0-1,1 1 1,-1-1-1,1 0 1,-1 0-1,0 0 0,0 0 1,0-1-1,0 1 1,0 0-1,0-1 1,0 1-1,-3 0 1,1 0-1,0 0 1,-1-1-1,1 1 1,-1-1-1,0 0 1,1 0-1,-10 0 0,4-1 24,0-1-1,0 1 0,0-2 0,0 0 0,0 0 1,0 0-1,-12-6 0,16 6 24,0-1 1,0 0-1,0 0 1,1-1-1,-1 0 1,1 0-1,0 0 0,0 0 1,-5-7-1,8 9-41,0 0 0,1 0 0,-1-1 0,1 1 0,-1-1 1,1 1-1,0-1 0,0 0 0,0 0 0,1 1 0,-1-1 0,1 0 0,-1 0 0,1 0 0,0 1 0,0-1 0,0 0 0,1 0 0,-1 0 0,0 0 0,1 1 0,0-1 0,1-3 0,3-4-2,0 0-1,0 0 1,1 0-1,0 1 1,1 0-1,11-11 1,0 1-194,32-24 1,-42 36-82,1 0 0,0 1 0,1 0 0,-1 1 0,1 0 0,0 1 0,16-6 0,-19 9 14,0-1 0,-1 2 0,1-1 0,0 0 0,0 1 0,-1 1 0,1-1 0,0 1 0,0 0 0,-1 0 0,1 1 0,-1 0 0,8 3 0,-3 1 67,1 0 1,-1 1-1,0 1 0,-1 0 0,0 0 0,0 1 0,8 10 1,19 15 1111,-36-33-669,1-1-191,0 0 1,0 0-1,0-1 1,-1 1 0,1-1-1,0 1 1,0-1-1,-1 1 1,1-1-1,-1 0 1,1 0-1,0 0 1,-1 0 0,0 0-1,1 0 1,-1 0-1,2-2 1,0-1 22,0 1 0,-1-1 0,1 0 0,-1 0 0,0 0 0,0 0 0,1-4 0,0-4 122,1 0 1,-2 0-1,0 0 1,1-18-1,-3 25-81,0-1 0,-1 1-1,1 0 1,-1-1 0,-1 1 0,1 0-1,-3-6 1,4 9-104,-1 1 0,1 0-1,0 0 1,-1 0 0,0 0-1,1 0 1,-1 0 0,0 0-1,1 0 1,-1 0 0,0 0-1,0 0 1,0 0 0,0 0-1,0 1 1,0-1 0,0 0-1,0 1 1,0-1 0,0 1-1,0-1 1,-1 1 0,1-1-1,0 1 1,0 0 0,0 0-1,-1 0 1,1-1 0,0 1-1,0 0 1,-1 1 0,-1-1-1,0 1 1,0-1-1,1 1 0,-1 0 0,0 1 0,1-1 1,-1 0-1,1 1 0,-1-1 0,1 1 0,0 0 1,0 0-1,-4 4 0,1 0-5,1 0 0,0 0-1,0 1 1,0 0 0,1-1 0,-1 1 0,2 1 0,-1-1-1,1 0 1,0 1 0,1-1 0,0 1 0,0-1-1,0 1 1,1 0 0,0-1 0,1 1 0,0 0 0,0-1-1,1 1 1,-1-1 0,5 10 0,-2-6-13,0 0 0,1 0 0,0-1 1,1 1-1,0-1 0,1 0 0,0-1 0,1 0 1,0 0-1,0 0 0,1-1 0,0-1 0,16 12 0,-10-11-357,0 0 0,1-1-1,0 0 1,1-2-1,0 0 1,-1 0-1,1-2 1,1 0-1,-1-1 1,0 0-1,1-2 1,-1 0 0,1-1-1,18-3 1,-12-2-4022,-20 5 1640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3:4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2401 1588,'-19'19'5008,"-5"4"-1797,-5 18 94,28-40-2656,-4 4-353,5-5-256,0 0 1,0 0-1,0 0 1,0 1 0,0-1-1,0 0 1,0 0-1,0 0 1,0 0 0,0 0-1,-1 0 1,1 0-1,0 0 1,0 0 0,0 0-1,0 0 1,0 0-1,0 0 1,0 0-1,0 0 1,-1 0 0,1 0-1,0 0 1,0 0-1,0 0 1,0 0 0,0 0-1,0 0 1,0 0-1,0 0 1,0 0 0,-1 0-1,1 0 1,0 0-1,0 0 1,0 0 0,0 0-1,0 0 1,0-1-1,0 1 1,0 0 0,0 0-1,0 0 1,0 0-1,0 0 1,0 0 0,-1 0-1,1 0 1,0 0-1,0 0 1,0-1 0,0 1-1,0 0 1,0 0-1,0 0 1,0 0-1,0 0 1,0 0 0,0 0-1,0 0 1,0 0-1,0-1 1,0 1 0,0 0-1,0 0 1,0 0-1,0 0 1,1 0 0,-1 0-1,4-24 119,1 0 0,2 1 0,15-38 0,40-72 83,-26 60-142,14-33 26,4 2 0,129-182 0,100-61 56,-7 88-66,-145 144-89,191-155 15,-105 106 10,122-88-13,-234 173-11,-100 76 27,0-1-1,0 0 1,0 0-1,7-8 0,-10 9-52,-1 2 172,-1-14 153,-1 12-270,-6-8-1,5 8 10,0 1 2,-15-14 181,16 15-174,-1-1 3,-53-41 1139,53 42-1073,0-1-12,-41-22 740,41 24-661,-11-5-30,11 4-22,-3-2 14,-5-1 37,10 4-206,0 0-1,0 0 1,0 0-1,0 0 0,0 0 1,0 0-1,0 0 0,0 1 1,0-1-1,0 0 1,0 0-1,0 0 0,0 0 1,0 0-1,0 0 0,0 0 1,0 0-1,0 0 1,0 0-1,0 1 0,0-1 1,0 0-1,0 0 1,0 0-1,0 0 0,0 0 1,0 0-1,0 0 0,0 0 1,0 0-1,0 0 1,0 0-1,0 0 0,-1 1 1,1-1-1,0 0 0,0 0 1,0 0-1,0 0 1,0 0-1,0 0 0,0 0 1,0 0-1,0 0 0,0 0 1,0 0-1,-1 0 1,1 0-1,0 0 0,0 0 1,0 0-1,0 0 0,0 0 1,0 0-1,0 0 1,0 0-1,0 0 0,0 0 1,-1 0-1,1 0 1,5 8 5,0 1 0,1-1 0,0-1 0,0 1 0,1-1 0,-1 0 0,15 11 0,-13-13 21,-4-2-7,0 1 0,1-1 0,0 0 0,0-1 0,0 1 0,0-1 0,0 0-1,0 0 1,1 0 0,-1-1 0,11 1 0,3-4 169,-15 1-83,20-6 1573,-23 9-1600,0 0-70,0 0 0,-1 0 0,1 0-1,-1 0 1,0 0 0,1 0-1,-1 0 1,0 0 0,0 0 0,-1 0-1,1 0 1,0 0 0,-1 0-1,1 0 1,-1 0 0,1 0-1,-1 0 1,0 0 0,0 0 0,-2 2-1,-26 42 68,23-38-60,-22 33 21,-76 99-866,41-62-1457,46-50-1121,2 2-3932,7-13 1350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2100,'0'0'147,"0"1"-1,1-1 1,-1 1-1,0-1 1,1 1-1,-1-1 1,0 0-1,1 1 1,-1-1-1,1 1 1,-1-1-1,0 0 1,1 1-1,-1-1 1,1 0 0,-1 0-1,1 1 1,-1-1-1,1 0 1,0 0-1,106-41 4029,-37 14-3162,93-31 645,79-34-92,-233 88-1754,0-1 1,0 0-1,-1 0 0,0-1 0,12-10 0,-17 9-1686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1332,'0'0'5978,"1"3"-5242,33 75 2880,42 122-1506,-44-118-1779,-27-69-471,21 50-427,-3-24-3647,-11-32-1480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1252,'9'-44'7432,"-7"45"-6913,3 0-343,0 0 1,0 1-1,-1 0 1,1 0-1,-1 0 1,1 1-1,-1-1 0,5 5 1,34 29 318,-31-25-339,30 26 241,-1 2-1,-2 2 0,59 81 0,-92-115-372,-2 0 0,1 1 0,-1-1 0,0 1-1,0 0 1,-1 0 0,0 1 0,0-1 0,-1 1 0,-1-1-1,2 15 1,-3-21-31,0 0 0,0 0-1,0 1 1,-1-1 0,1 0-1,-1 0 1,0 0 0,1 0-1,-1 0 1,0 0 0,0 0-1,0 0 1,-1 0 0,1 0-1,0 0 1,-1-1 0,1 1-1,-1 0 1,0-1 0,1 0-1,-1 1 1,0-1 0,0 0-1,0 0 1,0 0 0,0 0-1,0 0 1,0 0 0,0-1-1,-4 2 1,1-1 18,-1 0 0,1-1 0,0 1 0,0-1 0,0 0 0,-1-1 0,1 1 1,0-1-1,0 0 0,0 0 0,0-1 0,-7-2 0,10 3-5,-1 0 21,1 0-1,-1 0 1,1 0-1,0 0 1,0 0-1,0-1 1,0 1-1,0-1 1,0 0-1,0 0 1,0 1-1,0-1 1,1 0 0,-1 0-1,1-1 1,-1 1-1,1 0 1,0 0-1,0-1 1,-1-2-1,1-1-4,1 0 0,0 0 0,0 0 0,0 0 0,1 0 0,0 0 0,0 0 0,1 0 0,-1 0 0,1 0 0,0 1 0,1-1 0,3-5 0,7-12-13,27-36 0,-27 40-25,16-19-82,59-62 0,-60 69 61,-22 23 24,1 0 0,0 1 0,0-1-1,1 1 1,0 1 0,1 0 0,12-8 0,-20 13 11,0 1 0,0-1 1,0 1-1,0 0 0,0-1 1,0 1-1,0 0 0,1 0 1,-1 0-1,0 0 0,0 0 1,0 0-1,1 0 0,2 0-1,-2 0 2,-1 0 0,1 0 1,0 1-1,0-1 0,-1 0 0,1 1 1,0-1-1,-1 1 0,1-1 1,-1 1-1,1 0 0,0 0 0,-1 0 1,1-1-1,-1 2 0,0-1 0,1 0 1,-1 0-1,2 2 0,18 28-11,-17-24 11,4 8-258,0 0 0,0 1 0,-2 1 0,0-1 1,-1 1-1,4 22 0,0-3-5620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94 1252,'-10'-34'1836,"6"18"604,-9-25 0,12 39-1046,3 8-1764,-2-5 348,4 9-641,-1 0 0,1-1 0,0 0 0,1 0 0,12 16 0,8 5-1505</inkml:trace>
  <inkml:trace contextRef="#ctx0" brushRef="#br0" timeOffset="1">758 271 924,'-2'-2'1238,"0"-1"-993,0 1-1,1 0 0,-1 0 1,0 0-1,-1 1 1,1-1-1,0 0 1,0 1-1,-1-1 0,1 1 1,-1 0-1,1 0 1,-1 0-1,-3-1 1,0 1 23,0 0 1,0 0-1,-1 0 1,1 1 0,0 0-1,-7 1 1,0 0 1,0 2 1,0-1-1,0 2 1,0 0-1,-18 8 1,16-5-40,-1 2 0,1 0 1,1 1-1,0 0 1,0 1-1,-19 20 1,25-22-119,0 0 0,1 1 0,0-1 0,0 1 0,1 0 0,1 1 0,0 0 0,0 0 0,1 0 0,-4 16 0,8-25-20,1 2-8,3 10-18,-3-13-59,-1 0 1,1-1-1,-1 1 0,1 0 0,-1-1 0,1 1 0,0-1 0,-1 1 0,1-1 0,0 1 0,0-1 0,-1 1 0,1-1 0,0 0 0,0 1 0,0-1 0,-1 0 0,1 0 0,0 0 0,0 1 0,0-1 0,1 0 0,11 0 43,-4-2-6,-5 0-36,7-3 14,0-1 1,-1 1-1,0-2 0,12-8 1,18-21 240,49-56 0,2-8 710,-90 99-960,0 0-1,0 1 1,0-1-1,0 1 0,0 0 1,0-1-1,0 1 1,0 0-1,0 0 0,0-1 1,0 1-1,0 0 1,0 0-1,0 0 0,0 0 1,0 0-1,0 1 1,0-1-1,0 0 0,0 0 1,0 1-1,0-1 1,0 0-1,0 1 0,0-1 1,0 1-1,0-1 1,-1 1-1,1 0 0,0-1 1,0 1-1,-1 0 1,1-1-1,1 3 0,-1-2-18,7 6 28,0 2 0,0-1 1,-1 1-1,0 0 0,6 11 0,26 54 71,-24-45-55,25 53 28,-4 2 0,50 172-1,-77-218-265,-2 1-1,4 53 0,-11-81 75,0 0 0,0 1 0,-1-1 0,-1 0 0,-4 17 0,5-23 70,0-1-1,-1 1 0,0-1 1,0 1-1,0-1 0,0 0 0,-1 0 1,1 0-1,-1 0 0,0 0 1,0-1-1,-1 1 0,1-1 1,-1 0-1,-4 3 0,4-4 15,0 0 0,-1 0 0,1-1 0,-1 0 0,0 0 0,1 0 0,-1 0 0,0 0 0,0-1 0,0 0 1,1 0-1,-1-1 0,0 1 0,0-1 0,-8-2 0,0-1-2,0-1 0,0 0 0,0 0 0,-14-10 0,17 8 44,0 1 0,0-1 1,1-1-1,0 0 0,1-1 0,-1 1 0,1-1 0,1-1 0,0 0 1,-8-14-1,11 17-53,1 0 0,0 0 0,0 0 0,1 0 0,0 0 0,0 0-1,0-1 1,1 1 0,1-1 0,-1 1 0,1-1 0,0 1 0,1-1 0,-1 1 0,2-1 0,-1 1 0,5-14 0,3 2-1036,1 0-1,1 1 1,0 0-1,27-32 1,-7 17-1489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21 1668,'0'0'4,"-2"-2"183,1 1 0,0-1 0,-1 0 0,1 1 0,-1 0 1,0-1-1,1 1 0,-1 0 0,0 0 0,0 0 0,0 0 0,0 0 0,0 1 0,0-1 0,0 0 0,0 1 0,0 0 0,0-1 1,0 1-1,0 0 0,-1 0 0,1 0 0,-4 1 0,-2 1 70,-1 0 0,0 0 0,1 1 0,-1 0 0,1 1 0,0-1-1,0 2 1,0-1 0,0 1 0,-8 7 0,6-3-43,1 0-1,0 0 0,0 1 1,1 0-1,1 1 0,-13 21 1,13-20-126,2 0-1,-1 1 1,1-1 0,1 1 0,0 0 0,1 1 0,1-1-1,0 1 1,1-1 0,0 1 0,1-1 0,0 1 0,1 0-1,1-1 1,3 15 0,-3-22-64,1 1 0,-1-1 0,2 1 0,-1-1-1,0 0 1,1 0 0,0-1 0,7 7 0,-10-10-17,1-1 0,0 0 0,-1 0 0,1 0-1,0 0 1,0 0 0,0 0 0,0-1 0,0 1 0,0 0 0,0-1 0,0 0 0,0 1 0,1-1 0,-1 0 0,0 0 0,0 0 0,0-1 0,0 1 0,0 0 0,0-1 0,0 1-1,0-1 1,0 0 0,0 0 0,3-1 0,5-3 64,0 0 0,0-1 0,11-9 0,-4 2 199,-1-1 0,-1-1 0,19-24 1,8-7 620,-39 44-780,-2 0-14,1 0 1,-1 1 0,1-1-1,0 1 1,-1-1 0,1 1 0,4-2-1,-2 8 5,4 9-50,1 0-1,-2 1 1,0 0-1,6 20 1,18 71 72,-25-83-99,34 153 80,-11-72-133,37 140-634,-59-213 360,0-1-1,-2 1 0,-1 0 0,-1 59 0,-4-83 195,0 0-1,0 0 1,0 0-1,-1-1 1,0 1-1,-1-1 1,1 1-1,-6 8 0,6-13 84,1 1 0,-1-1-1,0 0 1,1 1-1,-1-1 1,0 0-1,0-1 1,-1 1-1,1 0 1,0 0 0,0-1-1,-1 1 1,1-1-1,-1 0 1,0 0-1,1 0 1,-1 0-1,0 0 1,1-1 0,-1 1-1,0-1 1,0 0-1,-4 0 1,-1-1 68,-1 0 1,1-1-1,0 0 1,-1 0-1,1-1 0,0 0 1,1 0-1,-1-1 1,0 0-1,1-1 1,-10-7-1,2 1 153,2-1 0,-1-1 0,1 0 0,-15-21 0,19 22-19,1-1 0,1 1-1,0-1 1,0-1 0,2 1-1,-1-1 1,2 0 0,-4-18-1,4 12 25,2 0 0,0 0 0,1-1 0,1 1 1,4-30-1,1 18-89,1 0 1,2 1 0,1 0 0,2 0 0,1 1 0,1 0-1,23-38 1,73-96-1761,-29 62-5753,-54 71 3526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0 439 980,'0'0'898,"4"-1"-89,7-5-367,0 0 0,0-1 0,-1 0 0,0 0 0,0-1 1,-1 0-1,12-15 0,-1 1 152,-2-2 0,17-27 1,-26 35-233,1 0 1,-2-1-1,-1 0 1,9-27-1,-13 35-133,-1 0 0,0 0 0,-1 0 1,0 0-1,0 0 0,-1 0 0,0 0 0,-1 0 0,0 0 0,0 0 0,-3-10 0,3 16-114,0 0 0,-1 0 0,1 1 0,0-1 0,-1 1 0,0-1 0,1 1 0,-1 0 0,0-1 0,0 1 0,-4-3 0,5 5-74,0-1-1,0 0 1,0 0-1,0 1 1,-1-1-1,1 0 0,0 1 1,-1-1-1,1 1 1,0 0-1,-1-1 0,1 1 1,-1 0-1,1 0 1,0 0-1,-1 0 0,1 0 1,-1 0-1,1 0 1,-1 1-1,1-1 0,0 0 1,-1 1-1,1-1 1,0 1-1,-3 1 0,-2 1 27,-1 1-1,1 1 1,0-1 0,1 1-1,-1 0 1,1 0-1,0 1 1,0 0-1,0-1 1,1 2 0,-5 8-1,3-1 7,0 0 1,1 0-1,1 0 0,0 1 1,1 0-1,1 0 0,-1 25 1,3-29-46,0 0 1,1 1-1,1-1 1,0 0 0,1 0-1,0 0 1,0-1-1,1 1 1,0-1-1,1 0 1,8 12 0,-5-9-97,1-1 0,1 0 0,0 0 0,1-1 0,0 0 0,0-1 1,20 14-1,-21-18-225,0 0 1,0-1 0,0 0 0,1 0-1,0-1 1,0 0 0,0-1 0,0 0-1,0-1 1,20 1 0,-25-3-316,0 0-1,-1-1 1,1 0 0,-1 0 0,1 0-1,-1 0 1,0-1 0,1 0 0,8-6-1,6-2-2526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53 359 1236,'-12'-95'3671,"1"-127"1,11 221-3622,0-5 318,0 1 0,0-1 1,0 1-1,1-1 0,1-5 0,-1 9 228,4 6-362,8 6-109,-2 1 0,1 0 1,-1 1-1,9 13 0,33 43 165,32 43-2,-61-73-267,0 0 0,-3 2 0,-1 0 0,-2 1 0,22 78 1,-36-106-77,-2-1 0,0 1 0,0 0 0,-1 0 0,-1-1 0,0 1 0,0 0 0,-4 15 0,3-24 40,0 1-1,0-1 1,0 0 0,0 0 0,-1 0 0,0 0 0,0 0 0,0 0 0,-1 0-1,1-1 1,-1 1 0,1-1 0,-1 0 0,-1 0 0,1 0 0,0 0 0,-1 0 0,1-1-1,-1 1 1,0-1 0,0 0 0,0 0 0,0-1 0,0 1 0,0-1 0,0 0 0,-7 1-1,1-1 81,0 0-1,-1-1 0,1 0 0,0-1 0,0 0 0,0 0 0,0-1 0,0-1 0,0 0 0,-14-6 0,7 2 160,0-1-1,1-1 1,0-1-1,-26-21 1,35 25-138,0 0 0,0-1 0,1 0 0,0 0 0,1 0 0,-1-1 0,1 1 0,1-1 0,0-1 0,0 1 0,0 0 0,1-1 0,0 0 1,1 0-1,0 0 0,0 0 0,1 0 0,0 0 0,1 0 0,0-1 0,1 1 0,-1 0 0,2 0 0,-1 0 0,1 0 0,1 0 0,-1 0 0,2 1 0,-1-1 1,1 1-1,0 0 0,1 0 0,0 0 0,8-10 0,9-7-276,0 0 1,2 2 0,1 0-1,34-24 1,-35 31-946,42-21 1,-45 27-871,1 1-1,31-9 0,-21 11-1508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1137 51 1984,'-40'-45'6216,"38"43"-5503,1 1-8,1 1-661,-1 0 1,1-1 0,-1 1 0,1 0 0,-1 0 0,1-1 0,-1 1 0,1 0 0,-1 0 0,1 0 0,-1-1 0,1 1 0,-1 0 0,1 0 0,-1 0 0,1 0 0,-1 0 0,1 0 0,-1 0 0,1 0 0,-1 1 0,0-1-1,1 0 1,-1 0 0,1 0 0,-1 0 0,1 1 0,-1-1 0,1 0 0,0 0 0,-1 1 0,0 0 0,-16 16 367,0 1 1,-26 36-1,-28 52 279,62-92-623,-131 206 658,-26 71 74,116-198-544,-108 202 322,-6 30 78,140-275-545,-39 80 327,-62 184-1,116-287-354,-7 42 0,14-56-54,0 0 0,2 0 1,-1 0-1,2 0 0,0-1 0,3 17 1,-2-17-10,2 0 0,0 0 1,0 0-1,1 0 0,0-1 1,1 0-1,0 0 0,1-1 1,0 1-1,1-1 0,0-1 1,1 0-1,0 0 0,0 0 1,16 10-1,-9-9 4,1 0 0,-1-1 0,33 11 0,6-1 10,1-4 1,1-1-1,0-3 0,93 5 0,171-14 49,4-20-4,-250 13-61,915-86 14,-480 38-142,-396 42 66,646-57-308,159-25-319,-686 58 405,-123 18 124,274-48-517,-276 41 164,146-52 1,-223 65 111,42-23 0,-63 29 191,-1-1 0,0 0 0,0 0 0,0-1 0,-1 0 0,0-1 0,0 1 0,6-10 0,-12 14 48,-1 1-1,1 0 0,-1-1 1,1 1-1,-1-1 0,0 1 1,0-1-1,0 1 1,0-6-1,-3-8-4507,-9-12 1755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3970 226 900,'-49'-29'503,"-1"1"-1,-2 2 0,0 3 1,-1 2-1,-2 2 1,0 3-1,0 2 1,-2 3-1,-59-5 1,-216-6 192,8 27-168,127 11-235,0 10 1,-252 65 0,320-55-119,2 5 0,2 5 0,2 7 0,-160 92 0,280-143-169,-243 154 397,193-117-194,2 3 1,-77 80 0,-87 132 345,142-159-53,-83 145 0,125-182-292,4 2 0,-25 74 0,39-96-128,2 1 0,1 0 1,3 1-1,1 0 0,2 0 0,1 53 0,4-69-47,1 0 0,2 0 0,0-1-1,2 0 1,1 0 0,0 0 0,2 0 0,0-1-1,2-1 1,17 29 0,-9-23-3,1 0 0,1-2 0,1 0-1,2-2 1,0 0 0,1-2 0,40 26 0,-9-9 8,2-4 0,85 38 0,-42-32 5,1-5 0,149 31 0,192-10 68,2-43-26,36-33-24,-3-29-1,-190 11 49,322-87 0,-164-17 95,-186 27-101,-256 114-103,83-43 66,-2-3 0,94-68 0,-128 78-25,-1-1 1,-2-3 0,-2-2-1,48-57 1,-50 47 51,-2-1-1,-3-3 1,56-107 0,-4-47 209,-73 164-99,-3-1-1,17-96 0,-28 109-56,-1 1 0,-1-1 0,-2 0 1,-2 0-1,-1 0 0,-1 1 0,-14-50 0,10 56-24,-2 0 1,-1 1 0,-2 0-1,0 1 1,-2 0-1,0 1 1,-2 1-1,-1 0 1,-34-34-1,22 27-16,-2 2 0,0 0 0,-2 3 0,-60-36-1,25 24 33,-1 4 0,-107-37 0,75 39 16,-146-27 1,58 28-95,-192-7 0,241 33-359,1 7 1,-155 20-1,61 17-641,173-25-304,-107 40 0,131-39-961,0 2 1,-44 26-1,28-4-1951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1055 1776,'0'0'6607,"6"-3"-5645,64-38 755,-56 33-1528,126-63 1108,139-39-195,24 7-234,-220 76-663,373-115 704,-134 43-398,-90 24-191,462-136-40,-260 90-2241,-421 117 1659,-7 3-17,-1-1 0,1 1 0,0-1 1,0 0-1,-1-1 0,1 0 0,-1 0 0,0 0 1,0 0-1,8-7 0,-10 4-3147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0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181 709 1596,'-45'29'989,"24"-16"-183,0 1 0,1 1 0,0 0 0,-29 32 0,44-38-28,9-5 86,17-2-92,-19-2-819,33-2 324,-1-1 0,1-2 0,33-9 0,-18 4-103,401-98 641,-374 88-698,742-215 825,-606 171-729,-133 40-135,227-70 174,-206 61-409,168-80-1,-246 101-227,-1-1-1,0-1 0,38-33 1,-49 33-62,-10 14 264,-1-1-1,1 1 0,-1-1 1,0 0-1,1 1 0,-1-1 0,0 0 1,0 1-1,0-1 0,0 0 1,1 0-1,-1 1 0,0-1 1,0 0-1,0 0 0,0 1 0,-1-1 1,1 0-1,0 1 0,0-1 1,0 0-1,-1 1 0,1-1 1,0 0-1,-1-1 0,-9-11-2285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1378 1052,'-6'-19'15305,"4"16"-15753,-1 0-106,-15-24 3282,16 16-2548,1-1-1,0 1 1,0-1 0,1 1 0,1-1-1,0 1 1,0-1 0,1 1 0,0 0-1,1 0 1,8-20 0,6-9 98,37-65 0,1 12 78,108-137 0,96-61 54,-193 224-341,94-74 0,-123 112-135,113-79-867,-125 94 126,1 1 0,1 1 1,34-10-1,-35 18-1258,-9 3-5167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1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72 1812,'3'-14'1508,"1"1"1,6-15-1,-7 18-348,-2 8-648,1-3 87,-2 6-576,0-1-1,0 0 1,0 0-1,0 0 1,0 0 0,0 0-1,0 0 1,0 0 0,0 0-1,0 0 1,0 0 0,0 0-1,0 1 1,0-1-1,-1 0 1,1 0 0,0 0-1,0 0 1,0 0 0,0 0-1,0 0 1,0 0 0,0 1-1,0-1 1,0 0-1,0 0 1,1 0 0,-1 0-1,0 0 1,0 0 0,0 0-1,0 0 1,0 0-1,0 1 1,0-1 0,0 0-1,0 0 1,0 0 0,0 0-1,0 0 1,0 0 0,0 0-1,0 0 1,1 0-1,-1 0 1,0 0 0,0 0-1,0 0 1,0 0 0,0 0-1,0 0 1,0 1-1,0-1 1,0 0 0,1 0-1,-1 0 1,0 0 0,0 0-1,0 0 1,0 0 0,0 0-1,0 0 1,0-1-1,0 1 1,1 0 0,-1 0-1,0 0 1,0 0 0,-4 62 525,-22 107 1,10-75-358,-35 382-59,47-394-1173,1-45-3867,2-27 2415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1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0 493 836,'4'21'772,"1"-5"-92,-1 1-92,1-2-88,-1-2-36,0 0-84,1-2-20,-1 1 180,1 3-204,-1-2-356,-1-5-848</inkml:trace>
  <inkml:trace contextRef="#ctx0" brushRef="#br0" timeOffset="1">40 48 904,'0'0'972,"-2"-16"572,3 2 521,-1-4-1573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1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 1480,'0'0'1176,"1"-2"-99,1 29 6239,2 0-7067,1 0 0,13 39 0,47 75 309,-38-86-374,-24-49-149,0 1 0,0 0 0,0 0 0,-1 0 0,0 0 0,-1 0 0,0 0 0,0 1 0,0-1 0,-1 12 0,-1-18-27,1 1 0,-1-1 0,1 1 0,-1-1 0,0 1 0,0-1 0,0 1 0,0-1 0,0 1 0,0-1 0,0 0 0,0 0 0,-1 0 0,1 0 0,0 0 0,-1 0 0,1 0 0,-1 0 0,-2 1 0,0 0 2,-1 0 1,0 0 0,0 0 0,0-1-1,-5 1 1,-1 0-38,0-1-1,1-1 1,-1 0-1,0 0 1,0-1-1,0 0 1,0-1-1,1 0 0,-18-7 1,24 8-147,-1-1-1,1-1 1,0 1-1,0-1 1,0 1-1,0-1 1,0 0-1,1-1 1,-1 1 0,-3-6-1,5 6-197,-1-1 0,1 0-1,0 1 1,0-1 0,1 0 0,-1 0 0,1-1-1,0 1 1,0 0 0,0 0 0,1-1-1,-1 1 1,1-5 0,1-16-2170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1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 1096,'0'0'910,"0"0"-840,0 0 0,1-1 0,-1 1 0,0 0 0,0 0 0,0 0 0,0 0 0,0-1 0,1 1 0,-1 0 0,0 0 0,0 0 0,0 0 0,1 0 0,-1 0 0,0 0 0,0 0 0,0-1 0,1 1 0,-1 0 0,0 0 0,0 0 0,0 0 0,1 0 0,-1 0 0,0 0 0,0 0 0,0 0 0,1 0 0,-1 0 0,0 1 0,0-1 0,1 0 0,-1 0 0,0 0 0,0 0 0,0 0 0,0 0 0,1 0 0,-1 0 0,0 1 0,0-1 0,0 0 0,0 0 0,1 0 0,-1 0 0,0 1 0,0-1 0,0 0 0,0 0 0,0 0 0,0 1 0,0-1 0,7 64 1615,-4 110 0,-1-20-847,13 31-126,-4-69-923,-12-74-1017,1-42 1190,0 0 0,0 1 0,0-1 0,0 0 0,0 1 0,0-1 1,0 0-1,0 1 0,0-1 0,0 0 0,0 0 0,0 1 0,0-1 0,-1 0 0,1 0 0,0 1 0,0-1 1,0 0-1,0 0 0,-1 1 0,1-1 0,0 0 0,0 0 0,-1 0 0,1 1 0,0-1 0,0 0 0,-1 0 1,1 0-1,-3 5-3056</inkml:trace>
  <inkml:trace contextRef="#ctx0" brushRef="#br0" timeOffset="1">11 650 1356,'-1'-1'156,"0"0"-1,0 0 1,0 0-1,0 0 1,0 0-1,1 0 1,-1 0-1,0-1 1,1 1-1,-1 0 1,1 0-1,0-1 1,-1 1 0,1 0-1,0-1 1,0 1-1,-1 0 1,1-1-1,0 1 1,1 0-1,-1-1 1,0-1-1,1 1-78,0-1 0,1 1 0,-1 0 0,1-1 0,-1 1 0,1 0 0,0 0 0,-1 0 0,1 0 0,0 1 0,4-4 0,161-124 2314,-124 95-1005,89-53 0,-131 87-1371,-1-1 1,1 1-1,-1 0 1,1 0-1,0-1 1,-1 1-1,1 0 1,0 0-1,-1 0 1,1 0-1,0 0 1,-1 0-1,1 0 1,0 0 0,-1 0-1,1 0 1,0 0-1,-1 0 1,1 0-1,0 1 1,-1-1-1,1 0 1,0 0-1,-1 1 1,1-1-1,-1 1 1,1-1-1,-1 0 1,1 1-1,-1-1 1,1 1-1,-1-1 1,1 1 0,-1-1-1,1 1 1,-1 0-1,0-1 1,0 1-1,1-1 1,-1 1-1,0 0 1,0-1-1,1 1 1,-1 0-1,7 33 148,-6-30-117,2 33 152,-2 64 1,0 2-21,1-64 229,-2-39-392,0 1 0,1-1 0,-1 0 0,0 1 0,0-1 0,0 0 0,0 1 0,0-1 0,0 0 0,1 0 0,-1 1 0,0-1 0,0 0 0,1 0 0,-1 1 0,0-1 0,0 0 1,1 0-1,-1 0 0,0 1 0,0-1 0,1 0 0,-1 0 0,0 0 0,1 0 0,-1 0 0,0 0 0,0 0 0,1 0 0,-1 1 0,0-1 0,1 0 0,-1 0 0,0 0 0,1-1 1,0 1-1,13-5 230,64-51 605,-76 55-828,1 0-1,-1 1 1,0-1 0,0 0-1,1 1 1,-1 0-1,0-1 1,4 1 0,-3 0 3,-1 0 19,1 0-8,-1 1-24,-1-1 0,1 1 0,0-1 0,0 1 0,0 0 0,-1-1 0,1 1 0,0 0 0,2 3 0,25 26 28,1 2-3406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4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1000,'0'0'766,"2"0"-46,22-4 1408,24-9 1,-40 11-1870,0-1 0,0 0 0,-1-1 0,0 0 0,0 0 0,0 0 0,8-8 0,-10 9-21,-1-1 0,0 0 0,0-1 0,0 1 0,-1-1 0,5-7 0,-7 10-169,0 0-1,0 0 1,0 0 0,-1 0 0,1 1 0,-1-1-1,0 0 1,1 0 0,-1 0 0,0 0-1,0 0 1,0 0 0,0 0 0,-1 0-1,1 0 1,-1 0 0,1 0 0,-1 0-1,1 0 1,-1 0 0,-2-3 0,1 2-22,0 1 0,0-1 0,0 0-1,-1 1 1,1 0 0,-1-1 0,1 1 0,-1 0 0,0 0 0,0 1 0,0-1 0,0 1 0,0-1 0,0 1 0,-1 0 0,1 0 0,0 0 0,0 0 0,-1 1-1,1 0 1,-1-1 0,1 1 0,-1 0 0,1 1 0,-7 0 0,7 0-27,0-1 1,0 1-1,0 0 0,0 0 0,0 0 1,0 0-1,0 0 0,0 1 1,0-1-1,1 1 0,-1 0 0,0-1 1,1 1-1,0 1 0,-1-1 1,1 0-1,0 1 0,0-1 0,0 1 1,1-1-1,-1 1 0,1 0 1,-1 0-1,1 0 0,0 0 0,0 0 1,-1 5-1,1-7-21,1 1 0,0-1 0,-1 0 0,1 0 0,0 1 0,0-1 0,0 0 0,0 1 0,0-1 0,0 1 0,0-1-1,1 0 1,-1 0 0,0 1 0,1-1 0,-1 0 0,1 0 0,-1 1 0,2 0 0,0 1-17,0 1-37,-1-1 0,1 0-1,0-1 1,1 1 0,-1 0-1,0 0 1,1-1 0,-1 0-1,1 1 1,0-1 0,0 0-1,0 0 1,4 1 0,3 3-263,1-2 0,17 6 1,-25-9 241,0 0 0,0 0 1,0-1-1,1 1 0,-1-1 1,0 0-1,0 0 0,1 0 1,-1 0-1,0 0 0,0-1 1,0 0-1,1 1 0,-1-1 0,0 0 1,0-1-1,0 1 0,0 0 1,-1-1-1,1 0 0,0 0 1,0 0-1,-1 0 0,5-4 1,3-5-46,-1-1 1,10-13 0,-14 16 195,1 1 0,1 0 0,-1 0 0,1 1 0,0-1 0,14-9 0,-20 16-63,1 1-1,-1-1 0,1 1 0,-1-1 1,1 1-1,-1 0 0,1 0 0,-1 0 1,1 0-1,-1 0 0,1 0 1,-1 0-1,1 0 0,-1 0 0,0 1 1,1-1-1,-1 0 0,1 1 1,-1 0-1,1-1 0,-1 1 0,0 0 1,0-1-1,1 1 0,-1 0 0,0 0 1,2 2-1,2 2 9,0 0 0,-1 0 0,1 0 0,5 10 0,5 11 15,-1 1 0,-1 0-1,-2 1 1,9 32-1,-16-47-21,-2-6 15,-1 1 1,1 0-1,-1 0 1,-1-1-1,0 1 1,0 0-1,-1 12 1,-7-9 202,8-11-207,0 0-1,0 0 1,0 0-1,-1 1 0,1-1 1,0 0-1,0 0 1,-1 0-1,1 0 0,0 0 1,0 1-1,-1-1 1,1 0-1,0 0 0,0 0 1,-1 0-1,1 0 1,0 0-1,0 0 1,-1 0-1,1 0 0,0 0 1,0 0-1,-1 0 1,1 0-1,0 0 0,0 0 1,-1-1-1,1 1 1,0 0-1,0 0 1,-1 0-1,1 0 0,0 0 1,0-1-1,0 1 1,-1 0-1,1 0 0,0 0 1,0-1-1,0 1 1,0 0-1,-1 0 0,1 0 1,0-1-1,0 1 1,0 0-1,-1-5 11,0 0 0,0 0 0,0 0 0,1 0-1,-1 1 1,1-1 0,1 0 0,-1 0 0,1 0 0,0 0 0,0 0-1,0 1 1,0-1 0,1 0 0,4-7 0,1-2 9,0-1 0,1 2-1,0-1 1,13-14 0,-1 5-225,1 0 0,1 2 0,2 0 0,26-18 0,58-29-5911,-87 57 3307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06:30:0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1128,'4'3'1182,"-1"1"-943,1 1 0,-1-1 0,1 0 0,-1 1 0,-1 0 0,1 0 0,-1 0 0,1 0 0,-1 0 0,-1 0 0,3 8 0,53 301 3494,-13-63-2462,-31-191-1597,-3 1 0,5 90 0,-15-140-622,-1 0 1,0 0-1,-3 11 1,0-1-1431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40BA-60D8-7BBE-18A7-4B362B64F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14618-2F7C-9801-494D-B339BA69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325E1-A5C7-9E0C-51E0-ADFC5AB2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0909-3E63-F4FD-CC9A-AE9538F5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B6A2-B163-4376-A9A7-00BED0EA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350D-E0F9-0BA3-FB19-EF50958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1BF38-4031-54A3-B3C5-2D5460D5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EF4B-55E9-A5B4-7FEC-5F19E4B2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27A2-6A7B-5ED2-F685-B4B2763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356C-DAA3-7C73-FC09-14321469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940A3-C04A-600E-72C8-956F8F431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17B1D-625F-0E61-430A-5D2DCF90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9AAD7-CE95-A441-29E7-682575CB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60BE-6F41-EA75-F668-63B2CB9A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4050-6F59-D1BC-E447-791FEC77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7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5130-31B1-B1AA-7298-E4756D29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AA32-F33F-C81F-55AE-D208DE98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65A5-C474-95F5-106D-6D56C08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5062A-7F8A-1048-0457-3900B1DF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120C-8FD3-1098-BEE9-22674910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3BE6-822B-4925-091B-86BF326B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A4EEE-9D29-1A6E-8A23-10FDAF42C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FAE0-E115-686A-E6FA-077D1EC6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10A3-FF38-D0E6-C338-05C4ED93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7DD1-A93B-E0F2-0898-2A9C0AF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76FD-BD86-4512-1D68-C4F3FF4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931F-B2D4-C383-0309-B64C6938A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6230C-C315-7E2E-5679-A7C6BC6DD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200E-3607-03A3-DF6B-AF7107F2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19DB-3D71-03C2-FFCA-C09E2990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9F96-169F-9FC8-D8C2-589117B4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9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9958-1F7A-9B59-6085-5672FF9C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E9E7-5CAD-570A-2DC0-CA2D4B09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B96FD-B10B-47DF-C361-21B90B701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537F8-AF8E-B16E-C1E8-DD9DD56E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2EE4D-0A41-4C0E-C100-4DEEE204C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1D27A-34F4-5B20-9EF4-B6318505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96D8D-2151-C96C-2587-C09319D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DF440-B505-6ED9-A61A-E40BD65D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5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47F1-BAFA-62CB-20D2-B9C2D998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A2A44-3D3B-CAAB-F394-45E16103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EC6AF-4F66-AE74-1B41-F85D8F73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20362-C3E5-FD62-274D-C5F89901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7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8B28E-B34E-233D-79DD-1C8B9042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2E690-8BBB-2F86-FAEF-2FABBD5A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BCB50-1BD9-35AA-34C9-C393BD37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6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4411-3FAC-8FE1-4E27-DBAE98AD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DC32-49C0-2B29-E15F-DD4F0374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F700B-9CEC-0ABE-04C5-4E4193BF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C9655-7885-3ACF-AD8A-DA8F903F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B4C7B-1CB7-F1DC-DD36-89766845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F8B9-AA6B-6B2B-C7EC-53A30C6B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B598-6D71-BC3E-2D2D-334C05D8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246D-6200-5E06-2A00-D1847FDF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68DC-9F63-435E-E7D4-B86414F6A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9A6D-02FB-A454-B1EB-6AF082A4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5B5C-6EDA-3B94-DBE9-3A54AA9F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D0439-BD90-0092-5AAB-E9D24C31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9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6D9AB-D920-0823-63B1-A22C7C70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7F1A-45E9-1811-12D8-D864DA89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82AB-5BF5-3C9E-8A23-7E9A524ED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9BA1-436C-45D8-B2A9-7AD2296AC3C5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9FF1-F469-F48B-46CA-0F64B73BF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15B9-1EC2-F43A-D7CD-410188EC8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1621-80A3-4ED8-A1D1-26B7448B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2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77" Type="http://schemas.openxmlformats.org/officeDocument/2006/relationships/image" Target="../media/image88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F8D3-A4F1-DD8D-D5D0-3F3DDD02D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Cosmos DB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8F2B0-DEC8-F650-2C03-AFE803C99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7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D3D7-3115-11C4-8512-C278B0DF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7223-B649-0DBF-E818-48150FEA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 NoSQL database service for modern app development</a:t>
            </a:r>
          </a:p>
          <a:p>
            <a:r>
              <a:rPr lang="en-US" dirty="0"/>
              <a:t>Sigle digit millisecond response times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7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D14-926C-4468-32D5-1158FEFC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Azure Cosmos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0EF4-7FA7-B46A-3383-3B0860B0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and instant scalability</a:t>
            </a:r>
          </a:p>
          <a:p>
            <a:r>
              <a:rPr lang="en-US" dirty="0"/>
              <a:t>Enterprise-grade security</a:t>
            </a:r>
          </a:p>
          <a:p>
            <a:r>
              <a:rPr lang="en-US" dirty="0"/>
              <a:t>Business continuity with 99.999% SLA availability</a:t>
            </a:r>
          </a:p>
          <a:p>
            <a:r>
              <a:rPr lang="en-US" dirty="0"/>
              <a:t>Turnkey global distribution multi region data distribution anywhere in the world</a:t>
            </a:r>
          </a:p>
          <a:p>
            <a:r>
              <a:rPr lang="en-US" dirty="0"/>
              <a:t>Open-source APIs and SDKs for most popular languages</a:t>
            </a:r>
          </a:p>
          <a:p>
            <a:r>
              <a:rPr lang="en-US" dirty="0"/>
              <a:t>Takes care of database administration with automatic management, updates and patching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7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C3A-6DB5-5159-BE60-F3E6A157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APIs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4261-649B-DDC3-DD09-949BE996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Core(SQL) API – document format</a:t>
            </a:r>
          </a:p>
          <a:p>
            <a:r>
              <a:rPr lang="en-US" dirty="0"/>
              <a:t>MongoDB API – document structure, BSON format</a:t>
            </a:r>
          </a:p>
          <a:p>
            <a:r>
              <a:rPr lang="en-US" dirty="0"/>
              <a:t>Cassandra API – column-oriented schema</a:t>
            </a:r>
          </a:p>
          <a:p>
            <a:r>
              <a:rPr lang="en-IN" dirty="0"/>
              <a:t>Gremlin API – Graph queries, store data as edges and vertices</a:t>
            </a:r>
          </a:p>
          <a:p>
            <a:r>
              <a:rPr lang="en-IN" dirty="0"/>
              <a:t>Table API – key/value format</a:t>
            </a:r>
          </a:p>
        </p:txBody>
      </p:sp>
    </p:spTree>
    <p:extLst>
      <p:ext uri="{BB962C8B-B14F-4D97-AF65-F5344CB8AC3E}">
        <p14:creationId xmlns:p14="http://schemas.microsoft.com/office/powerpoint/2010/main" val="9153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B82E422-51BD-5D5B-5AF7-B658457F351B}"/>
              </a:ext>
            </a:extLst>
          </p:cNvPr>
          <p:cNvGrpSpPr/>
          <p:nvPr/>
        </p:nvGrpSpPr>
        <p:grpSpPr>
          <a:xfrm>
            <a:off x="1050207" y="491441"/>
            <a:ext cx="2534400" cy="2270160"/>
            <a:chOff x="1050207" y="491441"/>
            <a:chExt cx="2534400" cy="22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72162C-0B77-0468-67D3-79E9ECFE3415}"/>
                    </a:ext>
                  </a:extLst>
                </p14:cNvPr>
                <p14:cNvContentPartPr/>
                <p14:nvPr/>
              </p14:nvContentPartPr>
              <p14:xfrm>
                <a:off x="1164327" y="926681"/>
                <a:ext cx="231480" cy="324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72162C-0B77-0468-67D3-79E9ECFE34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327" y="917681"/>
                  <a:ext cx="249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693AB1-B812-CAC4-1CB9-3B2910FEB9BA}"/>
                    </a:ext>
                  </a:extLst>
                </p14:cNvPr>
                <p14:cNvContentPartPr/>
                <p14:nvPr/>
              </p14:nvContentPartPr>
              <p14:xfrm>
                <a:off x="1472127" y="1061321"/>
                <a:ext cx="626040" cy="204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693AB1-B812-CAC4-1CB9-3B2910FEB9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3487" y="1052681"/>
                  <a:ext cx="643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34A36A-E26F-BE6A-3C65-AEC272C1ED46}"/>
                    </a:ext>
                  </a:extLst>
                </p14:cNvPr>
                <p14:cNvContentPartPr/>
                <p14:nvPr/>
              </p14:nvContentPartPr>
              <p14:xfrm>
                <a:off x="1957407" y="857201"/>
                <a:ext cx="59760" cy="50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34A36A-E26F-BE6A-3C65-AEC272C1ED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8767" y="848201"/>
                  <a:ext cx="77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C675A8-0EB0-16C6-7979-75C1946F315F}"/>
                    </a:ext>
                  </a:extLst>
                </p14:cNvPr>
                <p14:cNvContentPartPr/>
                <p14:nvPr/>
              </p14:nvContentPartPr>
              <p14:xfrm>
                <a:off x="2089167" y="1022801"/>
                <a:ext cx="282600" cy="36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C675A8-0EB0-16C6-7979-75C1946F31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0527" y="1014161"/>
                  <a:ext cx="300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28648A-1C59-1BB9-74DC-7B76486706AA}"/>
                    </a:ext>
                  </a:extLst>
                </p14:cNvPr>
                <p14:cNvContentPartPr/>
                <p14:nvPr/>
              </p14:nvContentPartPr>
              <p14:xfrm>
                <a:off x="2501007" y="913001"/>
                <a:ext cx="101160" cy="35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28648A-1C59-1BB9-74DC-7B76486706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2007" y="904361"/>
                  <a:ext cx="118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C54761-1432-CDE7-581B-DEAE9571C0D4}"/>
                    </a:ext>
                  </a:extLst>
                </p14:cNvPr>
                <p14:cNvContentPartPr/>
                <p14:nvPr/>
              </p14:nvContentPartPr>
              <p14:xfrm>
                <a:off x="2531967" y="1021721"/>
                <a:ext cx="391320" cy="408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C54761-1432-CDE7-581B-DEAE9571C0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3327" y="1012721"/>
                  <a:ext cx="4089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3B11D7-7BBA-98DE-0FAA-2EEACE4C0FE2}"/>
                    </a:ext>
                  </a:extLst>
                </p14:cNvPr>
                <p14:cNvContentPartPr/>
                <p14:nvPr/>
              </p14:nvContentPartPr>
              <p14:xfrm>
                <a:off x="1081167" y="491441"/>
                <a:ext cx="1995120" cy="1015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3B11D7-7BBA-98DE-0FAA-2EEACE4C0F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2527" y="482801"/>
                  <a:ext cx="2012760" cy="10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F97301-A6B9-8A84-AD88-84647F0B9019}"/>
                    </a:ext>
                  </a:extLst>
                </p14:cNvPr>
                <p14:cNvContentPartPr/>
                <p14:nvPr/>
              </p14:nvContentPartPr>
              <p14:xfrm>
                <a:off x="1050207" y="609521"/>
                <a:ext cx="2124720" cy="87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F97301-A6B9-8A84-AD88-84647F0B90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1207" y="600521"/>
                  <a:ext cx="214236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FE59A2-1430-7617-AAF7-022043A06509}"/>
                    </a:ext>
                  </a:extLst>
                </p14:cNvPr>
                <p14:cNvContentPartPr/>
                <p14:nvPr/>
              </p14:nvContentPartPr>
              <p14:xfrm>
                <a:off x="1976127" y="1518521"/>
                <a:ext cx="64080" cy="353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FE59A2-1430-7617-AAF7-022043A065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67487" y="1509521"/>
                  <a:ext cx="817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7313FF-DC12-5087-11E0-A0C12F71B716}"/>
                    </a:ext>
                  </a:extLst>
                </p14:cNvPr>
                <p14:cNvContentPartPr/>
                <p14:nvPr/>
              </p14:nvContentPartPr>
              <p14:xfrm>
                <a:off x="1907367" y="1735961"/>
                <a:ext cx="245160" cy="21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7313FF-DC12-5087-11E0-A0C12F71B7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8727" y="1727321"/>
                  <a:ext cx="262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515877-2F3F-51A1-8DB0-2B5419922AD1}"/>
                    </a:ext>
                  </a:extLst>
                </p14:cNvPr>
                <p14:cNvContentPartPr/>
                <p14:nvPr/>
              </p14:nvContentPartPr>
              <p14:xfrm>
                <a:off x="1694607" y="2097041"/>
                <a:ext cx="202320" cy="26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515877-2F3F-51A1-8DB0-2B5419922A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5967" y="2088401"/>
                  <a:ext cx="219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DC795F-DEE1-D439-E55B-029B1DE59937}"/>
                    </a:ext>
                  </a:extLst>
                </p14:cNvPr>
                <p14:cNvContentPartPr/>
                <p14:nvPr/>
              </p14:nvContentPartPr>
              <p14:xfrm>
                <a:off x="1932567" y="2173721"/>
                <a:ext cx="322560" cy="15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DC795F-DEE1-D439-E55B-029B1DE599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3567" y="2164721"/>
                  <a:ext cx="340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C68D5C-E57E-378D-796A-855119732989}"/>
                    </a:ext>
                  </a:extLst>
                </p14:cNvPr>
                <p14:cNvContentPartPr/>
                <p14:nvPr/>
              </p14:nvContentPartPr>
              <p14:xfrm>
                <a:off x="2293647" y="2156801"/>
                <a:ext cx="86760" cy="14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C68D5C-E57E-378D-796A-855119732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85007" y="2147801"/>
                  <a:ext cx="104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2C0440-E8DE-226F-1748-ACC7BC9FB49E}"/>
                    </a:ext>
                  </a:extLst>
                </p14:cNvPr>
                <p14:cNvContentPartPr/>
                <p14:nvPr/>
              </p14:nvContentPartPr>
              <p14:xfrm>
                <a:off x="2448447" y="1964921"/>
                <a:ext cx="344520" cy="31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C0440-E8DE-226F-1748-ACC7BC9FB4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39807" y="1955921"/>
                  <a:ext cx="362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2AF020-879C-7A81-752B-57D10AB64090}"/>
                    </a:ext>
                  </a:extLst>
                </p14:cNvPr>
                <p14:cNvContentPartPr/>
                <p14:nvPr/>
              </p14:nvContentPartPr>
              <p14:xfrm>
                <a:off x="2747607" y="2064281"/>
                <a:ext cx="137520" cy="85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2AF020-879C-7A81-752B-57D10AB640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38967" y="2055281"/>
                  <a:ext cx="155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45742F-005D-DB3E-ABC2-38D42D9D74B3}"/>
                    </a:ext>
                  </a:extLst>
                </p14:cNvPr>
                <p14:cNvContentPartPr/>
                <p14:nvPr/>
              </p14:nvContentPartPr>
              <p14:xfrm>
                <a:off x="2853447" y="2078681"/>
                <a:ext cx="207720" cy="17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45742F-005D-DB3E-ABC2-38D42D9D74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44447" y="2069681"/>
                  <a:ext cx="225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B5534F-0F62-D048-2FDF-C41DA4A8A33F}"/>
                    </a:ext>
                  </a:extLst>
                </p14:cNvPr>
                <p14:cNvContentPartPr/>
                <p14:nvPr/>
              </p14:nvContentPartPr>
              <p14:xfrm>
                <a:off x="2251167" y="2474681"/>
                <a:ext cx="190080" cy="28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B5534F-0F62-D048-2FDF-C41DA4A8A3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42167" y="2466041"/>
                  <a:ext cx="207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10FB4C-79FD-4BE0-F782-60B86937E37C}"/>
                    </a:ext>
                  </a:extLst>
                </p14:cNvPr>
                <p14:cNvContentPartPr/>
                <p14:nvPr/>
              </p14:nvContentPartPr>
              <p14:xfrm>
                <a:off x="2492367" y="2551721"/>
                <a:ext cx="128160" cy="209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10FB4C-79FD-4BE0-F782-60B86937E3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3727" y="2543081"/>
                  <a:ext cx="145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6138B0-7250-6FB1-AF7D-5FBE39B768EC}"/>
                    </a:ext>
                  </a:extLst>
                </p14:cNvPr>
                <p14:cNvContentPartPr/>
                <p14:nvPr/>
              </p14:nvContentPartPr>
              <p14:xfrm>
                <a:off x="2691087" y="2573321"/>
                <a:ext cx="66960" cy="12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6138B0-7250-6FB1-AF7D-5FBE39B768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2087" y="2564681"/>
                  <a:ext cx="84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FDB3CA-9EB7-4A91-5864-AA480E7B614F}"/>
                    </a:ext>
                  </a:extLst>
                </p14:cNvPr>
                <p14:cNvContentPartPr/>
                <p14:nvPr/>
              </p14:nvContentPartPr>
              <p14:xfrm>
                <a:off x="2839407" y="2484401"/>
                <a:ext cx="133560" cy="237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FDB3CA-9EB7-4A91-5864-AA480E7B61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30767" y="2475401"/>
                  <a:ext cx="151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AF71C0-DE90-3F7D-9985-1CA9FCA0C72A}"/>
                    </a:ext>
                  </a:extLst>
                </p14:cNvPr>
                <p14:cNvContentPartPr/>
                <p14:nvPr/>
              </p14:nvContentPartPr>
              <p14:xfrm>
                <a:off x="3127767" y="2391161"/>
                <a:ext cx="130320" cy="32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AF71C0-DE90-3F7D-9985-1CA9FCA0C7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19127" y="2382521"/>
                  <a:ext cx="1479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E1CFA9-83BD-0569-0493-BA48B19DC9AA}"/>
                    </a:ext>
                  </a:extLst>
                </p14:cNvPr>
                <p14:cNvContentPartPr/>
                <p14:nvPr/>
              </p14:nvContentPartPr>
              <p14:xfrm>
                <a:off x="3321447" y="2496281"/>
                <a:ext cx="52920" cy="117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E1CFA9-83BD-0569-0493-BA48B19DC9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12447" y="2487641"/>
                  <a:ext cx="70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7B09FD-92C3-EAEF-064B-E04F5A196EFE}"/>
                    </a:ext>
                  </a:extLst>
                </p14:cNvPr>
                <p14:cNvContentPartPr/>
                <p14:nvPr/>
              </p14:nvContentPartPr>
              <p14:xfrm>
                <a:off x="3408927" y="2468561"/>
                <a:ext cx="175680" cy="18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7B09FD-92C3-EAEF-064B-E04F5A196E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00287" y="2459921"/>
                  <a:ext cx="19332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3851F9-68AD-8AB1-90A2-3DD3DE35DCED}"/>
              </a:ext>
            </a:extLst>
          </p:cNvPr>
          <p:cNvGrpSpPr/>
          <p:nvPr/>
        </p:nvGrpSpPr>
        <p:grpSpPr>
          <a:xfrm>
            <a:off x="2702967" y="3013961"/>
            <a:ext cx="4712400" cy="1613880"/>
            <a:chOff x="2702967" y="3013961"/>
            <a:chExt cx="4712400" cy="161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E587AC-DCEE-D4D8-13D1-B6E2ECECA004}"/>
                    </a:ext>
                  </a:extLst>
                </p14:cNvPr>
                <p14:cNvContentPartPr/>
                <p14:nvPr/>
              </p14:nvContentPartPr>
              <p14:xfrm>
                <a:off x="2702967" y="3013961"/>
                <a:ext cx="506160" cy="682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E587AC-DCEE-D4D8-13D1-B6E2ECECA0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94327" y="3005321"/>
                  <a:ext cx="52380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0D3CAF-71F2-7906-22C5-E39398BEF807}"/>
                    </a:ext>
                  </a:extLst>
                </p14:cNvPr>
                <p14:cNvContentPartPr/>
                <p14:nvPr/>
              </p14:nvContentPartPr>
              <p14:xfrm>
                <a:off x="3520167" y="3360281"/>
                <a:ext cx="110520" cy="231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0D3CAF-71F2-7906-22C5-E39398BEF8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1527" y="3351641"/>
                  <a:ext cx="128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541A3C-7CCA-F9F6-7E37-225BD7FB1591}"/>
                    </a:ext>
                  </a:extLst>
                </p14:cNvPr>
                <p14:cNvContentPartPr/>
                <p14:nvPr/>
              </p14:nvContentPartPr>
              <p14:xfrm>
                <a:off x="3675327" y="3367841"/>
                <a:ext cx="27720" cy="23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541A3C-7CCA-F9F6-7E37-225BD7FB15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66327" y="3358841"/>
                  <a:ext cx="45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F858B9-A6E9-1F42-14E5-EDB43FD01462}"/>
                    </a:ext>
                  </a:extLst>
                </p14:cNvPr>
                <p14:cNvContentPartPr/>
                <p14:nvPr/>
              </p14:nvContentPartPr>
              <p14:xfrm>
                <a:off x="3623127" y="3384761"/>
                <a:ext cx="263160" cy="13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F858B9-A6E9-1F42-14E5-EDB43FD014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14487" y="3376121"/>
                  <a:ext cx="280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8BFF7-3DB1-88DD-6922-E63B9741A7E6}"/>
                    </a:ext>
                  </a:extLst>
                </p14:cNvPr>
                <p14:cNvContentPartPr/>
                <p14:nvPr/>
              </p14:nvContentPartPr>
              <p14:xfrm>
                <a:off x="3922647" y="3289721"/>
                <a:ext cx="563760" cy="353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8BFF7-3DB1-88DD-6922-E63B9741A7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13647" y="3280721"/>
                  <a:ext cx="5814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13AC56-D9E6-DFBB-410D-5ADE1DAF5149}"/>
                    </a:ext>
                  </a:extLst>
                </p14:cNvPr>
                <p14:cNvContentPartPr/>
                <p14:nvPr/>
              </p14:nvContentPartPr>
              <p14:xfrm>
                <a:off x="3618807" y="3825761"/>
                <a:ext cx="100800" cy="29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13AC56-D9E6-DFBB-410D-5ADE1DAF51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10167" y="3817121"/>
                  <a:ext cx="1184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E57389-6D74-628C-C320-00F7EB09773B}"/>
                    </a:ext>
                  </a:extLst>
                </p14:cNvPr>
                <p14:cNvContentPartPr/>
                <p14:nvPr/>
              </p14:nvContentPartPr>
              <p14:xfrm>
                <a:off x="3579207" y="3900641"/>
                <a:ext cx="274680" cy="171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E57389-6D74-628C-C320-00F7EB0977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70207" y="3891641"/>
                  <a:ext cx="292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8BF3BD-9444-6DE8-77D1-36916A714F8B}"/>
                    </a:ext>
                  </a:extLst>
                </p14:cNvPr>
                <p14:cNvContentPartPr/>
                <p14:nvPr/>
              </p14:nvContentPartPr>
              <p14:xfrm>
                <a:off x="3890247" y="3904961"/>
                <a:ext cx="67320" cy="141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8BF3BD-9444-6DE8-77D1-36916A714F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81607" y="3896321"/>
                  <a:ext cx="84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FD78AB-EEBD-65CD-3673-DF6088F30AB5}"/>
                    </a:ext>
                  </a:extLst>
                </p14:cNvPr>
                <p14:cNvContentPartPr/>
                <p14:nvPr/>
              </p14:nvContentPartPr>
              <p14:xfrm>
                <a:off x="4008687" y="3895961"/>
                <a:ext cx="82440" cy="95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FD78AB-EEBD-65CD-3673-DF6088F30A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99687" y="3886961"/>
                  <a:ext cx="100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274670-13D6-7084-5BEB-274F99E09FB2}"/>
                    </a:ext>
                  </a:extLst>
                </p14:cNvPr>
                <p14:cNvContentPartPr/>
                <p14:nvPr/>
              </p14:nvContentPartPr>
              <p14:xfrm>
                <a:off x="4129287" y="3768881"/>
                <a:ext cx="293040" cy="267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274670-13D6-7084-5BEB-274F99E09F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647" y="3759881"/>
                  <a:ext cx="310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7DBD90-03DF-9F7F-6177-CE757019A691}"/>
                    </a:ext>
                  </a:extLst>
                </p14:cNvPr>
                <p14:cNvContentPartPr/>
                <p14:nvPr/>
              </p14:nvContentPartPr>
              <p14:xfrm>
                <a:off x="4316487" y="3764201"/>
                <a:ext cx="171720" cy="148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7DBD90-03DF-9F7F-6177-CE757019A6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07847" y="3755561"/>
                  <a:ext cx="189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886D3C-9688-A236-DA0F-9ADEF2399664}"/>
                    </a:ext>
                  </a:extLst>
                </p14:cNvPr>
                <p14:cNvContentPartPr/>
                <p14:nvPr/>
              </p14:nvContentPartPr>
              <p14:xfrm>
                <a:off x="3415767" y="3130961"/>
                <a:ext cx="1097640" cy="98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886D3C-9688-A236-DA0F-9ADEF23996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06767" y="3121961"/>
                  <a:ext cx="111528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F964ED-AE4F-C00F-9AE9-EAF9AB1D6A34}"/>
                    </a:ext>
                  </a:extLst>
                </p14:cNvPr>
                <p14:cNvContentPartPr/>
                <p14:nvPr/>
              </p14:nvContentPartPr>
              <p14:xfrm>
                <a:off x="3388407" y="3288281"/>
                <a:ext cx="1207440" cy="99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F964ED-AE4F-C00F-9AE9-EAF9AB1D6A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79407" y="3279641"/>
                  <a:ext cx="122508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EE1E41-1EE4-6DB4-9E3F-F6C4897890DA}"/>
                    </a:ext>
                  </a:extLst>
                </p14:cNvPr>
                <p14:cNvContentPartPr/>
                <p14:nvPr/>
              </p14:nvContentPartPr>
              <p14:xfrm>
                <a:off x="3960807" y="4364681"/>
                <a:ext cx="35640" cy="233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EE1E41-1EE4-6DB4-9E3F-F6C4897890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2167" y="4356041"/>
                  <a:ext cx="53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62BFE-4417-56CB-95C0-0416F40947C7}"/>
                    </a:ext>
                  </a:extLst>
                </p14:cNvPr>
                <p14:cNvContentPartPr/>
                <p14:nvPr/>
              </p14:nvContentPartPr>
              <p14:xfrm>
                <a:off x="3921927" y="4357481"/>
                <a:ext cx="193320" cy="245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62BFE-4417-56CB-95C0-0416F40947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12927" y="4348481"/>
                  <a:ext cx="210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4A6699-0F74-45BC-5889-DDBB14E50825}"/>
                    </a:ext>
                  </a:extLst>
                </p14:cNvPr>
                <p14:cNvContentPartPr/>
                <p14:nvPr/>
              </p14:nvContentPartPr>
              <p14:xfrm>
                <a:off x="4072767" y="4360721"/>
                <a:ext cx="67320" cy="267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4A6699-0F74-45BC-5889-DDBB14E508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64127" y="4351721"/>
                  <a:ext cx="84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E01C06-6E78-6184-9750-F90BAC3FDF19}"/>
                    </a:ext>
                  </a:extLst>
                </p14:cNvPr>
                <p14:cNvContentPartPr/>
                <p14:nvPr/>
              </p14:nvContentPartPr>
              <p14:xfrm>
                <a:off x="4210287" y="4448921"/>
                <a:ext cx="99360" cy="103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E01C06-6E78-6184-9750-F90BAC3FDF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01287" y="4440281"/>
                  <a:ext cx="117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0F8C26-9BDB-8A65-8F1B-D4F838415D8F}"/>
                    </a:ext>
                  </a:extLst>
                </p14:cNvPr>
                <p14:cNvContentPartPr/>
                <p14:nvPr/>
              </p14:nvContentPartPr>
              <p14:xfrm>
                <a:off x="4306407" y="4317521"/>
                <a:ext cx="179640" cy="25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0F8C26-9BDB-8A65-8F1B-D4F838415D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97767" y="4308521"/>
                  <a:ext cx="197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2F520C-1709-507A-5B3C-63204DB22877}"/>
                    </a:ext>
                  </a:extLst>
                </p14:cNvPr>
                <p14:cNvContentPartPr/>
                <p14:nvPr/>
              </p14:nvContentPartPr>
              <p14:xfrm>
                <a:off x="4793847" y="3041681"/>
                <a:ext cx="2621520" cy="49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2F520C-1709-507A-5B3C-63204DB228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84847" y="3032681"/>
                  <a:ext cx="2639160" cy="51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889F85-A62A-33C3-CE14-42CEC8C9B35A}"/>
              </a:ext>
            </a:extLst>
          </p:cNvPr>
          <p:cNvGrpSpPr/>
          <p:nvPr/>
        </p:nvGrpSpPr>
        <p:grpSpPr>
          <a:xfrm>
            <a:off x="7713807" y="2669081"/>
            <a:ext cx="1415880" cy="944640"/>
            <a:chOff x="7713807" y="2669081"/>
            <a:chExt cx="1415880" cy="9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3C62206-8AF1-B333-40A2-E852913B4CAC}"/>
                    </a:ext>
                  </a:extLst>
                </p14:cNvPr>
                <p14:cNvContentPartPr/>
                <p14:nvPr/>
              </p14:nvContentPartPr>
              <p14:xfrm>
                <a:off x="7871847" y="2841521"/>
                <a:ext cx="124200" cy="221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C62206-8AF1-B333-40A2-E852913B4C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62847" y="2832521"/>
                  <a:ext cx="141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0DB91F-2E82-3AF6-DFF0-B5BD3F54C281}"/>
                    </a:ext>
                  </a:extLst>
                </p14:cNvPr>
                <p14:cNvContentPartPr/>
                <p14:nvPr/>
              </p14:nvContentPartPr>
              <p14:xfrm>
                <a:off x="8058687" y="2860241"/>
                <a:ext cx="78480" cy="129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0DB91F-2E82-3AF6-DFF0-B5BD3F54C28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49687" y="2851601"/>
                  <a:ext cx="96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CCDA66-3735-7FF7-198F-8D76A8D6F654}"/>
                    </a:ext>
                  </a:extLst>
                </p14:cNvPr>
                <p14:cNvContentPartPr/>
                <p14:nvPr/>
              </p14:nvContentPartPr>
              <p14:xfrm>
                <a:off x="8194407" y="2809121"/>
                <a:ext cx="54720" cy="144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CCDA66-3735-7FF7-198F-8D76A8D6F6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85767" y="2800481"/>
                  <a:ext cx="72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18EA68-BED5-0369-1AFE-6020FEE3BE2E}"/>
                    </a:ext>
                  </a:extLst>
                </p14:cNvPr>
                <p14:cNvContentPartPr/>
                <p14:nvPr/>
              </p14:nvContentPartPr>
              <p14:xfrm>
                <a:off x="8296287" y="2845481"/>
                <a:ext cx="305640" cy="112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18EA68-BED5-0369-1AFE-6020FEE3BE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7287" y="2836481"/>
                  <a:ext cx="323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B1692B-9BD3-7A9F-8F5E-81ACEDCC10C1}"/>
                    </a:ext>
                  </a:extLst>
                </p14:cNvPr>
                <p14:cNvContentPartPr/>
                <p14:nvPr/>
              </p14:nvContentPartPr>
              <p14:xfrm>
                <a:off x="8669607" y="2813081"/>
                <a:ext cx="90720" cy="128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B1692B-9BD3-7A9F-8F5E-81ACEDCC10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60607" y="2804441"/>
                  <a:ext cx="108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6DD7A4-C270-77E4-FD59-519AD1C3C45D}"/>
                    </a:ext>
                  </a:extLst>
                </p14:cNvPr>
                <p14:cNvContentPartPr/>
                <p14:nvPr/>
              </p14:nvContentPartPr>
              <p14:xfrm>
                <a:off x="8438487" y="2792561"/>
                <a:ext cx="443880" cy="628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6DD7A4-C270-77E4-FD59-519AD1C3C4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29847" y="2783921"/>
                  <a:ext cx="4615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A019F8-B3DD-1E82-A665-71C33E6F7A96}"/>
                    </a:ext>
                  </a:extLst>
                </p14:cNvPr>
                <p14:cNvContentPartPr/>
                <p14:nvPr/>
              </p14:nvContentPartPr>
              <p14:xfrm>
                <a:off x="8416887" y="3211241"/>
                <a:ext cx="222480" cy="205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A019F8-B3DD-1E82-A665-71C33E6F7A9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07887" y="3202241"/>
                  <a:ext cx="24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944926-647B-0D29-D0F6-AF2E1541DDB4}"/>
                    </a:ext>
                  </a:extLst>
                </p14:cNvPr>
                <p14:cNvContentPartPr/>
                <p14:nvPr/>
              </p14:nvContentPartPr>
              <p14:xfrm>
                <a:off x="8597967" y="3156521"/>
                <a:ext cx="160920" cy="231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944926-647B-0D29-D0F6-AF2E1541DD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88967" y="3147521"/>
                  <a:ext cx="178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67202D-3025-425B-B188-577CE376AD60}"/>
                    </a:ext>
                  </a:extLst>
                </p14:cNvPr>
                <p14:cNvContentPartPr/>
                <p14:nvPr/>
              </p14:nvContentPartPr>
              <p14:xfrm>
                <a:off x="7713807" y="2669081"/>
                <a:ext cx="1342080" cy="918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67202D-3025-425B-B188-577CE376AD6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04807" y="2660441"/>
                  <a:ext cx="135972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740F25-E982-27FF-3442-286957AF322F}"/>
                    </a:ext>
                  </a:extLst>
                </p14:cNvPr>
                <p14:cNvContentPartPr/>
                <p14:nvPr/>
              </p14:nvContentPartPr>
              <p14:xfrm>
                <a:off x="7790487" y="2872481"/>
                <a:ext cx="1339200" cy="741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740F25-E982-27FF-3442-286957AF32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81487" y="2863841"/>
                  <a:ext cx="1356840" cy="75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6B588B-29DF-C234-6A8D-9501BFBDBE13}"/>
              </a:ext>
            </a:extLst>
          </p:cNvPr>
          <p:cNvGrpSpPr/>
          <p:nvPr/>
        </p:nvGrpSpPr>
        <p:grpSpPr>
          <a:xfrm>
            <a:off x="8316087" y="3755561"/>
            <a:ext cx="622080" cy="346680"/>
            <a:chOff x="8316087" y="3755561"/>
            <a:chExt cx="62208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2FC123-8405-2041-9C94-C942736EAD32}"/>
                    </a:ext>
                  </a:extLst>
                </p14:cNvPr>
                <p14:cNvContentPartPr/>
                <p14:nvPr/>
              </p14:nvContentPartPr>
              <p14:xfrm>
                <a:off x="8339487" y="3902801"/>
                <a:ext cx="11520" cy="17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2FC123-8405-2041-9C94-C942736EAD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30847" y="3894161"/>
                  <a:ext cx="29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AAA21C-C79E-3E22-8B05-87A866505131}"/>
                    </a:ext>
                  </a:extLst>
                </p14:cNvPr>
                <p14:cNvContentPartPr/>
                <p14:nvPr/>
              </p14:nvContentPartPr>
              <p14:xfrm>
                <a:off x="8316087" y="3755561"/>
                <a:ext cx="122400" cy="346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AAA21C-C79E-3E22-8B05-87A8665051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7087" y="3746561"/>
                  <a:ext cx="1400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18E6AC-E6AD-2D8B-47EF-F71CB53AEFC0}"/>
                    </a:ext>
                  </a:extLst>
                </p14:cNvPr>
                <p14:cNvContentPartPr/>
                <p14:nvPr/>
              </p14:nvContentPartPr>
              <p14:xfrm>
                <a:off x="8349927" y="3915041"/>
                <a:ext cx="117360" cy="119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18E6AC-E6AD-2D8B-47EF-F71CB53AEF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41287" y="3906041"/>
                  <a:ext cx="135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B1B9AA8-EF64-14AD-791B-DDF101D9E603}"/>
                    </a:ext>
                  </a:extLst>
                </p14:cNvPr>
                <p14:cNvContentPartPr/>
                <p14:nvPr/>
              </p14:nvContentPartPr>
              <p14:xfrm>
                <a:off x="8515887" y="3920441"/>
                <a:ext cx="339120" cy="105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B1B9AA8-EF64-14AD-791B-DDF101D9E6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07247" y="3911801"/>
                  <a:ext cx="356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30EB3A-5D49-0A39-9BC6-7706CAA863A6}"/>
                    </a:ext>
                  </a:extLst>
                </p14:cNvPr>
                <p14:cNvContentPartPr/>
                <p14:nvPr/>
              </p14:nvContentPartPr>
              <p14:xfrm>
                <a:off x="8893167" y="3859241"/>
                <a:ext cx="45000" cy="176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30EB3A-5D49-0A39-9BC6-7706CAA863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84167" y="3850241"/>
                  <a:ext cx="626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F6E9C0F-D2C4-2C25-7508-01F743052FD5}"/>
              </a:ext>
            </a:extLst>
          </p:cNvPr>
          <p:cNvGrpSpPr/>
          <p:nvPr/>
        </p:nvGrpSpPr>
        <p:grpSpPr>
          <a:xfrm>
            <a:off x="5470287" y="3392321"/>
            <a:ext cx="1387080" cy="394200"/>
            <a:chOff x="5470287" y="3392321"/>
            <a:chExt cx="138708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6A27128-E2B1-BD01-C194-740D8165B0CF}"/>
                    </a:ext>
                  </a:extLst>
                </p14:cNvPr>
                <p14:cNvContentPartPr/>
                <p14:nvPr/>
              </p14:nvContentPartPr>
              <p14:xfrm>
                <a:off x="5470287" y="3592481"/>
                <a:ext cx="35640" cy="187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6A27128-E2B1-BD01-C194-740D8165B0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61287" y="3583841"/>
                  <a:ext cx="53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55A382-1A28-71D7-E985-15741A4F0CE4}"/>
                    </a:ext>
                  </a:extLst>
                </p14:cNvPr>
                <p14:cNvContentPartPr/>
                <p14:nvPr/>
              </p14:nvContentPartPr>
              <p14:xfrm>
                <a:off x="5477847" y="3504641"/>
                <a:ext cx="384480" cy="274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55A382-1A28-71D7-E985-15741A4F0C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69207" y="3495641"/>
                  <a:ext cx="402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26E429-4A78-1831-8BAA-6EF44BC0BEBE}"/>
                    </a:ext>
                  </a:extLst>
                </p14:cNvPr>
                <p14:cNvContentPartPr/>
                <p14:nvPr/>
              </p14:nvContentPartPr>
              <p14:xfrm>
                <a:off x="5736687" y="3530921"/>
                <a:ext cx="295920" cy="147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26E429-4A78-1831-8BAA-6EF44BC0BE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28047" y="3522281"/>
                  <a:ext cx="313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88BB30-A375-D1F1-F560-1F07314AA7E0}"/>
                    </a:ext>
                  </a:extLst>
                </p14:cNvPr>
                <p14:cNvContentPartPr/>
                <p14:nvPr/>
              </p14:nvContentPartPr>
              <p14:xfrm>
                <a:off x="6202527" y="3392321"/>
                <a:ext cx="75960" cy="324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88BB30-A375-D1F1-F560-1F07314AA7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93887" y="3383321"/>
                  <a:ext cx="93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A6A8FD-E3CF-FF5B-8412-631CF695E337}"/>
                    </a:ext>
                  </a:extLst>
                </p14:cNvPr>
                <p14:cNvContentPartPr/>
                <p14:nvPr/>
              </p14:nvContentPartPr>
              <p14:xfrm>
                <a:off x="6112887" y="3530921"/>
                <a:ext cx="219240" cy="129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A6A8FD-E3CF-FF5B-8412-631CF695E3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04247" y="3522281"/>
                  <a:ext cx="236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F22359-828A-A734-6BDC-18704717C002}"/>
                    </a:ext>
                  </a:extLst>
                </p14:cNvPr>
                <p14:cNvContentPartPr/>
                <p14:nvPr/>
              </p14:nvContentPartPr>
              <p14:xfrm>
                <a:off x="6364527" y="3555401"/>
                <a:ext cx="55800" cy="122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F22359-828A-A734-6BDC-18704717C0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55527" y="3546401"/>
                  <a:ext cx="73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7A6AB3F-C040-6330-DB3D-11FA0F9A62BD}"/>
                    </a:ext>
                  </a:extLst>
                </p14:cNvPr>
                <p14:cNvContentPartPr/>
                <p14:nvPr/>
              </p14:nvContentPartPr>
              <p14:xfrm>
                <a:off x="6471087" y="3433001"/>
                <a:ext cx="41040" cy="222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7A6AB3F-C040-6330-DB3D-11FA0F9A62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62087" y="3424001"/>
                  <a:ext cx="58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725E8EC-C21E-808E-1B31-4CD143444CC9}"/>
                    </a:ext>
                  </a:extLst>
                </p14:cNvPr>
                <p14:cNvContentPartPr/>
                <p14:nvPr/>
              </p14:nvContentPartPr>
              <p14:xfrm>
                <a:off x="6449127" y="3467201"/>
                <a:ext cx="178920" cy="13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725E8EC-C21E-808E-1B31-4CD143444C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40487" y="3458201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E5B785-A956-6D77-C999-4F592AC5FCA1}"/>
                    </a:ext>
                  </a:extLst>
                </p14:cNvPr>
                <p14:cNvContentPartPr/>
                <p14:nvPr/>
              </p14:nvContentPartPr>
              <p14:xfrm>
                <a:off x="6628767" y="3447401"/>
                <a:ext cx="228600" cy="339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E5B785-A956-6D77-C999-4F592AC5FC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20127" y="3438761"/>
                  <a:ext cx="2462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77BEBC-9096-7C11-8A34-36FBE3F68E65}"/>
              </a:ext>
            </a:extLst>
          </p:cNvPr>
          <p:cNvGrpSpPr/>
          <p:nvPr/>
        </p:nvGrpSpPr>
        <p:grpSpPr>
          <a:xfrm>
            <a:off x="5436807" y="2002721"/>
            <a:ext cx="977760" cy="1212480"/>
            <a:chOff x="5436807" y="2002721"/>
            <a:chExt cx="977760" cy="12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2B3080-6A1D-0AF9-972F-F1CE924B6E2F}"/>
                    </a:ext>
                  </a:extLst>
                </p14:cNvPr>
                <p14:cNvContentPartPr/>
                <p14:nvPr/>
              </p14:nvContentPartPr>
              <p14:xfrm>
                <a:off x="5436807" y="3029081"/>
                <a:ext cx="114480" cy="18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2B3080-6A1D-0AF9-972F-F1CE924B6E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27807" y="3020081"/>
                  <a:ext cx="132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2374066-43F9-10EA-87F8-8C1A26B49DFC}"/>
                    </a:ext>
                  </a:extLst>
                </p14:cNvPr>
                <p14:cNvContentPartPr/>
                <p14:nvPr/>
              </p14:nvContentPartPr>
              <p14:xfrm>
                <a:off x="5477127" y="3087401"/>
                <a:ext cx="58680" cy="34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2374066-43F9-10EA-87F8-8C1A26B49DF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68487" y="3078401"/>
                  <a:ext cx="76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EEFB20-6433-31D1-2272-A37A2530F71C}"/>
                    </a:ext>
                  </a:extLst>
                </p14:cNvPr>
                <p14:cNvContentPartPr/>
                <p14:nvPr/>
              </p14:nvContentPartPr>
              <p14:xfrm>
                <a:off x="5545527" y="3040601"/>
                <a:ext cx="164880" cy="109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EEFB20-6433-31D1-2272-A37A2530F7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6887" y="3031601"/>
                  <a:ext cx="182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8FC604-99BA-ED0A-2578-10027908EBA6}"/>
                    </a:ext>
                  </a:extLst>
                </p14:cNvPr>
                <p14:cNvContentPartPr/>
                <p14:nvPr/>
              </p14:nvContentPartPr>
              <p14:xfrm>
                <a:off x="5739207" y="3043121"/>
                <a:ext cx="167760" cy="60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8FC604-99BA-ED0A-2578-10027908EBA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30567" y="3034481"/>
                  <a:ext cx="185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C4597B-BFC2-EBB2-09C9-186E54448A99}"/>
                    </a:ext>
                  </a:extLst>
                </p14:cNvPr>
                <p14:cNvContentPartPr/>
                <p14:nvPr/>
              </p14:nvContentPartPr>
              <p14:xfrm>
                <a:off x="5946567" y="2971481"/>
                <a:ext cx="293760" cy="156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C4597B-BFC2-EBB2-09C9-186E54448A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37567" y="2962841"/>
                  <a:ext cx="31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C9452E-F68F-ED16-11FC-CD295051CD1B}"/>
                    </a:ext>
                  </a:extLst>
                </p14:cNvPr>
                <p14:cNvContentPartPr/>
                <p14:nvPr/>
              </p14:nvContentPartPr>
              <p14:xfrm>
                <a:off x="5638767" y="2002721"/>
                <a:ext cx="775800" cy="896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C9452E-F68F-ED16-11FC-CD295051CD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29767" y="1994081"/>
                  <a:ext cx="793440" cy="9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6B4E39F-C7CC-B132-8F69-F7AC7DF45D24}"/>
              </a:ext>
            </a:extLst>
          </p:cNvPr>
          <p:cNvGrpSpPr/>
          <p:nvPr/>
        </p:nvGrpSpPr>
        <p:grpSpPr>
          <a:xfrm>
            <a:off x="6272727" y="1281641"/>
            <a:ext cx="1980000" cy="1237680"/>
            <a:chOff x="6272727" y="1281641"/>
            <a:chExt cx="1980000" cy="12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BE0E50-A3E9-FAC3-C021-A69D1A7D8ADD}"/>
                    </a:ext>
                  </a:extLst>
                </p14:cNvPr>
                <p14:cNvContentPartPr/>
                <p14:nvPr/>
              </p14:nvContentPartPr>
              <p14:xfrm>
                <a:off x="6403407" y="1774481"/>
                <a:ext cx="237240" cy="96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BE0E50-A3E9-FAC3-C021-A69D1A7D8A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94767" y="1765481"/>
                  <a:ext cx="254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06C44E-D64A-DBF2-5924-2B17848D71A4}"/>
                    </a:ext>
                  </a:extLst>
                </p14:cNvPr>
                <p14:cNvContentPartPr/>
                <p14:nvPr/>
              </p14:nvContentPartPr>
              <p14:xfrm>
                <a:off x="6531207" y="1802201"/>
                <a:ext cx="75600" cy="174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06C44E-D64A-DBF2-5924-2B17848D71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22567" y="1793201"/>
                  <a:ext cx="93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E663F70-4FDD-44C0-9AC1-BB5768AD45E3}"/>
                    </a:ext>
                  </a:extLst>
                </p14:cNvPr>
                <p14:cNvContentPartPr/>
                <p14:nvPr/>
              </p14:nvContentPartPr>
              <p14:xfrm>
                <a:off x="6642447" y="1834601"/>
                <a:ext cx="236160" cy="171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E663F70-4FDD-44C0-9AC1-BB5768AD45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33447" y="1825961"/>
                  <a:ext cx="253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41F93F5-AF92-CE6C-1C49-FFBBF4098410}"/>
                    </a:ext>
                  </a:extLst>
                </p14:cNvPr>
                <p14:cNvContentPartPr/>
                <p14:nvPr/>
              </p14:nvContentPartPr>
              <p14:xfrm>
                <a:off x="6796887" y="1642721"/>
                <a:ext cx="376200" cy="420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41F93F5-AF92-CE6C-1C49-FFBBF409841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88247" y="1634081"/>
                  <a:ext cx="3938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2765F7-4CFF-8CA9-E315-69691FF3854A}"/>
                    </a:ext>
                  </a:extLst>
                </p14:cNvPr>
                <p14:cNvContentPartPr/>
                <p14:nvPr/>
              </p14:nvContentPartPr>
              <p14:xfrm>
                <a:off x="7205127" y="1678361"/>
                <a:ext cx="195120" cy="475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2765F7-4CFF-8CA9-E315-69691FF3854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96487" y="1669721"/>
                  <a:ext cx="2127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21DDE3-C579-1F20-7868-465C9AC2049B}"/>
                    </a:ext>
                  </a:extLst>
                </p14:cNvPr>
                <p14:cNvContentPartPr/>
                <p14:nvPr/>
              </p14:nvContentPartPr>
              <p14:xfrm>
                <a:off x="7479807" y="1688081"/>
                <a:ext cx="152280" cy="183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21DDE3-C579-1F20-7868-465C9AC2049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70807" y="1679441"/>
                  <a:ext cx="169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98C0DF-2057-87B7-D372-B82759BCE731}"/>
                    </a:ext>
                  </a:extLst>
                </p14:cNvPr>
                <p14:cNvContentPartPr/>
                <p14:nvPr/>
              </p14:nvContentPartPr>
              <p14:xfrm>
                <a:off x="7645767" y="1558841"/>
                <a:ext cx="151200" cy="282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98C0DF-2057-87B7-D372-B82759BCE73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36767" y="1549841"/>
                  <a:ext cx="168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8FF5A4-1C02-53F1-79F3-5A80BB737F14}"/>
                    </a:ext>
                  </a:extLst>
                </p14:cNvPr>
                <p14:cNvContentPartPr/>
                <p14:nvPr/>
              </p14:nvContentPartPr>
              <p14:xfrm>
                <a:off x="6272727" y="1281641"/>
                <a:ext cx="1980000" cy="1023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8FF5A4-1C02-53F1-79F3-5A80BB737F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64087" y="1273001"/>
                  <a:ext cx="1997640" cy="10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E42FCD-66C8-0A7A-C153-F0FC1CF869B3}"/>
                    </a:ext>
                  </a:extLst>
                </p14:cNvPr>
                <p14:cNvContentPartPr/>
                <p14:nvPr/>
              </p14:nvContentPartPr>
              <p14:xfrm>
                <a:off x="6732447" y="2056001"/>
                <a:ext cx="1122480" cy="380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E42FCD-66C8-0A7A-C153-F0FC1CF869B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23447" y="2047361"/>
                  <a:ext cx="11401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A02D56-019B-7C75-56EE-8D9AB98D4908}"/>
                    </a:ext>
                  </a:extLst>
                </p14:cNvPr>
                <p14:cNvContentPartPr/>
                <p14:nvPr/>
              </p14:nvContentPartPr>
              <p14:xfrm>
                <a:off x="6831807" y="2210441"/>
                <a:ext cx="974880" cy="308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A02D56-019B-7C75-56EE-8D9AB98D490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22807" y="2201441"/>
                  <a:ext cx="9925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8D5C490-331A-3812-F870-D336D396FEF7}"/>
              </a:ext>
            </a:extLst>
          </p:cNvPr>
          <p:cNvGrpSpPr/>
          <p:nvPr/>
        </p:nvGrpSpPr>
        <p:grpSpPr>
          <a:xfrm>
            <a:off x="8452167" y="1896521"/>
            <a:ext cx="1339560" cy="704520"/>
            <a:chOff x="8452167" y="1896521"/>
            <a:chExt cx="1339560" cy="70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F89278-D4B2-5C87-4AF5-0AC7B09DD8FB}"/>
                    </a:ext>
                  </a:extLst>
                </p14:cNvPr>
                <p14:cNvContentPartPr/>
                <p14:nvPr/>
              </p14:nvContentPartPr>
              <p14:xfrm>
                <a:off x="8452167" y="2104601"/>
                <a:ext cx="419400" cy="496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F89278-D4B2-5C87-4AF5-0AC7B09DD8F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43167" y="2095601"/>
                  <a:ext cx="4370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20A6C33-1E7D-B15F-CD3A-672CF48BD2FB}"/>
                    </a:ext>
                  </a:extLst>
                </p14:cNvPr>
                <p14:cNvContentPartPr/>
                <p14:nvPr/>
              </p14:nvContentPartPr>
              <p14:xfrm>
                <a:off x="8921967" y="1940441"/>
                <a:ext cx="38160" cy="336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20A6C33-1E7D-B15F-CD3A-672CF48BD2F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13327" y="1931441"/>
                  <a:ext cx="558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B7997A9-033A-B710-C09E-3775479904CF}"/>
                    </a:ext>
                  </a:extLst>
                </p14:cNvPr>
                <p14:cNvContentPartPr/>
                <p14:nvPr/>
              </p14:nvContentPartPr>
              <p14:xfrm>
                <a:off x="9062007" y="1987241"/>
                <a:ext cx="16920" cy="232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B7997A9-033A-B710-C09E-3775479904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53007" y="1978241"/>
                  <a:ext cx="34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D8DFE9-924E-673E-108D-01FC0AC5709F}"/>
                    </a:ext>
                  </a:extLst>
                </p14:cNvPr>
                <p14:cNvContentPartPr/>
                <p14:nvPr/>
              </p14:nvContentPartPr>
              <p14:xfrm>
                <a:off x="9150927" y="2044121"/>
                <a:ext cx="90000" cy="170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D8DFE9-924E-673E-108D-01FC0AC5709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41927" y="2035481"/>
                  <a:ext cx="107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1A5610-D0F0-34D6-89BA-14BB939BB0A2}"/>
                    </a:ext>
                  </a:extLst>
                </p14:cNvPr>
                <p14:cNvContentPartPr/>
                <p14:nvPr/>
              </p14:nvContentPartPr>
              <p14:xfrm>
                <a:off x="9244527" y="1896521"/>
                <a:ext cx="222840" cy="270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1A5610-D0F0-34D6-89BA-14BB939BB0A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5527" y="1887521"/>
                  <a:ext cx="240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24C3F1-DC87-E61F-BE30-03765D744CBF}"/>
                    </a:ext>
                  </a:extLst>
                </p14:cNvPr>
                <p14:cNvContentPartPr/>
                <p14:nvPr/>
              </p14:nvContentPartPr>
              <p14:xfrm>
                <a:off x="9519927" y="1993721"/>
                <a:ext cx="271800" cy="136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24C3F1-DC87-E61F-BE30-03765D744C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10927" y="1984721"/>
                  <a:ext cx="289440" cy="15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32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5D21-9402-51FB-CABE-74819C91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BCE0-6DA5-31FB-47DC-25D8E227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  <a:p>
            <a:r>
              <a:rPr lang="en-US" dirty="0"/>
              <a:t>Retail and marketing E-commerce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Social 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24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Cosmos DB</vt:lpstr>
      <vt:lpstr>Azure Cosmos DB</vt:lpstr>
      <vt:lpstr>Features of Azure Cosmos DB</vt:lpstr>
      <vt:lpstr>Cosmos DB APIs</vt:lpstr>
      <vt:lpstr>PowerPoint Presentation</vt:lpstr>
      <vt:lpstr>Common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Cosmos DB</dc:title>
  <dc:creator>Ayush Rathi</dc:creator>
  <cp:lastModifiedBy>Ayush Rathi</cp:lastModifiedBy>
  <cp:revision>2</cp:revision>
  <dcterms:created xsi:type="dcterms:W3CDTF">2022-06-18T05:06:33Z</dcterms:created>
  <dcterms:modified xsi:type="dcterms:W3CDTF">2022-06-18T06:51:46Z</dcterms:modified>
</cp:coreProperties>
</file>