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E9EF-16D0-761E-28BB-B38574ECE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E0AC4-D336-0FC2-07C0-C5731994D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6A16-5453-F79D-4B2D-72281E03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44D2-6452-B309-936C-C49ADDA9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2B82-DAF4-3D09-C3E0-4EB3C6B9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BD52-93A4-8C71-4A63-ECC7FD2B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0EBC1-5AD5-F00D-6D82-EA6CD20E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308F-FBFB-F42C-4283-BA62F44D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73DE-BD64-2FCE-C4CF-345BB33B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FD94-5C4D-4F77-81BD-248F98DB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8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259CB-75E2-A622-0CF2-FC2818762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9AD87-D73C-E657-F427-E8D0B8F76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A5C8-03F2-A48C-364C-C2408E3F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378D-EE90-6E24-5909-88AE3F8B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24C52-170E-F016-A018-0E266E1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4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AF45-C7F1-B9EA-D871-88A8A63C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8BF9-E126-961B-CFC9-DD05A55F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6369-2B24-05F8-9BD6-778D0A19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B933-3ED2-FC9C-1AFE-07A00947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05003-BC6D-F1E3-679C-61EC580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507B-8D72-9890-7F80-5EE07EB8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222F-00D4-04FA-C810-8E8D9C806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AEC8-80D8-B184-AA39-FF1D03B3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95DA-AF50-0551-FF4B-4B4248E7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F986-8103-0DE0-A299-7CBA5A6A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1759-4AD6-05BA-C6C0-BDC50D83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EE2D-3762-0713-F199-C4110CB08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1207-4849-60CB-1419-EDE18E19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A129F-EE7F-714F-9142-3BACD291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DB7D-3FF9-8FFC-4518-A181A6C9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8DCBD-631E-DEFB-F40B-C053D121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7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352A-A9FC-C50D-8E97-411F50BC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E7CD-1CAC-3721-607F-2C06110E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389A-22E4-A2F2-DC7E-F6581367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248F7-868C-4177-2971-F2B5C411C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C2043-43EA-A68E-0A3D-E5A62A2F3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8B342-9AB5-AF36-EFEB-3C49BF7C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B87EE-46D2-96E2-5D0F-CD4FFA5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EDA1A-8BA5-F637-3100-0EABDDAD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80AB-B7DA-9822-48C8-B73439A5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BA42D-E59D-919C-6A58-A145AB8D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50DAF-7FAC-C755-CA44-C1510DC8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E7137-9A89-EC0C-1C9E-5AC33AF6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4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7B0CB-EEFF-E49F-6A3F-98E24F9F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8AC50-50F3-1FB4-3153-FA3B37EA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35697-4627-E75E-59D5-DFD6937B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0225-D533-581C-7CAE-89A0FC1C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2DA3-BC01-5593-0BD2-A90097EE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9B2B4-65BF-F871-3EBC-F2EA01401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44BE1-761E-8F23-7600-BF3C4CF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FA8B3-F09F-2DAC-84FF-6EE60942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1A461-7A3C-9DAB-19C1-505D66EE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D7F4-54AE-897A-EA99-4EE68900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6253D-6FE8-0868-EA52-D64A8C64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4525C-5900-EDEA-147E-690D4D71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E867-0D84-C072-6A0F-D9B84F60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6F349-D2E2-772E-386B-1B299BC0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6B36-AD7D-D9B9-B68B-D762D7AA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7A8C-34A5-404C-E9D0-560E9744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A3E4-C9FF-BAA1-78A8-E0728AADB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F945-BAD5-A8DD-5D73-B277A5148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639F-8C15-4A44-B761-8F20E76F839C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9CB7-C4BA-52B3-D57C-F9114632D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DC77-5A4F-7234-4385-444DFB755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5B99-A4CE-405D-A647-6EBCFDDB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DE8E-CA08-5CEB-3289-64918C0C2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2D71B-5AD3-5D6D-7811-E0F8D58A6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BC73-D04E-EF3C-50A4-BEAB55AA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7B98-F351-9F8E-2960-36D13D2D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PaaS Offering</a:t>
            </a:r>
          </a:p>
          <a:p>
            <a:r>
              <a:rPr lang="en-US" dirty="0"/>
              <a:t>Azure SQL Database - PaaS</a:t>
            </a:r>
          </a:p>
          <a:p>
            <a:r>
              <a:rPr lang="en-US" dirty="0"/>
              <a:t>Azure SQL Managed Instances - PaaS</a:t>
            </a:r>
          </a:p>
          <a:p>
            <a:r>
              <a:rPr lang="en-US" dirty="0"/>
              <a:t>SQL Server on Azure VMs – IaaS</a:t>
            </a:r>
          </a:p>
          <a:p>
            <a:r>
              <a:rPr lang="en-US" dirty="0"/>
              <a:t>Built on top of the SQL Server engine.</a:t>
            </a:r>
          </a:p>
          <a:p>
            <a:r>
              <a:rPr lang="en-US" dirty="0"/>
              <a:t>Fully Managed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45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A008-9FD4-96A4-3994-C738C448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6AFE-7BC8-2358-EAA6-E0D5C597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</a:t>
            </a:r>
          </a:p>
          <a:p>
            <a:r>
              <a:rPr lang="en-US" dirty="0"/>
              <a:t>Built-in security</a:t>
            </a:r>
          </a:p>
          <a:p>
            <a:r>
              <a:rPr lang="en-US" dirty="0"/>
              <a:t>Latest stable version of the Microsoft SQL Server database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7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FA37-F438-68E3-B43C-A4B6B39B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2EAD-7F63-09DF-FD0F-51043CB3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Database</a:t>
            </a:r>
          </a:p>
          <a:p>
            <a:r>
              <a:rPr lang="en-US" dirty="0"/>
              <a:t>Elastic Pool</a:t>
            </a:r>
          </a:p>
          <a:p>
            <a:r>
              <a:rPr lang="en-US" dirty="0"/>
              <a:t>Scalable performance and pools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98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EE64-2B2B-048B-5581-BDAFE03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E61D-6268-AB80-828A-6E627189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vCore</a:t>
            </a:r>
            <a:r>
              <a:rPr lang="en-US" dirty="0"/>
              <a:t>-based pricing</a:t>
            </a:r>
          </a:p>
          <a:p>
            <a:r>
              <a:rPr lang="en-US" dirty="0"/>
              <a:t>DTU based pricing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86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792C-4CDF-8FDB-F20F-E8E38406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Business Continuity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835-6987-7B8C-8415-722B82AD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Backups</a:t>
            </a:r>
          </a:p>
          <a:p>
            <a:r>
              <a:rPr lang="en-US" dirty="0"/>
              <a:t>Point-in-time restores</a:t>
            </a:r>
          </a:p>
          <a:p>
            <a:r>
              <a:rPr lang="en-US" dirty="0"/>
              <a:t>Active geo-replication</a:t>
            </a:r>
          </a:p>
          <a:p>
            <a:r>
              <a:rPr lang="en-US" dirty="0"/>
              <a:t>Auto-failover groups</a:t>
            </a:r>
          </a:p>
        </p:txBody>
      </p:sp>
    </p:spTree>
    <p:extLst>
      <p:ext uri="{BB962C8B-B14F-4D97-AF65-F5344CB8AC3E}">
        <p14:creationId xmlns:p14="http://schemas.microsoft.com/office/powerpoint/2010/main" val="250074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092164-ED2C-A8C4-401A-B0C2FCF1C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91630"/>
              </p:ext>
            </p:extLst>
          </p:nvPr>
        </p:nvGraphicFramePr>
        <p:xfrm>
          <a:off x="2032000" y="719666"/>
          <a:ext cx="8127999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414746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00786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560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 SQL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Managed 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Server on Azure VM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commonly used SQL Server features available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compatibility with SQL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have full control over the SQL Server engine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3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Built-in backup, patching, recovery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backup, patching, recovery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need to take care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Migration from SQL Server is challenging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migration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migration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1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Built-in advanced intelligence and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Built-in advanced intelligence and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well know database engine version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IP Address support with Azure Private Link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IP Address within Azure Virtual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IP Address within Azure Virtual Network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6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</a:t>
                      </a:r>
                      <a:r>
                        <a:rPr lang="en-US" dirty="0" err="1"/>
                        <a:t>upto</a:t>
                      </a:r>
                      <a:r>
                        <a:rPr lang="en-US" dirty="0"/>
                        <a:t> 100TB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</a:t>
                      </a:r>
                      <a:r>
                        <a:rPr lang="en-US" dirty="0" err="1"/>
                        <a:t>upto</a:t>
                      </a:r>
                      <a:r>
                        <a:rPr lang="en-US" dirty="0"/>
                        <a:t> 16TB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</a:t>
                      </a:r>
                      <a:r>
                        <a:rPr lang="en-US" dirty="0" err="1"/>
                        <a:t>upto</a:t>
                      </a:r>
                      <a:r>
                        <a:rPr lang="en-US" dirty="0"/>
                        <a:t> 256TB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7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7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SQL Database</vt:lpstr>
      <vt:lpstr>Azure SQL Database</vt:lpstr>
      <vt:lpstr>Features</vt:lpstr>
      <vt:lpstr>Deployment Models</vt:lpstr>
      <vt:lpstr>Purchasing Models</vt:lpstr>
      <vt:lpstr>SQL Database Business Continuity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SQL Database</dc:title>
  <dc:creator>Ayush Rathi</dc:creator>
  <cp:lastModifiedBy>Ayush Rathi</cp:lastModifiedBy>
  <cp:revision>5</cp:revision>
  <dcterms:created xsi:type="dcterms:W3CDTF">2022-06-12T04:58:01Z</dcterms:created>
  <dcterms:modified xsi:type="dcterms:W3CDTF">2022-06-12T06:56:08Z</dcterms:modified>
</cp:coreProperties>
</file>