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F97BD-9186-4592-BDBE-613F275012F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25AFF7-771A-435D-BEA0-5CA78AED2EAE}">
      <dgm:prSet phldrT="[Text]"/>
      <dgm:spPr/>
      <dgm:t>
        <a:bodyPr/>
        <a:lstStyle/>
        <a:p>
          <a:r>
            <a:rPr lang="en-US" dirty="0"/>
            <a:t>Subscription</a:t>
          </a:r>
          <a:endParaRPr lang="en-IN" dirty="0"/>
        </a:p>
      </dgm:t>
    </dgm:pt>
    <dgm:pt modelId="{A49EDBE7-EBEF-4487-9707-3C08E70F0FE4}" type="parTrans" cxnId="{8FE6F592-F23E-4FB5-A92F-1C2D14DD4C01}">
      <dgm:prSet/>
      <dgm:spPr/>
      <dgm:t>
        <a:bodyPr/>
        <a:lstStyle/>
        <a:p>
          <a:endParaRPr lang="en-IN"/>
        </a:p>
      </dgm:t>
    </dgm:pt>
    <dgm:pt modelId="{D26EC3B7-92F2-4F89-9CFB-6EEA56AF9405}" type="sibTrans" cxnId="{8FE6F592-F23E-4FB5-A92F-1C2D14DD4C01}">
      <dgm:prSet/>
      <dgm:spPr/>
      <dgm:t>
        <a:bodyPr/>
        <a:lstStyle/>
        <a:p>
          <a:endParaRPr lang="en-IN"/>
        </a:p>
      </dgm:t>
    </dgm:pt>
    <dgm:pt modelId="{E5A5074A-943B-4D8B-A5F4-AC2A5B9EB948}">
      <dgm:prSet phldrT="[Text]"/>
      <dgm:spPr/>
      <dgm:t>
        <a:bodyPr/>
        <a:lstStyle/>
        <a:p>
          <a:r>
            <a:rPr lang="en-US" dirty="0"/>
            <a:t>RG1</a:t>
          </a:r>
          <a:endParaRPr lang="en-IN" dirty="0"/>
        </a:p>
      </dgm:t>
    </dgm:pt>
    <dgm:pt modelId="{2B1AB64D-4139-42E1-A9F7-56A0B2F83BAA}" type="parTrans" cxnId="{00D5AE44-296F-4788-BE6F-73987ED25F69}">
      <dgm:prSet/>
      <dgm:spPr/>
      <dgm:t>
        <a:bodyPr/>
        <a:lstStyle/>
        <a:p>
          <a:endParaRPr lang="en-IN"/>
        </a:p>
      </dgm:t>
    </dgm:pt>
    <dgm:pt modelId="{9BF5FE2D-2975-44CA-BDE1-B81FFD7DAB7D}" type="sibTrans" cxnId="{00D5AE44-296F-4788-BE6F-73987ED25F69}">
      <dgm:prSet/>
      <dgm:spPr/>
      <dgm:t>
        <a:bodyPr/>
        <a:lstStyle/>
        <a:p>
          <a:endParaRPr lang="en-IN"/>
        </a:p>
      </dgm:t>
    </dgm:pt>
    <dgm:pt modelId="{308B8B5F-2C86-4AAD-ACD1-9CDD7EDB9A16}">
      <dgm:prSet phldrT="[Text]"/>
      <dgm:spPr/>
      <dgm:t>
        <a:bodyPr/>
        <a:lstStyle/>
        <a:p>
          <a:r>
            <a:rPr lang="en-US" dirty="0"/>
            <a:t>Resource1</a:t>
          </a:r>
          <a:endParaRPr lang="en-IN" dirty="0"/>
        </a:p>
      </dgm:t>
    </dgm:pt>
    <dgm:pt modelId="{D80843B8-F900-4D2D-BFEE-48971E4D9A26}" type="parTrans" cxnId="{CA261E54-7232-4374-8211-7B440069C79A}">
      <dgm:prSet/>
      <dgm:spPr/>
      <dgm:t>
        <a:bodyPr/>
        <a:lstStyle/>
        <a:p>
          <a:endParaRPr lang="en-IN"/>
        </a:p>
      </dgm:t>
    </dgm:pt>
    <dgm:pt modelId="{7AEB90FA-9356-467F-AAA5-B56550EE63C6}" type="sibTrans" cxnId="{CA261E54-7232-4374-8211-7B440069C79A}">
      <dgm:prSet/>
      <dgm:spPr/>
      <dgm:t>
        <a:bodyPr/>
        <a:lstStyle/>
        <a:p>
          <a:endParaRPr lang="en-IN"/>
        </a:p>
      </dgm:t>
    </dgm:pt>
    <dgm:pt modelId="{39859155-1135-443A-8A7F-638933A1DDB1}">
      <dgm:prSet phldrT="[Text]"/>
      <dgm:spPr/>
      <dgm:t>
        <a:bodyPr/>
        <a:lstStyle/>
        <a:p>
          <a:r>
            <a:rPr lang="en-US" dirty="0"/>
            <a:t>Resource2</a:t>
          </a:r>
          <a:endParaRPr lang="en-IN" dirty="0"/>
        </a:p>
      </dgm:t>
    </dgm:pt>
    <dgm:pt modelId="{B5437D0B-90D0-46EA-AB7E-BB03C21BA27A}" type="parTrans" cxnId="{CDF973A3-67B4-471C-998D-C5A0D020E279}">
      <dgm:prSet/>
      <dgm:spPr/>
      <dgm:t>
        <a:bodyPr/>
        <a:lstStyle/>
        <a:p>
          <a:endParaRPr lang="en-IN"/>
        </a:p>
      </dgm:t>
    </dgm:pt>
    <dgm:pt modelId="{D9BBA10C-874B-4DA3-947E-EB10EA129939}" type="sibTrans" cxnId="{CDF973A3-67B4-471C-998D-C5A0D020E279}">
      <dgm:prSet/>
      <dgm:spPr/>
      <dgm:t>
        <a:bodyPr/>
        <a:lstStyle/>
        <a:p>
          <a:endParaRPr lang="en-IN"/>
        </a:p>
      </dgm:t>
    </dgm:pt>
    <dgm:pt modelId="{1B805E1D-50EF-474D-9A9E-BBC5921E7BC2}">
      <dgm:prSet phldrT="[Text]"/>
      <dgm:spPr/>
      <dgm:t>
        <a:bodyPr/>
        <a:lstStyle/>
        <a:p>
          <a:r>
            <a:rPr lang="en-US" dirty="0"/>
            <a:t>RG2</a:t>
          </a:r>
          <a:endParaRPr lang="en-IN" dirty="0"/>
        </a:p>
      </dgm:t>
    </dgm:pt>
    <dgm:pt modelId="{5936A2E9-B7D3-4F8B-99D3-D5052B8C8A40}" type="parTrans" cxnId="{D441858C-61BA-4355-AD31-3E928BE878DF}">
      <dgm:prSet/>
      <dgm:spPr/>
      <dgm:t>
        <a:bodyPr/>
        <a:lstStyle/>
        <a:p>
          <a:endParaRPr lang="en-IN"/>
        </a:p>
      </dgm:t>
    </dgm:pt>
    <dgm:pt modelId="{EB3EE4F7-12AC-4162-9443-49956E3F409D}" type="sibTrans" cxnId="{D441858C-61BA-4355-AD31-3E928BE878DF}">
      <dgm:prSet/>
      <dgm:spPr/>
      <dgm:t>
        <a:bodyPr/>
        <a:lstStyle/>
        <a:p>
          <a:endParaRPr lang="en-IN"/>
        </a:p>
      </dgm:t>
    </dgm:pt>
    <dgm:pt modelId="{295A53D0-666D-4F98-B8E1-0FB081342108}">
      <dgm:prSet phldrT="[Text]"/>
      <dgm:spPr/>
      <dgm:t>
        <a:bodyPr/>
        <a:lstStyle/>
        <a:p>
          <a:r>
            <a:rPr lang="en-US" dirty="0"/>
            <a:t>Resource3</a:t>
          </a:r>
          <a:endParaRPr lang="en-IN" dirty="0"/>
        </a:p>
      </dgm:t>
    </dgm:pt>
    <dgm:pt modelId="{F71D2833-A99E-4B5D-B127-2F62F5E7F87B}" type="parTrans" cxnId="{483890B0-0386-41AD-9E32-2280D2083D9F}">
      <dgm:prSet/>
      <dgm:spPr/>
      <dgm:t>
        <a:bodyPr/>
        <a:lstStyle/>
        <a:p>
          <a:endParaRPr lang="en-IN"/>
        </a:p>
      </dgm:t>
    </dgm:pt>
    <dgm:pt modelId="{1B35B9D1-28DB-4B92-9543-C1F0D9AA8DD7}" type="sibTrans" cxnId="{483890B0-0386-41AD-9E32-2280D2083D9F}">
      <dgm:prSet/>
      <dgm:spPr/>
      <dgm:t>
        <a:bodyPr/>
        <a:lstStyle/>
        <a:p>
          <a:endParaRPr lang="en-IN"/>
        </a:p>
      </dgm:t>
    </dgm:pt>
    <dgm:pt modelId="{C9A4CF2B-BBD8-494A-98FD-9AA1EB4C0527}" type="pres">
      <dgm:prSet presAssocID="{2EAF97BD-9186-4592-BDBE-613F275012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5DA0EC-9392-4B20-8BC6-43A96EC0DF44}" type="pres">
      <dgm:prSet presAssocID="{E325AFF7-771A-435D-BEA0-5CA78AED2EAE}" presName="hierRoot1" presStyleCnt="0"/>
      <dgm:spPr/>
    </dgm:pt>
    <dgm:pt modelId="{2F194F3B-0D8B-4204-909D-F1985825251A}" type="pres">
      <dgm:prSet presAssocID="{E325AFF7-771A-435D-BEA0-5CA78AED2EAE}" presName="composite" presStyleCnt="0"/>
      <dgm:spPr/>
    </dgm:pt>
    <dgm:pt modelId="{E8426813-E295-4325-97AE-56085C551CDB}" type="pres">
      <dgm:prSet presAssocID="{E325AFF7-771A-435D-BEA0-5CA78AED2EAE}" presName="image" presStyleLbl="node0" presStyleIdx="0" presStyleCnt="1"/>
      <dgm:spPr/>
    </dgm:pt>
    <dgm:pt modelId="{96A04E4E-D6D7-40BC-86A5-4E7EF40F7ACF}" type="pres">
      <dgm:prSet presAssocID="{E325AFF7-771A-435D-BEA0-5CA78AED2EAE}" presName="text" presStyleLbl="revTx" presStyleIdx="0" presStyleCnt="6">
        <dgm:presLayoutVars>
          <dgm:chPref val="3"/>
        </dgm:presLayoutVars>
      </dgm:prSet>
      <dgm:spPr/>
    </dgm:pt>
    <dgm:pt modelId="{669D8DEB-C416-4877-A909-D038F6E9A909}" type="pres">
      <dgm:prSet presAssocID="{E325AFF7-771A-435D-BEA0-5CA78AED2EAE}" presName="hierChild2" presStyleCnt="0"/>
      <dgm:spPr/>
    </dgm:pt>
    <dgm:pt modelId="{192FA2FD-D794-4852-B7BD-6FEE729C2EAB}" type="pres">
      <dgm:prSet presAssocID="{2B1AB64D-4139-42E1-A9F7-56A0B2F83BAA}" presName="Name10" presStyleLbl="parChTrans1D2" presStyleIdx="0" presStyleCnt="2"/>
      <dgm:spPr/>
    </dgm:pt>
    <dgm:pt modelId="{67307A9F-B379-4854-BBB5-35DAB71EE9E3}" type="pres">
      <dgm:prSet presAssocID="{E5A5074A-943B-4D8B-A5F4-AC2A5B9EB948}" presName="hierRoot2" presStyleCnt="0"/>
      <dgm:spPr/>
    </dgm:pt>
    <dgm:pt modelId="{730DF8E6-1DE4-44A5-BC02-C9C7A9C3C5E0}" type="pres">
      <dgm:prSet presAssocID="{E5A5074A-943B-4D8B-A5F4-AC2A5B9EB948}" presName="composite2" presStyleCnt="0"/>
      <dgm:spPr/>
    </dgm:pt>
    <dgm:pt modelId="{90EA7A45-D9E9-4333-9262-F4046E106E72}" type="pres">
      <dgm:prSet presAssocID="{E5A5074A-943B-4D8B-A5F4-AC2A5B9EB948}" presName="image2" presStyleLbl="node2" presStyleIdx="0" presStyleCnt="2"/>
      <dgm:spPr/>
    </dgm:pt>
    <dgm:pt modelId="{B01A80E7-5010-4B6E-9E4F-90AF4A1C24EE}" type="pres">
      <dgm:prSet presAssocID="{E5A5074A-943B-4D8B-A5F4-AC2A5B9EB948}" presName="text2" presStyleLbl="revTx" presStyleIdx="1" presStyleCnt="6">
        <dgm:presLayoutVars>
          <dgm:chPref val="3"/>
        </dgm:presLayoutVars>
      </dgm:prSet>
      <dgm:spPr/>
    </dgm:pt>
    <dgm:pt modelId="{5622B2E0-E930-427C-A6D6-991AC7FD0325}" type="pres">
      <dgm:prSet presAssocID="{E5A5074A-943B-4D8B-A5F4-AC2A5B9EB948}" presName="hierChild3" presStyleCnt="0"/>
      <dgm:spPr/>
    </dgm:pt>
    <dgm:pt modelId="{D690ACEB-F99F-4B52-B419-A0A077351943}" type="pres">
      <dgm:prSet presAssocID="{D80843B8-F900-4D2D-BFEE-48971E4D9A26}" presName="Name17" presStyleLbl="parChTrans1D3" presStyleIdx="0" presStyleCnt="3"/>
      <dgm:spPr/>
    </dgm:pt>
    <dgm:pt modelId="{C64BB796-28A6-40AE-832A-30CFF8FB5ABF}" type="pres">
      <dgm:prSet presAssocID="{308B8B5F-2C86-4AAD-ACD1-9CDD7EDB9A16}" presName="hierRoot3" presStyleCnt="0"/>
      <dgm:spPr/>
    </dgm:pt>
    <dgm:pt modelId="{1FEFB2FE-6864-40F8-B0CC-6EED63EAB451}" type="pres">
      <dgm:prSet presAssocID="{308B8B5F-2C86-4AAD-ACD1-9CDD7EDB9A16}" presName="composite3" presStyleCnt="0"/>
      <dgm:spPr/>
    </dgm:pt>
    <dgm:pt modelId="{3768BCE0-4C2D-41D4-987E-780DA4E319F2}" type="pres">
      <dgm:prSet presAssocID="{308B8B5F-2C86-4AAD-ACD1-9CDD7EDB9A16}" presName="image3" presStyleLbl="node3" presStyleIdx="0" presStyleCnt="3"/>
      <dgm:spPr/>
    </dgm:pt>
    <dgm:pt modelId="{EDFD9061-1D7E-443B-9D9B-66758A1D4D79}" type="pres">
      <dgm:prSet presAssocID="{308B8B5F-2C86-4AAD-ACD1-9CDD7EDB9A16}" presName="text3" presStyleLbl="revTx" presStyleIdx="2" presStyleCnt="6">
        <dgm:presLayoutVars>
          <dgm:chPref val="3"/>
        </dgm:presLayoutVars>
      </dgm:prSet>
      <dgm:spPr/>
    </dgm:pt>
    <dgm:pt modelId="{941F9E29-590E-4213-89D5-3C1ACCA4A5B2}" type="pres">
      <dgm:prSet presAssocID="{308B8B5F-2C86-4AAD-ACD1-9CDD7EDB9A16}" presName="hierChild4" presStyleCnt="0"/>
      <dgm:spPr/>
    </dgm:pt>
    <dgm:pt modelId="{90BF7287-CF27-462D-8DEB-051E41E71733}" type="pres">
      <dgm:prSet presAssocID="{B5437D0B-90D0-46EA-AB7E-BB03C21BA27A}" presName="Name17" presStyleLbl="parChTrans1D3" presStyleIdx="1" presStyleCnt="3"/>
      <dgm:spPr/>
    </dgm:pt>
    <dgm:pt modelId="{A996DEF0-013B-4E54-9883-B99879EFFE41}" type="pres">
      <dgm:prSet presAssocID="{39859155-1135-443A-8A7F-638933A1DDB1}" presName="hierRoot3" presStyleCnt="0"/>
      <dgm:spPr/>
    </dgm:pt>
    <dgm:pt modelId="{18B0B536-8BBA-4452-A222-23FF1791997D}" type="pres">
      <dgm:prSet presAssocID="{39859155-1135-443A-8A7F-638933A1DDB1}" presName="composite3" presStyleCnt="0"/>
      <dgm:spPr/>
    </dgm:pt>
    <dgm:pt modelId="{5395A5E5-D542-49AE-8E7D-783D208728C7}" type="pres">
      <dgm:prSet presAssocID="{39859155-1135-443A-8A7F-638933A1DDB1}" presName="image3" presStyleLbl="node3" presStyleIdx="1" presStyleCnt="3"/>
      <dgm:spPr/>
    </dgm:pt>
    <dgm:pt modelId="{267233E4-4050-4DA3-B973-03B7E8E13BDF}" type="pres">
      <dgm:prSet presAssocID="{39859155-1135-443A-8A7F-638933A1DDB1}" presName="text3" presStyleLbl="revTx" presStyleIdx="3" presStyleCnt="6">
        <dgm:presLayoutVars>
          <dgm:chPref val="3"/>
        </dgm:presLayoutVars>
      </dgm:prSet>
      <dgm:spPr/>
    </dgm:pt>
    <dgm:pt modelId="{78665C39-A1A7-4904-8E34-F2961EF1F6E0}" type="pres">
      <dgm:prSet presAssocID="{39859155-1135-443A-8A7F-638933A1DDB1}" presName="hierChild4" presStyleCnt="0"/>
      <dgm:spPr/>
    </dgm:pt>
    <dgm:pt modelId="{5F70FD6D-14E9-41D9-9B46-4CF371FBC982}" type="pres">
      <dgm:prSet presAssocID="{5936A2E9-B7D3-4F8B-99D3-D5052B8C8A40}" presName="Name10" presStyleLbl="parChTrans1D2" presStyleIdx="1" presStyleCnt="2"/>
      <dgm:spPr/>
    </dgm:pt>
    <dgm:pt modelId="{51DE0E9D-63FE-4890-B6CF-E234CB398A0C}" type="pres">
      <dgm:prSet presAssocID="{1B805E1D-50EF-474D-9A9E-BBC5921E7BC2}" presName="hierRoot2" presStyleCnt="0"/>
      <dgm:spPr/>
    </dgm:pt>
    <dgm:pt modelId="{F753DD2E-0D56-4BC3-8FBE-A3D6B1A91A48}" type="pres">
      <dgm:prSet presAssocID="{1B805E1D-50EF-474D-9A9E-BBC5921E7BC2}" presName="composite2" presStyleCnt="0"/>
      <dgm:spPr/>
    </dgm:pt>
    <dgm:pt modelId="{431521A0-8872-4B20-91B4-3409E800F09A}" type="pres">
      <dgm:prSet presAssocID="{1B805E1D-50EF-474D-9A9E-BBC5921E7BC2}" presName="image2" presStyleLbl="node2" presStyleIdx="1" presStyleCnt="2"/>
      <dgm:spPr/>
    </dgm:pt>
    <dgm:pt modelId="{C82C7F9F-61B5-43EC-8A72-85DB0DC39742}" type="pres">
      <dgm:prSet presAssocID="{1B805E1D-50EF-474D-9A9E-BBC5921E7BC2}" presName="text2" presStyleLbl="revTx" presStyleIdx="4" presStyleCnt="6">
        <dgm:presLayoutVars>
          <dgm:chPref val="3"/>
        </dgm:presLayoutVars>
      </dgm:prSet>
      <dgm:spPr/>
    </dgm:pt>
    <dgm:pt modelId="{91AB892B-9F2E-46CE-8CCD-EE9889CC6718}" type="pres">
      <dgm:prSet presAssocID="{1B805E1D-50EF-474D-9A9E-BBC5921E7BC2}" presName="hierChild3" presStyleCnt="0"/>
      <dgm:spPr/>
    </dgm:pt>
    <dgm:pt modelId="{7E1AEEAE-0AEC-401C-A53D-1389E2970481}" type="pres">
      <dgm:prSet presAssocID="{F71D2833-A99E-4B5D-B127-2F62F5E7F87B}" presName="Name17" presStyleLbl="parChTrans1D3" presStyleIdx="2" presStyleCnt="3"/>
      <dgm:spPr/>
    </dgm:pt>
    <dgm:pt modelId="{EB456D8F-C98B-48E9-8A44-00EB6A042931}" type="pres">
      <dgm:prSet presAssocID="{295A53D0-666D-4F98-B8E1-0FB081342108}" presName="hierRoot3" presStyleCnt="0"/>
      <dgm:spPr/>
    </dgm:pt>
    <dgm:pt modelId="{5F3C8C94-E824-4EDC-B4D4-30D5BC5536B6}" type="pres">
      <dgm:prSet presAssocID="{295A53D0-666D-4F98-B8E1-0FB081342108}" presName="composite3" presStyleCnt="0"/>
      <dgm:spPr/>
    </dgm:pt>
    <dgm:pt modelId="{D73B5C81-B0C7-4090-9063-63D600738416}" type="pres">
      <dgm:prSet presAssocID="{295A53D0-666D-4F98-B8E1-0FB081342108}" presName="image3" presStyleLbl="node3" presStyleIdx="2" presStyleCnt="3"/>
      <dgm:spPr/>
    </dgm:pt>
    <dgm:pt modelId="{E6753A53-7517-40B7-92FF-3D16B6878CC6}" type="pres">
      <dgm:prSet presAssocID="{295A53D0-666D-4F98-B8E1-0FB081342108}" presName="text3" presStyleLbl="revTx" presStyleIdx="5" presStyleCnt="6">
        <dgm:presLayoutVars>
          <dgm:chPref val="3"/>
        </dgm:presLayoutVars>
      </dgm:prSet>
      <dgm:spPr/>
    </dgm:pt>
    <dgm:pt modelId="{CBF3BF13-DD12-4A06-AB49-0F2F0E54FD4C}" type="pres">
      <dgm:prSet presAssocID="{295A53D0-666D-4F98-B8E1-0FB081342108}" presName="hierChild4" presStyleCnt="0"/>
      <dgm:spPr/>
    </dgm:pt>
  </dgm:ptLst>
  <dgm:cxnLst>
    <dgm:cxn modelId="{68365601-CCC1-4850-8FBA-A2BE12B090B5}" type="presOf" srcId="{D80843B8-F900-4D2D-BFEE-48971E4D9A26}" destId="{D690ACEB-F99F-4B52-B419-A0A077351943}" srcOrd="0" destOrd="0" presId="urn:microsoft.com/office/officeart/2009/layout/CirclePictureHierarchy"/>
    <dgm:cxn modelId="{D8CE6E24-A058-47F2-9246-37057E88D4A4}" type="presOf" srcId="{1B805E1D-50EF-474D-9A9E-BBC5921E7BC2}" destId="{C82C7F9F-61B5-43EC-8A72-85DB0DC39742}" srcOrd="0" destOrd="0" presId="urn:microsoft.com/office/officeart/2009/layout/CirclePictureHierarchy"/>
    <dgm:cxn modelId="{00D5AE44-296F-4788-BE6F-73987ED25F69}" srcId="{E325AFF7-771A-435D-BEA0-5CA78AED2EAE}" destId="{E5A5074A-943B-4D8B-A5F4-AC2A5B9EB948}" srcOrd="0" destOrd="0" parTransId="{2B1AB64D-4139-42E1-A9F7-56A0B2F83BAA}" sibTransId="{9BF5FE2D-2975-44CA-BDE1-B81FFD7DAB7D}"/>
    <dgm:cxn modelId="{96F15D67-E28B-4FE1-9EBA-D5EFD78F4613}" type="presOf" srcId="{2EAF97BD-9186-4592-BDBE-613F275012F4}" destId="{C9A4CF2B-BBD8-494A-98FD-9AA1EB4C0527}" srcOrd="0" destOrd="0" presId="urn:microsoft.com/office/officeart/2009/layout/CirclePictureHierarchy"/>
    <dgm:cxn modelId="{6E8D9950-B6E4-4ADF-992D-B99A3F90F2BE}" type="presOf" srcId="{5936A2E9-B7D3-4F8B-99D3-D5052B8C8A40}" destId="{5F70FD6D-14E9-41D9-9B46-4CF371FBC982}" srcOrd="0" destOrd="0" presId="urn:microsoft.com/office/officeart/2009/layout/CirclePictureHierarchy"/>
    <dgm:cxn modelId="{CA261E54-7232-4374-8211-7B440069C79A}" srcId="{E5A5074A-943B-4D8B-A5F4-AC2A5B9EB948}" destId="{308B8B5F-2C86-4AAD-ACD1-9CDD7EDB9A16}" srcOrd="0" destOrd="0" parTransId="{D80843B8-F900-4D2D-BFEE-48971E4D9A26}" sibTransId="{7AEB90FA-9356-467F-AAA5-B56550EE63C6}"/>
    <dgm:cxn modelId="{88D84589-83DC-49E2-966A-391EBE688F19}" type="presOf" srcId="{E5A5074A-943B-4D8B-A5F4-AC2A5B9EB948}" destId="{B01A80E7-5010-4B6E-9E4F-90AF4A1C24EE}" srcOrd="0" destOrd="0" presId="urn:microsoft.com/office/officeart/2009/layout/CirclePictureHierarchy"/>
    <dgm:cxn modelId="{D441858C-61BA-4355-AD31-3E928BE878DF}" srcId="{E325AFF7-771A-435D-BEA0-5CA78AED2EAE}" destId="{1B805E1D-50EF-474D-9A9E-BBC5921E7BC2}" srcOrd="1" destOrd="0" parTransId="{5936A2E9-B7D3-4F8B-99D3-D5052B8C8A40}" sibTransId="{EB3EE4F7-12AC-4162-9443-49956E3F409D}"/>
    <dgm:cxn modelId="{8FE6F592-F23E-4FB5-A92F-1C2D14DD4C01}" srcId="{2EAF97BD-9186-4592-BDBE-613F275012F4}" destId="{E325AFF7-771A-435D-BEA0-5CA78AED2EAE}" srcOrd="0" destOrd="0" parTransId="{A49EDBE7-EBEF-4487-9707-3C08E70F0FE4}" sibTransId="{D26EC3B7-92F2-4F89-9CFB-6EEA56AF9405}"/>
    <dgm:cxn modelId="{5A096999-ACC4-4B4C-9307-A772EA9C76B9}" type="presOf" srcId="{295A53D0-666D-4F98-B8E1-0FB081342108}" destId="{E6753A53-7517-40B7-92FF-3D16B6878CC6}" srcOrd="0" destOrd="0" presId="urn:microsoft.com/office/officeart/2009/layout/CirclePictureHierarchy"/>
    <dgm:cxn modelId="{CDF973A3-67B4-471C-998D-C5A0D020E279}" srcId="{E5A5074A-943B-4D8B-A5F4-AC2A5B9EB948}" destId="{39859155-1135-443A-8A7F-638933A1DDB1}" srcOrd="1" destOrd="0" parTransId="{B5437D0B-90D0-46EA-AB7E-BB03C21BA27A}" sibTransId="{D9BBA10C-874B-4DA3-947E-EB10EA129939}"/>
    <dgm:cxn modelId="{483890B0-0386-41AD-9E32-2280D2083D9F}" srcId="{1B805E1D-50EF-474D-9A9E-BBC5921E7BC2}" destId="{295A53D0-666D-4F98-B8E1-0FB081342108}" srcOrd="0" destOrd="0" parTransId="{F71D2833-A99E-4B5D-B127-2F62F5E7F87B}" sibTransId="{1B35B9D1-28DB-4B92-9543-C1F0D9AA8DD7}"/>
    <dgm:cxn modelId="{4A893BB5-FEE6-461F-9A3B-F73AA4D61A0A}" type="presOf" srcId="{308B8B5F-2C86-4AAD-ACD1-9CDD7EDB9A16}" destId="{EDFD9061-1D7E-443B-9D9B-66758A1D4D79}" srcOrd="0" destOrd="0" presId="urn:microsoft.com/office/officeart/2009/layout/CirclePictureHierarchy"/>
    <dgm:cxn modelId="{799761DE-1DC2-4DB7-8CDA-E2EDF6E12A5E}" type="presOf" srcId="{F71D2833-A99E-4B5D-B127-2F62F5E7F87B}" destId="{7E1AEEAE-0AEC-401C-A53D-1389E2970481}" srcOrd="0" destOrd="0" presId="urn:microsoft.com/office/officeart/2009/layout/CirclePictureHierarchy"/>
    <dgm:cxn modelId="{40569FDE-2C7D-4D7E-BB41-8C07785146C7}" type="presOf" srcId="{B5437D0B-90D0-46EA-AB7E-BB03C21BA27A}" destId="{90BF7287-CF27-462D-8DEB-051E41E71733}" srcOrd="0" destOrd="0" presId="urn:microsoft.com/office/officeart/2009/layout/CirclePictureHierarchy"/>
    <dgm:cxn modelId="{94F1A8EC-C2EE-4D7E-86B8-4BE655D70B1D}" type="presOf" srcId="{39859155-1135-443A-8A7F-638933A1DDB1}" destId="{267233E4-4050-4DA3-B973-03B7E8E13BDF}" srcOrd="0" destOrd="0" presId="urn:microsoft.com/office/officeart/2009/layout/CirclePictureHierarchy"/>
    <dgm:cxn modelId="{08C377F0-5B3F-486C-A9B8-3CD42824DB4D}" type="presOf" srcId="{E325AFF7-771A-435D-BEA0-5CA78AED2EAE}" destId="{96A04E4E-D6D7-40BC-86A5-4E7EF40F7ACF}" srcOrd="0" destOrd="0" presId="urn:microsoft.com/office/officeart/2009/layout/CirclePictureHierarchy"/>
    <dgm:cxn modelId="{D3A3E9FD-AFBF-466F-A0BB-54C59C4D4BA9}" type="presOf" srcId="{2B1AB64D-4139-42E1-A9F7-56A0B2F83BAA}" destId="{192FA2FD-D794-4852-B7BD-6FEE729C2EAB}" srcOrd="0" destOrd="0" presId="urn:microsoft.com/office/officeart/2009/layout/CirclePictureHierarchy"/>
    <dgm:cxn modelId="{9B8507CB-BB1C-426D-BB28-140CF0A14D47}" type="presParOf" srcId="{C9A4CF2B-BBD8-494A-98FD-9AA1EB4C0527}" destId="{0B5DA0EC-9392-4B20-8BC6-43A96EC0DF44}" srcOrd="0" destOrd="0" presId="urn:microsoft.com/office/officeart/2009/layout/CirclePictureHierarchy"/>
    <dgm:cxn modelId="{198337D0-3A8B-44CE-806F-FE08F1D8DF29}" type="presParOf" srcId="{0B5DA0EC-9392-4B20-8BC6-43A96EC0DF44}" destId="{2F194F3B-0D8B-4204-909D-F1985825251A}" srcOrd="0" destOrd="0" presId="urn:microsoft.com/office/officeart/2009/layout/CirclePictureHierarchy"/>
    <dgm:cxn modelId="{31560502-172A-4A1A-AA2B-906AF22826B4}" type="presParOf" srcId="{2F194F3B-0D8B-4204-909D-F1985825251A}" destId="{E8426813-E295-4325-97AE-56085C551CDB}" srcOrd="0" destOrd="0" presId="urn:microsoft.com/office/officeart/2009/layout/CirclePictureHierarchy"/>
    <dgm:cxn modelId="{62CD107F-A492-4F84-8177-DF35B2444B06}" type="presParOf" srcId="{2F194F3B-0D8B-4204-909D-F1985825251A}" destId="{96A04E4E-D6D7-40BC-86A5-4E7EF40F7ACF}" srcOrd="1" destOrd="0" presId="urn:microsoft.com/office/officeart/2009/layout/CirclePictureHierarchy"/>
    <dgm:cxn modelId="{673B8ABA-EFCF-4C4C-B9BE-9BA8C2F57F15}" type="presParOf" srcId="{0B5DA0EC-9392-4B20-8BC6-43A96EC0DF44}" destId="{669D8DEB-C416-4877-A909-D038F6E9A909}" srcOrd="1" destOrd="0" presId="urn:microsoft.com/office/officeart/2009/layout/CirclePictureHierarchy"/>
    <dgm:cxn modelId="{12F95CEC-D081-48A5-B2A8-C408BC4A59BA}" type="presParOf" srcId="{669D8DEB-C416-4877-A909-D038F6E9A909}" destId="{192FA2FD-D794-4852-B7BD-6FEE729C2EAB}" srcOrd="0" destOrd="0" presId="urn:microsoft.com/office/officeart/2009/layout/CirclePictureHierarchy"/>
    <dgm:cxn modelId="{A75B8483-998A-4AD0-8A41-3D017733A88A}" type="presParOf" srcId="{669D8DEB-C416-4877-A909-D038F6E9A909}" destId="{67307A9F-B379-4854-BBB5-35DAB71EE9E3}" srcOrd="1" destOrd="0" presId="urn:microsoft.com/office/officeart/2009/layout/CirclePictureHierarchy"/>
    <dgm:cxn modelId="{160C3360-63C3-4699-A013-348B6EB40A2D}" type="presParOf" srcId="{67307A9F-B379-4854-BBB5-35DAB71EE9E3}" destId="{730DF8E6-1DE4-44A5-BC02-C9C7A9C3C5E0}" srcOrd="0" destOrd="0" presId="urn:microsoft.com/office/officeart/2009/layout/CirclePictureHierarchy"/>
    <dgm:cxn modelId="{28FABEDB-569E-4887-A34D-B010037E54D9}" type="presParOf" srcId="{730DF8E6-1DE4-44A5-BC02-C9C7A9C3C5E0}" destId="{90EA7A45-D9E9-4333-9262-F4046E106E72}" srcOrd="0" destOrd="0" presId="urn:microsoft.com/office/officeart/2009/layout/CirclePictureHierarchy"/>
    <dgm:cxn modelId="{A3057BE6-C1C5-45ED-95DA-4373EC80E866}" type="presParOf" srcId="{730DF8E6-1DE4-44A5-BC02-C9C7A9C3C5E0}" destId="{B01A80E7-5010-4B6E-9E4F-90AF4A1C24EE}" srcOrd="1" destOrd="0" presId="urn:microsoft.com/office/officeart/2009/layout/CirclePictureHierarchy"/>
    <dgm:cxn modelId="{C48D5ABE-CF30-4BEA-B7C0-46B9D2524B40}" type="presParOf" srcId="{67307A9F-B379-4854-BBB5-35DAB71EE9E3}" destId="{5622B2E0-E930-427C-A6D6-991AC7FD0325}" srcOrd="1" destOrd="0" presId="urn:microsoft.com/office/officeart/2009/layout/CirclePictureHierarchy"/>
    <dgm:cxn modelId="{554D6F6B-EE7D-490A-8DE9-FD34720F43E2}" type="presParOf" srcId="{5622B2E0-E930-427C-A6D6-991AC7FD0325}" destId="{D690ACEB-F99F-4B52-B419-A0A077351943}" srcOrd="0" destOrd="0" presId="urn:microsoft.com/office/officeart/2009/layout/CirclePictureHierarchy"/>
    <dgm:cxn modelId="{4F7075AA-7648-461F-92F5-68CF843A1A76}" type="presParOf" srcId="{5622B2E0-E930-427C-A6D6-991AC7FD0325}" destId="{C64BB796-28A6-40AE-832A-30CFF8FB5ABF}" srcOrd="1" destOrd="0" presId="urn:microsoft.com/office/officeart/2009/layout/CirclePictureHierarchy"/>
    <dgm:cxn modelId="{E471A1A3-47BD-4E7C-9BA0-ED10FEC5E5F5}" type="presParOf" srcId="{C64BB796-28A6-40AE-832A-30CFF8FB5ABF}" destId="{1FEFB2FE-6864-40F8-B0CC-6EED63EAB451}" srcOrd="0" destOrd="0" presId="urn:microsoft.com/office/officeart/2009/layout/CirclePictureHierarchy"/>
    <dgm:cxn modelId="{06313672-6453-42E2-9404-F9833ACF0E50}" type="presParOf" srcId="{1FEFB2FE-6864-40F8-B0CC-6EED63EAB451}" destId="{3768BCE0-4C2D-41D4-987E-780DA4E319F2}" srcOrd="0" destOrd="0" presId="urn:microsoft.com/office/officeart/2009/layout/CirclePictureHierarchy"/>
    <dgm:cxn modelId="{36636148-4B57-4E48-B346-E974488D70F6}" type="presParOf" srcId="{1FEFB2FE-6864-40F8-B0CC-6EED63EAB451}" destId="{EDFD9061-1D7E-443B-9D9B-66758A1D4D79}" srcOrd="1" destOrd="0" presId="urn:microsoft.com/office/officeart/2009/layout/CirclePictureHierarchy"/>
    <dgm:cxn modelId="{0A3B5777-19A6-49A9-89CF-47E21DAEFC71}" type="presParOf" srcId="{C64BB796-28A6-40AE-832A-30CFF8FB5ABF}" destId="{941F9E29-590E-4213-89D5-3C1ACCA4A5B2}" srcOrd="1" destOrd="0" presId="urn:microsoft.com/office/officeart/2009/layout/CirclePictureHierarchy"/>
    <dgm:cxn modelId="{4C363913-327B-44AA-AD1B-B48FDD5A6CC5}" type="presParOf" srcId="{5622B2E0-E930-427C-A6D6-991AC7FD0325}" destId="{90BF7287-CF27-462D-8DEB-051E41E71733}" srcOrd="2" destOrd="0" presId="urn:microsoft.com/office/officeart/2009/layout/CirclePictureHierarchy"/>
    <dgm:cxn modelId="{5D595697-8913-4563-AC1C-58603D4D1755}" type="presParOf" srcId="{5622B2E0-E930-427C-A6D6-991AC7FD0325}" destId="{A996DEF0-013B-4E54-9883-B99879EFFE41}" srcOrd="3" destOrd="0" presId="urn:microsoft.com/office/officeart/2009/layout/CirclePictureHierarchy"/>
    <dgm:cxn modelId="{F5868390-73AC-456A-A7CB-523853C1611C}" type="presParOf" srcId="{A996DEF0-013B-4E54-9883-B99879EFFE41}" destId="{18B0B536-8BBA-4452-A222-23FF1791997D}" srcOrd="0" destOrd="0" presId="urn:microsoft.com/office/officeart/2009/layout/CirclePictureHierarchy"/>
    <dgm:cxn modelId="{DB3F873C-1805-4417-8038-A5255DD6149E}" type="presParOf" srcId="{18B0B536-8BBA-4452-A222-23FF1791997D}" destId="{5395A5E5-D542-49AE-8E7D-783D208728C7}" srcOrd="0" destOrd="0" presId="urn:microsoft.com/office/officeart/2009/layout/CirclePictureHierarchy"/>
    <dgm:cxn modelId="{51064BED-5FB0-4DB5-853B-5F0FE0278846}" type="presParOf" srcId="{18B0B536-8BBA-4452-A222-23FF1791997D}" destId="{267233E4-4050-4DA3-B973-03B7E8E13BDF}" srcOrd="1" destOrd="0" presId="urn:microsoft.com/office/officeart/2009/layout/CirclePictureHierarchy"/>
    <dgm:cxn modelId="{B1F2F7FE-830C-4407-B47A-0781E145F868}" type="presParOf" srcId="{A996DEF0-013B-4E54-9883-B99879EFFE41}" destId="{78665C39-A1A7-4904-8E34-F2961EF1F6E0}" srcOrd="1" destOrd="0" presId="urn:microsoft.com/office/officeart/2009/layout/CirclePictureHierarchy"/>
    <dgm:cxn modelId="{1A900C7D-37FD-4773-B63F-1C7E36072127}" type="presParOf" srcId="{669D8DEB-C416-4877-A909-D038F6E9A909}" destId="{5F70FD6D-14E9-41D9-9B46-4CF371FBC982}" srcOrd="2" destOrd="0" presId="urn:microsoft.com/office/officeart/2009/layout/CirclePictureHierarchy"/>
    <dgm:cxn modelId="{EE2B6427-7DD5-48CF-9D2B-0BBA92431D86}" type="presParOf" srcId="{669D8DEB-C416-4877-A909-D038F6E9A909}" destId="{51DE0E9D-63FE-4890-B6CF-E234CB398A0C}" srcOrd="3" destOrd="0" presId="urn:microsoft.com/office/officeart/2009/layout/CirclePictureHierarchy"/>
    <dgm:cxn modelId="{97E8797F-945A-4AEF-8FDA-952534E1E543}" type="presParOf" srcId="{51DE0E9D-63FE-4890-B6CF-E234CB398A0C}" destId="{F753DD2E-0D56-4BC3-8FBE-A3D6B1A91A48}" srcOrd="0" destOrd="0" presId="urn:microsoft.com/office/officeart/2009/layout/CirclePictureHierarchy"/>
    <dgm:cxn modelId="{69618B1F-465A-4513-9C34-BF55267B2A0C}" type="presParOf" srcId="{F753DD2E-0D56-4BC3-8FBE-A3D6B1A91A48}" destId="{431521A0-8872-4B20-91B4-3409E800F09A}" srcOrd="0" destOrd="0" presId="urn:microsoft.com/office/officeart/2009/layout/CirclePictureHierarchy"/>
    <dgm:cxn modelId="{A84FAAE0-6B21-42D3-B746-5901136F6987}" type="presParOf" srcId="{F753DD2E-0D56-4BC3-8FBE-A3D6B1A91A48}" destId="{C82C7F9F-61B5-43EC-8A72-85DB0DC39742}" srcOrd="1" destOrd="0" presId="urn:microsoft.com/office/officeart/2009/layout/CirclePictureHierarchy"/>
    <dgm:cxn modelId="{E45ECD8D-C08E-4294-8FC8-AD44BD776C2D}" type="presParOf" srcId="{51DE0E9D-63FE-4890-B6CF-E234CB398A0C}" destId="{91AB892B-9F2E-46CE-8CCD-EE9889CC6718}" srcOrd="1" destOrd="0" presId="urn:microsoft.com/office/officeart/2009/layout/CirclePictureHierarchy"/>
    <dgm:cxn modelId="{1D85A92B-D366-4D67-A60E-71553376195C}" type="presParOf" srcId="{91AB892B-9F2E-46CE-8CCD-EE9889CC6718}" destId="{7E1AEEAE-0AEC-401C-A53D-1389E2970481}" srcOrd="0" destOrd="0" presId="urn:microsoft.com/office/officeart/2009/layout/CirclePictureHierarchy"/>
    <dgm:cxn modelId="{443BC34B-DBA3-4AB6-BA13-BBA8FC42640D}" type="presParOf" srcId="{91AB892B-9F2E-46CE-8CCD-EE9889CC6718}" destId="{EB456D8F-C98B-48E9-8A44-00EB6A042931}" srcOrd="1" destOrd="0" presId="urn:microsoft.com/office/officeart/2009/layout/CirclePictureHierarchy"/>
    <dgm:cxn modelId="{71496D65-D3A2-4A71-881D-C0E438B82EBA}" type="presParOf" srcId="{EB456D8F-C98B-48E9-8A44-00EB6A042931}" destId="{5F3C8C94-E824-4EDC-B4D4-30D5BC5536B6}" srcOrd="0" destOrd="0" presId="urn:microsoft.com/office/officeart/2009/layout/CirclePictureHierarchy"/>
    <dgm:cxn modelId="{85AB780C-E176-42A2-85AE-F759C93982E2}" type="presParOf" srcId="{5F3C8C94-E824-4EDC-B4D4-30D5BC5536B6}" destId="{D73B5C81-B0C7-4090-9063-63D600738416}" srcOrd="0" destOrd="0" presId="urn:microsoft.com/office/officeart/2009/layout/CirclePictureHierarchy"/>
    <dgm:cxn modelId="{1B5DA137-E651-4ED6-81CA-745A0384C0EB}" type="presParOf" srcId="{5F3C8C94-E824-4EDC-B4D4-30D5BC5536B6}" destId="{E6753A53-7517-40B7-92FF-3D16B6878CC6}" srcOrd="1" destOrd="0" presId="urn:microsoft.com/office/officeart/2009/layout/CirclePictureHierarchy"/>
    <dgm:cxn modelId="{50657B44-B946-4027-9D80-33C06483694E}" type="presParOf" srcId="{EB456D8F-C98B-48E9-8A44-00EB6A042931}" destId="{CBF3BF13-DD12-4A06-AB49-0F2F0E54FD4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AEEAE-0AEC-401C-A53D-1389E2970481}">
      <dsp:nvSpPr>
        <dsp:cNvPr id="0" name=""/>
        <dsp:cNvSpPr/>
      </dsp:nvSpPr>
      <dsp:spPr>
        <a:xfrm>
          <a:off x="3002279" y="1818195"/>
          <a:ext cx="91440" cy="160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0FD6D-14E9-41D9-9B46-4CF371FBC982}">
      <dsp:nvSpPr>
        <dsp:cNvPr id="0" name=""/>
        <dsp:cNvSpPr/>
      </dsp:nvSpPr>
      <dsp:spPr>
        <a:xfrm>
          <a:off x="2000249" y="1150175"/>
          <a:ext cx="1047750" cy="1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45"/>
              </a:lnTo>
              <a:lnTo>
                <a:pt x="1047750" y="80645"/>
              </a:lnTo>
              <a:lnTo>
                <a:pt x="1047750" y="160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F7287-CF27-462D-8DEB-051E41E71733}">
      <dsp:nvSpPr>
        <dsp:cNvPr id="0" name=""/>
        <dsp:cNvSpPr/>
      </dsp:nvSpPr>
      <dsp:spPr>
        <a:xfrm>
          <a:off x="952499" y="1818195"/>
          <a:ext cx="698500" cy="1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45"/>
              </a:lnTo>
              <a:lnTo>
                <a:pt x="698500" y="80645"/>
              </a:lnTo>
              <a:lnTo>
                <a:pt x="698500" y="160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0ACEB-F99F-4B52-B419-A0A077351943}">
      <dsp:nvSpPr>
        <dsp:cNvPr id="0" name=""/>
        <dsp:cNvSpPr/>
      </dsp:nvSpPr>
      <dsp:spPr>
        <a:xfrm>
          <a:off x="253999" y="1818195"/>
          <a:ext cx="698500" cy="160020"/>
        </a:xfrm>
        <a:custGeom>
          <a:avLst/>
          <a:gdLst/>
          <a:ahLst/>
          <a:cxnLst/>
          <a:rect l="0" t="0" r="0" b="0"/>
          <a:pathLst>
            <a:path>
              <a:moveTo>
                <a:pt x="698500" y="0"/>
              </a:moveTo>
              <a:lnTo>
                <a:pt x="698500" y="80645"/>
              </a:lnTo>
              <a:lnTo>
                <a:pt x="0" y="80645"/>
              </a:lnTo>
              <a:lnTo>
                <a:pt x="0" y="160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FA2FD-D794-4852-B7BD-6FEE729C2EAB}">
      <dsp:nvSpPr>
        <dsp:cNvPr id="0" name=""/>
        <dsp:cNvSpPr/>
      </dsp:nvSpPr>
      <dsp:spPr>
        <a:xfrm>
          <a:off x="952499" y="1150175"/>
          <a:ext cx="1047750" cy="160020"/>
        </a:xfrm>
        <a:custGeom>
          <a:avLst/>
          <a:gdLst/>
          <a:ahLst/>
          <a:cxnLst/>
          <a:rect l="0" t="0" r="0" b="0"/>
          <a:pathLst>
            <a:path>
              <a:moveTo>
                <a:pt x="1047750" y="0"/>
              </a:moveTo>
              <a:lnTo>
                <a:pt x="1047750" y="80645"/>
              </a:lnTo>
              <a:lnTo>
                <a:pt x="0" y="80645"/>
              </a:lnTo>
              <a:lnTo>
                <a:pt x="0" y="160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26813-E295-4325-97AE-56085C551CDB}">
      <dsp:nvSpPr>
        <dsp:cNvPr id="0" name=""/>
        <dsp:cNvSpPr/>
      </dsp:nvSpPr>
      <dsp:spPr>
        <a:xfrm>
          <a:off x="1746249" y="64217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04E4E-D6D7-40BC-86A5-4E7EF40F7ACF}">
      <dsp:nvSpPr>
        <dsp:cNvPr id="0" name=""/>
        <dsp:cNvSpPr/>
      </dsp:nvSpPr>
      <dsp:spPr>
        <a:xfrm>
          <a:off x="2254249" y="640905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Subscription</a:t>
          </a:r>
          <a:endParaRPr lang="en-IN" sz="1000" kern="1200" dirty="0"/>
        </a:p>
      </dsp:txBody>
      <dsp:txXfrm>
        <a:off x="2254249" y="640905"/>
        <a:ext cx="762000" cy="508000"/>
      </dsp:txXfrm>
    </dsp:sp>
    <dsp:sp modelId="{90EA7A45-D9E9-4333-9262-F4046E106E72}">
      <dsp:nvSpPr>
        <dsp:cNvPr id="0" name=""/>
        <dsp:cNvSpPr/>
      </dsp:nvSpPr>
      <dsp:spPr>
        <a:xfrm>
          <a:off x="698499" y="131019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80E7-5010-4B6E-9E4F-90AF4A1C24EE}">
      <dsp:nvSpPr>
        <dsp:cNvPr id="0" name=""/>
        <dsp:cNvSpPr/>
      </dsp:nvSpPr>
      <dsp:spPr>
        <a:xfrm>
          <a:off x="1206499" y="1308925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RG1</a:t>
          </a:r>
          <a:endParaRPr lang="en-IN" sz="1000" kern="1200" dirty="0"/>
        </a:p>
      </dsp:txBody>
      <dsp:txXfrm>
        <a:off x="1206499" y="1308925"/>
        <a:ext cx="762000" cy="508000"/>
      </dsp:txXfrm>
    </dsp:sp>
    <dsp:sp modelId="{3768BCE0-4C2D-41D4-987E-780DA4E319F2}">
      <dsp:nvSpPr>
        <dsp:cNvPr id="0" name=""/>
        <dsp:cNvSpPr/>
      </dsp:nvSpPr>
      <dsp:spPr>
        <a:xfrm>
          <a:off x="0" y="197821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D9061-1D7E-443B-9D9B-66758A1D4D79}">
      <dsp:nvSpPr>
        <dsp:cNvPr id="0" name=""/>
        <dsp:cNvSpPr/>
      </dsp:nvSpPr>
      <dsp:spPr>
        <a:xfrm>
          <a:off x="507999" y="1976944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Resource1</a:t>
          </a:r>
          <a:endParaRPr lang="en-IN" sz="1000" kern="1200" dirty="0"/>
        </a:p>
      </dsp:txBody>
      <dsp:txXfrm>
        <a:off x="507999" y="1976944"/>
        <a:ext cx="762000" cy="508000"/>
      </dsp:txXfrm>
    </dsp:sp>
    <dsp:sp modelId="{5395A5E5-D542-49AE-8E7D-783D208728C7}">
      <dsp:nvSpPr>
        <dsp:cNvPr id="0" name=""/>
        <dsp:cNvSpPr/>
      </dsp:nvSpPr>
      <dsp:spPr>
        <a:xfrm>
          <a:off x="1396999" y="197821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233E4-4050-4DA3-B973-03B7E8E13BDF}">
      <dsp:nvSpPr>
        <dsp:cNvPr id="0" name=""/>
        <dsp:cNvSpPr/>
      </dsp:nvSpPr>
      <dsp:spPr>
        <a:xfrm>
          <a:off x="1904999" y="1976944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Resource2</a:t>
          </a:r>
          <a:endParaRPr lang="en-IN" sz="1000" kern="1200" dirty="0"/>
        </a:p>
      </dsp:txBody>
      <dsp:txXfrm>
        <a:off x="1904999" y="1976944"/>
        <a:ext cx="762000" cy="508000"/>
      </dsp:txXfrm>
    </dsp:sp>
    <dsp:sp modelId="{431521A0-8872-4B20-91B4-3409E800F09A}">
      <dsp:nvSpPr>
        <dsp:cNvPr id="0" name=""/>
        <dsp:cNvSpPr/>
      </dsp:nvSpPr>
      <dsp:spPr>
        <a:xfrm>
          <a:off x="2793999" y="131019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C7F9F-61B5-43EC-8A72-85DB0DC39742}">
      <dsp:nvSpPr>
        <dsp:cNvPr id="0" name=""/>
        <dsp:cNvSpPr/>
      </dsp:nvSpPr>
      <dsp:spPr>
        <a:xfrm>
          <a:off x="3302000" y="1308925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RG2</a:t>
          </a:r>
          <a:endParaRPr lang="en-IN" sz="1000" kern="1200" dirty="0"/>
        </a:p>
      </dsp:txBody>
      <dsp:txXfrm>
        <a:off x="3302000" y="1308925"/>
        <a:ext cx="762000" cy="508000"/>
      </dsp:txXfrm>
    </dsp:sp>
    <dsp:sp modelId="{D73B5C81-B0C7-4090-9063-63D600738416}">
      <dsp:nvSpPr>
        <dsp:cNvPr id="0" name=""/>
        <dsp:cNvSpPr/>
      </dsp:nvSpPr>
      <dsp:spPr>
        <a:xfrm>
          <a:off x="2793999" y="1978215"/>
          <a:ext cx="508000" cy="50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53A53-7517-40B7-92FF-3D16B6878CC6}">
      <dsp:nvSpPr>
        <dsp:cNvPr id="0" name=""/>
        <dsp:cNvSpPr/>
      </dsp:nvSpPr>
      <dsp:spPr>
        <a:xfrm>
          <a:off x="3302000" y="1976944"/>
          <a:ext cx="762000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Resource3</a:t>
          </a:r>
          <a:endParaRPr lang="en-IN" sz="1000" kern="1200" dirty="0"/>
        </a:p>
      </dsp:txBody>
      <dsp:txXfrm>
        <a:off x="3302000" y="1976944"/>
        <a:ext cx="762000" cy="5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1040,'-1'1'397,"0"0"-1,0 1 1,0-1 0,0 0-1,0 1 1,0-1 0,1 0-1,-1 1 1,0-1 0,1 1-1,-1-1 1,1 1 0,0-1-1,-1 1 1,1-1 0,0 1-1,0-1 1,0 3 0,1-2 40,1 0-290,0 0 1,0-1-1,1 1 0,-1-1 0,0 1 1,1-1-1,-1 0 0,1 0 0,-1 0 1,4 0-1,-6-1-136,20 6 391,0 0-1,0-2 1,0 0 0,40 1 0,83-9 333,-129 4-645,70-9 368,99-22 0,-125 20-266,11-4-1087,-67 15 420,19-9-5326,-19 8 4750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 1160,'1'2'1025,"0"18"1055,-1-1 1,-1 21-1,-1 15 906,1-39-2055,1-12-452,0-2 4,-4 7 6245,1-26-3338,1 3-4538,2 12 1268,0 0-93,0-1-1,0 1 1,1-1-1,-1 0 1,1 1-1,-1 0 1,1-1-1,0 1 1,0-1-1,0 1 1,0 0-1,1 0 1,-1-1-1,1 1 1,-1 0-1,4-3 1,-1 2-7,-1 0 1,1 0-1,0 0 1,0 1-1,0 0 1,1 0-1,-1 0 1,8-2-1,-4 1-6,0 1-1,0 1 0,0 0 1,0 0-1,0 1 0,0 0 1,1 0-1,-1 0 0,0 1 0,12 3 1,-12-1-5,0 1 1,0-1-1,0 1 0,0 0 1,-1 1-1,1 0 0,-1 0 1,0 1-1,-1 0 1,1 0-1,-1 0 0,-1 1 1,1 0-1,-1 0 0,0 0 1,7 15-1,-11-20 0,0 0-1,1 1 0,-1-1 1,0-1-1,1 1 1,0 0-1,-1 0 1,3 1-1,0 0 45,-3-2 41,2-4-76,17-17 20,29-41 0,6-6-14,-37 49-19,36-30 0,-45 41-6,1 0-1,0 1 0,1 0 0,-1 0 1,22-7-1,-30 12 2,-1 1 0,0 0 0,0 0-1,0 0 1,0 0 0,0 0 0,0 0 0,0 0 0,0 0 0,0 0 0,0 0 0,0 0 0,1 1 0,-1-1-1,1 1 1,1 0 0,1 0-4,0 0 0,0 0 0,0 0 0,-1 0-1,1 1 1,0 0 0,0 0 0,-1 0-1,1 0 1,-1 1 0,0-1 0,0 1-1,4 3 1,1 3-179,0 1 0,11 17-1,-15-21 45,9 15-1405,-1 0-1,14 38 0,-14-31-2221,-5-15-882,-1-1 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1072,'0'0'202,"-8"-6"231,10 1 2648,7-1-2844,0 1 0,0 0 0,1 0 0,-1 1-1,1 0 1,19-5 0,155-36 1370,102-28-586,-280 71-1174,39-15-408,-42 16 103,-1-1 1,1 1 0,-1-1 0,0 0-1,1 1 1,-1-1 0,4-4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 2200,'-5'-11'8487,"3"17"-7590,-3 10-365,0-1 0,1 1 0,1 0 0,-1 16-1,-1 73 1229,2-29-795,0 106 1141,4-141-1783,0-24-5049,0-6-1602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1244,'0'-12'853,"0"-2"661,0 0-1,3-19 1,-2 28-1265,1 0 0,-1 0 0,1 0 1,-1 0-1,2 1 0,-1-1 0,0 1 0,1-1 0,0 1 0,4-5 0,5-6 123,1 0-1,1 1 1,0 1 0,1 0-1,0 1 1,22-13 0,-28 19-180,1 1 0,0 1 0,0-1 1,0 2-1,0-1 0,1 1 0,-1 1 1,20-2-1,-23 4-94,-1 0 1,1 0-1,-1 1 0,1 0 1,-1 0-1,1 0 1,-1 1-1,0 0 0,0 1 1,0-1-1,0 1 1,0 0-1,-1 1 1,1-1-1,-1 1 0,6 6 1,4 4 93,-1 1-1,-1 1 1,0 0 0,-1 0 0,-1 1 0,0 1 0,-2 0 0,0 0 0,9 28 0,-6-10 80,-2 1 0,-2 0 0,-1 0 0,2 46 0,-8-69-205,2 29 189,-1 1 0,-5 49-1,1-55-294,2-26-442,-1 0 1,0-1-1,-4 16 0,5-26-257,-1 3-151,-1 0 470,2-3 165,0 1 0,-1-1 0,0 1 1,1-1-1,-1 0 0,1 1 1,-1-1-1,0 0 0,0 0 1,0 1-1,-1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4 145 924,'0'0'5221,"-3"1"-4379,31-7 7866,110-27-8270,-88 20-662,114-32-418,-58 5-7328,-86 31 4649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1584,'2'-8'470,"0"0"-1,1 0 1,0 1 0,0-1-1,1 1 1,0 0 0,0 0-1,1 0 1,0 0 0,0 1-1,0 0 1,1 0 0,0 0-1,0 1 1,0-1 0,1 2-1,13-9 1,-7 6-235,0 1 0,1-1 0,0 2 0,0 0 0,0 1 0,0 0 0,1 1 0,0 1 0,16-1 0,-21 3-124,-1 0 1,1 1-1,0 0 1,0 1-1,0 0 1,-1 1 0,1 0-1,-1 0 1,0 1-1,0 0 1,0 0-1,0 1 1,-1 1-1,0-1 1,0 1-1,11 11 1,-7-4 39,-1-1-1,0 1 1,-1 1-1,0 0 1,-1 1 0,-1-1-1,0 2 1,10 30-1,-10-23-37,-1 0-1,-1 1 1,-1 0-1,-1 0 1,-1 0-1,-1 0 1,-1 1-1,-2-1 1,0 0-1,-8 40 1,2-32-192,-21 58 1,23-77-766,-1 0 1,0 0-1,-1-1 1,0 0-1,-1 0 1,-17 19-1,21-28-2566,-9 6 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39 980,'0'-4'1271,"-6"-31"8698,4 44-9423,-14 79 665,-18 142 1193,32-204-2144,1 1 1,1 0-1,1 0 0,2-1 1,1 1-1,11 42 1,-12-60-201,0-1 0,1 0 1,0 0-1,0-1 0,1 1 1,0-1-1,0 0 0,1 0 1,0 0-1,0-1 0,0 0 1,1 0-1,0-1 0,0 1 1,1-2-1,-1 1 0,1-1 1,0 0-1,0-1 0,12 4 1,8 1 44,1-1 1,0-2-1,1-1 0,49 1 1,-57-5-44,1-1 1,-1-1-1,0-1 1,43-11-1,-6-6-2368,-56 19 1398,-3 0 669,1 0 0,0 0 0,0 1 0,0-1 1,0 0-1,0 1 0,0-1 0,0 1 0,0-1 0,1 1 1,-1-1-1,2 1 0,-2-1-377,4-1-3647,6-2 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2119 1 892,'10'5'11198,"-30"2"-10707,0 0-1,0-1 0,-39 6 0,-76 5 900,70-9-970,-546 46 1964,389-37-1886,-442 30 1104,588-47-794,16-6-264,57 6-484,-1 0-8,-105-8 316,107 8-353,-1 0-18,-2 1 305,4-1-297,1 0 0,0 0 0,0 0 0,0 0-1,0 0 1,0 0 0,0 0 0,-1 0 0,1 0 0,0 0 0,0 0 0,0 0 0,0 0 0,0 0 0,0 0-1,-1 0 1,1 0 0,0 0 0,0 0 0,0 0 0,0-1 0,0 1 0,0 0 0,0 0 0,-1 0 0,1 0-1,0 0 1,0 0 0,0 0 0,0 0 0,0 0 0,0 0 0,0-1 0,0 1 0,0 0 0,0 0-1,-1 0 1,1 0 0,0 0 0,0 0 0,0 0 0,0-1 0,0 1 0,0 0 0,0 0 0,0 0 0,0 0-1,0 0 1,0-1 0,0 1 0,0 0 0,0 0 0,0 0 0,0 0 0,1 0 0,-1 0 0,0 0 0,0-1-1,0 1 1,0 0 0,0 0 0,0 0 0,4-7 0,-3 4-3,1 1 1,-1 0-1,1-1 0,-1 1 0,1 0 1,0 0-1,0 0 0,0 0 0,0 0 0,0 1 1,0-1-1,5-2 0,5-3 9,21-16 10,51-24 0,-9 13-15,-74 34 28,-6 7-24,0-1-8,2-2-1,0 0 0,0 0 0,0-1 0,-1 1 0,0-1 1,0 1-1,0-1 0,0 0 0,-7 3 0,-212 86 453,221-92-440,2 0-13,0 0-1,0 0 1,-1 0-1,1 0 1,0 0-1,0 0 1,0 0 0,-1 0-1,1 0 1,0 0-1,0 0 1,0 0-1,-1 0 1,1 0-1,0 1 1,0-1 0,0 0-1,0 0 1,-1 0-1,1 0 1,0 0-1,0 0 1,0 0 0,0 0-1,0 1 1,-1-1-1,1 0 1,0 0-1,0 0 1,0 0-1,0 1 1,0-1 0,0 0-1,0 0 1,0 0-1,-1 0 1,1 1-1,0-1 1,0 0-1,0 0 1,0 1 0,3 10 17,6 8-17,-9-19-3,5 6-48,0 0 0,1-1-1,0 0 1,0 0 0,1 0 0,-1 0 0,10 4 0,2 2-215,-13-8 101,140 97-3054,-53-22-6168,-63-50 4705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12 2072,'0'0'8469,"-3"-2"-7794,-9-6-17,9 6-17,-4 6-20,-15 10 35,0 0 0,-20 19-1,33-26-451,1 1 0,0 0 0,1 0 0,-1 1 0,-7 11 0,14-17-160,-1 0-1,0 0 0,1 0 1,0 0-1,0 1 1,0-1-1,0 0 0,0 1 1,0-1-1,1 1 0,0-1 1,0 0-1,0 1 0,0-1 1,0 1-1,1-1 0,-1 1 1,1-1-1,0 0 0,2 6 1,1-1 13,1 0 1,-1-1 0,1 1 0,1-1 0,-1 0 0,1-1-1,0 1 1,13 9 0,6 3 72,32 18 0,-16-10 2,-31-21-89,-8-5-20,1 0 1,-1 1-1,0-1 1,0 1-1,0-1 1,0 1-1,0 0 1,-1 0 0,1 0-1,0 0 1,-1 0-1,1 0 1,-1 0-1,1 3 1,-1-3 156,-5 2-85,-2 1-62,0 1-1,-1-1 1,0 0 0,0 0-1,0-1 1,-1 0 0,1-1-1,-10 4 1,-73 20 163,48-15-237,29-8-233,-15 4-1589,11-5-6434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 1420,'0'0'5350,"-6"-1"-4262,-25-5 790,26 8-1079,-3 3-504,0 0 1,0 0-1,0 1 0,1 0 0,-1 1 1,2-1-1,-1 1 0,1 0 1,0 1-1,0 0 0,1 0 0,-7 14 1,6-10-73,1 0 1,0 0 0,1 1-1,0 0 1,1 0-1,1 0 1,0 0 0,-1 22-1,3-32-191,1 0 0,-1 0-1,0 1 1,1-1 0,-1 0 0,1 0-1,0 0 1,0 0 0,0 0 0,1-1-1,-1 1 1,0 0 0,1 0-1,3 3 1,-2-3-46,0-1 0,1 0 0,-1 0 0,1 0 0,-1 0 0,1-1 0,-1 0 0,1 1 0,7 0 0,-9-2-28,3 1-255,0 0-1,0 0 0,0-1 0,0 0 1,0 0-1,0 0 0,1-1 1,-1 1-1,0-1 0,0 0 1,5-2-1,11-7-5733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41 1180,'0'-2'1112,"-2"-20"6041,0 15-7543,1 4 1339,-12-2 633,2 4-1240,8 0 0,-1 2-14,-5 3-189,0 0 0,0 0 0,0 0 0,1 1-1,0 0 1,-1 1 0,2 0 0,-1 0-1,1 1 1,0 0 0,0 0 0,1 1 0,0-1-1,0 1 1,1 1 0,0-1 0,0 1-1,1 0 1,0 0 0,-3 14 0,6-17-81,0 0 0,0 0-1,1 1 1,0 5 0,0-7-27,0-2-1,1 1 14,-1 1-32,1-1 10,0 0-1,0 1 1,0-1-1,0 0 1,1 1 0,-1-1-1,1 0 1,0 0-1,1 0 1,-1 0 0,1-1-1,-1 1 1,6 4-1,-4-5-10,-1-1 0,1 0 0,0 0 0,0 0-1,0 0 1,0-1 0,0 0 0,0 1-1,0-1 1,0-1 0,1 1 0,-1-1-1,0 0 1,8 0 0,-10 0 10,3-1 3,1 0-9,0 0 1,0 0-1,-1 0 0,1-1 1,0 0-1,-1 0 0,1-1 0,-1 1 1,0-1-1,0 0 0,7-6 1,-9 6 11,0-1 1,0 0-1,0 0 1,-1 0-1,1 0 1,-1-1 0,0 1-1,0 0 1,-1-1-1,1 0 1,-1 1 0,1-9-1,1-6 82,-2-37 0,-1 44-59,-1-34 171,1 43-164,0 1-39,1-4-35,-1 6 22,0 0 0,0 0 0,0 0 0,0 1 0,0-1 0,0 0-1,0 0 1,0 0 0,0 0 0,0 0 0,0 0 0,0 0 0,0 0 0,0 0 0,0 0 0,1 0 0,-1 0 0,0 0 0,0 0 0,0 0 0,0 0 0,0 0 0,0 0 0,0 0 0,0 0 0,0 0 0,0 0 0,0 0 0,0 0 0,1 0 0,-1 0 0,0 0 0,0 0 0,0 0 0,0 0 0,0 0 0,0 0 0,0 0 0,0 0 0,0 0 0,0-1 0,0 1 0,0 0 0,0 0 0,0 0 0,0 0 0,1 0 0,16 33-11,40 57 0,-48-79-282,1 0-1,22 20 1,-27-27-187,1 0 0,-1 0-1,1 0 1,0 0 0,0-1 0,1 0-1,-1-1 1,9 3 0,7-3-8159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50 1800,'-3'-6'834,"0"0"0,0 1 1,0 0-1,-1-1 0,-5-5 0,7 8-611,0 2-85,1 0 0,0 0 0,0 1 0,-1-1-1,1 0 1,0 1 0,-1-1 0,1 1 0,0-1 0,-1 1 0,1 0 0,-1 0 0,1-1-1,-1 1 1,1 0 0,-1 0 0,1 1 0,-1-1 0,1 0 0,0 0 0,-3 2 0,2-2-202,0 1 133,0-1 1,-1 1-1,1 0 1,0 0-1,0 1 1,0-1 0,-1 0-1,1 1 1,1-1-1,-1 1 1,0 0-1,0-1 1,1 1-1,-3 3 1,-1 0 101,-8 10 23,0 0 0,0 1-1,2 0 1,0 1 0,1 0 0,0 0-1,2 1 1,0 1 0,1-1 0,-8 34-1,13-39-103,1 0 0,0-1 1,1 1-1,1 0 0,3 24 0,-4-36-80,0 0 0,0 0 0,0 0 0,1 0 1,-1 0-1,1 0 0,-1 0 0,0 0 0,1 0 0,0 0 0,-1 0 0,1 0 1,-1-1-1,1 1 0,0 0 0,0 0 0,-1-1 0,1 1 0,0 0 0,2 0 1,-2 0-7,1 0 80,1-5-63,-1 3-19,2-3 7,-1 1 1,1 0-1,-1-1 1,0 1-1,0-1 1,-1 0-1,1 0 1,2-6-1,-2 2 5,51-137 829,-46 125-486,-7 16-225,1 1-1,-1-1 1,0 0 0,0 0-1,0 0 1,1-6 0,-2 9-116,0 0 1,0 0 0,0 0-1,1 0 1,-1 0-1,1 0 1,-1 0-1,0 0 1,1 1 0,0-1-1,-1 0 1,2-1-1,-1 0 18,1-1 250,1 4-199,12 3-31,-1 2 0,0 0 1,0 0-1,-1 1 0,1 1 1,11 9-1,33 17-109,-13-11-451,34 17-1046,-24-18-5591,-41-18 3384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 1252,'-1'-1'1488,"-8"-10"3529,9 11-4929,0 0 1,0 0-1,0 0 0,0 0 1,0 0-1,0 0 0,-1 0 1,1 0-1,0 0 1,0 0-1,0 0 0,0 0 1,0 0-1,0 0 1,-1 0-1,1 0 0,0 0 1,0 0-1,0 0 0,0 0 1,0 0-1,0 0 1,-1 0-1,1 0 0,0 0 1,-1 1 795,1-1-796,0 0 0,0 0 1,0 0-1,-4 20 2635,4-14-3163,-2 26 1224,2-1-1,2 1 1,9 54-1,-5-46-329,-2-3-73,28 160 295,-29-181-1649,3 11-963,0-10-4822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1716,'0'0'3947,"3"-1"-3137,17-3 1684,29-3-1,-33 6-2020,-1-1 1,1-1-1,0 0 1,25-10-1,-37 11-420,9-4 474,0 0-1,18-11 0,-27 15-352,-1-1-1,0 1 1,0-1-1,0 0 1,0 0-1,0 0 1,-1 0-1,1 0 1,-1-1-1,0 1 1,0-1-1,0 1 1,1-6-1,-2 7-106,-1 0 0,0-1 0,0 1-1,1 0 1,-1 0 0,-1-1-1,1 1 1,0 0 0,0 0 0,-1-1-1,1 1 1,-1 0 0,0 0 0,0 0-1,0 0 1,0 0 0,0 0-1,0 0 1,0 0 0,-1 0 0,-2-2-1,2 2-19,0 0 0,0 1 0,0 0 0,0-1 0,0 1 0,-1 0-1,1 0 1,0 0 0,-1 0 0,1 1 0,-1-1 0,1 1 0,-6-1-1,-28 3 197,34-2-241,-5 1 23,1 1 1,-1 0 0,1 0 0,0 0-1,0 1 1,0 0 0,0 0 0,0 1 0,0 0-1,1 0 1,0 0 0,0 0 0,0 1 0,0 0-1,1 0 1,-1 0 0,1 0 0,1 1 0,-1 0-1,1 0 1,0 0 0,0 0 0,-2 9 0,3-9-10,0 0 1,0 0 0,0 1-1,1-1 1,0 0 0,1 0-1,-1 1 1,1-1 0,1 1-1,-1-1 1,1 0 0,0 1-1,0-1 1,1 0 0,0 0-1,0 0 1,0 0 0,1 0 0,0 0-1,0-1 1,0 1 0,1-1-1,0 0 1,5 6 0,-2-5-45,0-1 1,1 1 0,-1-2 0,1 1 0,0-1-1,0 0 1,1 0 0,-1-1 0,1 0-1,0-1 1,-1 0 0,1 0 0,0-1 0,0 0-1,16-1 1,8-2-1361,0-2 1,62-14-1,-90 17 1138,64-22-7544,-35 13 3796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1448,'0'0'12017,"0"-5"-11431,3-9 703,9-27 1,-4 13 272,-7 25-1242,3-11 842,-4 13-1130,1 1 1,-1 0-1,0 0 1,1 0-1,-1 0 1,1-1-1,-1 1 1,0 0-1,1 0 1,-1 0-1,1 0 1,-1 0 0,1 0-1,-1 0 1,0 0-1,1 0 1,-1 0-1,1 0 1,-1 0-1,0 1 1,1-1-1,-1 0 1,1 0-1,-1 0 1,0 0-1,1 1 1,-1-1-1,0 0 1,1 0-1,-1 1 1,0-1-1,1 0 1,-1 1-1,25 17 4,1 0-121,-14-12 18,1 0 0,18 5 0,-25-10 51,-1 1 0,0-1-1,1 0 1,-1-1 0,1 1-1,-1-1 1,0 0 0,10-2 0,-11 1 13,-1 0 1,1-1 0,-1 1 0,0-1 0,0 0 0,0 0-1,0 0 1,0 0 0,0 0 0,0-1 0,-1 1 0,1-1 0,-1 0-1,0 1 1,0-1 0,0 0 0,2-5 0,1-2 20,0 1 0,-1-2 1,0 1-1,3-13 0,9-37 1694,-17 131-1622,1-69-93,0 1 0,1 8 3,0-8 3,0-1 1,4 4 3,-1-5 7,1-2-9,0 0 0,0-1 1,-1 0-1,1 0 1,-1 0-1,1 0 0,-1-1 1,0 1-1,6-6 0,39-36 116,-21 18-3,-27 25-115,47-37 212,-43 35-198,-1 0-1,1 0 1,0 1 0,0 0 0,-1 0-1,1 0 1,0 1 0,1-1-1,6 0 1,-9 2-10,1 0 0,0 0-1,0 1 1,-1-1 0,1 1-1,0 0 1,-1 0 0,1 0-1,-1 0 1,1 1 0,-1 0 0,1-1-1,-1 1 1,0 0 0,0 1-1,0-1 1,0 0 0,0 1-1,-1 0 1,1-1 0,3 7 0,-2-3-156,-1-1 0,1 0 1,-2 1-1,1-1 0,-1 1 0,1 0 1,-2 0-1,1 0 0,-1 0 1,1 0-1,-1 11 0,-1-14-152,0 0-1,-1-1 1,1 1-1,-1 0 1,0-1-1,1 1 1,-1-1-1,0 1 1,-1-1-1,1 1 1,0-1-1,-3 4 1,-13 12-7247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3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69 2840,'0'0'1624,"-5"-16"1129,0 1-1521,1 6 804,-1-4-80,-1-2-1828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 1176,'-27'-18'6519,"27"18"-6465,0 0 0,-1 0 0,1 0 1,0 0-1,0 0 0,0 0 0,-1 0 0,1 0 0,0 0 0,0 0 0,0 0 0,0 0 0,-1-1 0,1 1 0,0 0 0,0 0 0,0 0 0,0 0 0,0 0 0,-1 0 0,1 0 0,0-1 0,0 1 0,0 0 0,0 0 0,0 0 1,0 0-1,0-1 0,0 1 0,-1 0 0,1 0 0,0 0 0,0 0 0,0-1 0,0 1 0,0 0 0,0 0 0,0 0 0,0-1 0,0 1 0,0 0 0,0 0 0,0 0 0,0 0 0,0-1 0,1 1 0,-1 0 0,0 0 0,0 0 0,0 0 1,0-1-1,0 1 0,0 0 0,17-10 97,-15 9-116,1 1 0,0 0-1,-1-1 1,1 1 0,0 0 0,0 0-1,-1 0 1,1 1 0,0-1 0,-1 1-1,1-1 1,0 1 0,-1 0 0,5 2 0,-2-2-23,8 4 57,1 0 0,-1 0 1,0 1-1,0 1 0,-1 0 0,0 1 0,0 0 0,18 17 0,0 4 177,43 53-1,-47-49-41,40 68 0,10 42 98,-35-51-111,44 138 0,-15 47-7,-49-183-118,46 304 115,-53-293-120,12 144 168,-16-93-92,-9-99-75,5 150 179,0 173 187,24 469 566,48-325-653,-69-476-327,3 4 47,23 61-1,-29-94-45,2 1-8,-5-14-5,-1-1 0,0 1 0,0 0 1,-1 0-1,1 0 0,0 6 0,-10-17 2,-21-18-8,13 8 8,8 4 23,-4-4 44,-13-22-1,-59-117 844,75 140-554,1 0-1,-16-18 0,9 14-51,7 8-115,0 0 1,-12-10-1,18 18-143,0 0-26,1 0 0,-1 0 0,0 0-1,0 0 1,0 0 0,0 1-1,0-1 1,-3-1 0,4 2-10,-1-1 67,1 1-67,1 0 1,-1 0 0,0 0 0,1 0 0,-1 1 0,0-1 0,1 0 0,-1 0-1,0 0 1,0 1 0,0-1 0,-1-1 0,-8-7 81,-8-11 263,16 18-281,0 1-59,0 0-1,0 0 1,1 0 0,-1 0-1,1-1 1,-1 1 0,1 0-1,-2-3 1,2 3 32,2 3 19,21 25-59,86 99 54,-38-45 42,-13-7 18,-55-72-109,-1-1-14,0-1 0,0 1 0,0 0 0,0-1 0,0 1 0,0 0 0,0 0 0,-1 0 0,1-1 0,1 3 0,0-1 23,17 20 105,-18-20 60,10 11 68,-5-2-181,-4-8 31,-2-2-77,1 1 0,0-1 0,0 1 0,0-1-1,0 1 1,0-1 0,1 0 0,-1 0 0,0 1 0,1-1 0,-1 0 0,0 0-1,1 0 1,-1 0 0,3 0 0,0-7-4,11-30 3,-2 0-1,17-67 0,-2 0-93,-21 83-497,-2 0 0,-1-1 0,0 1 0,1-41 0,-5 56-596,-1 1-424,-3-14-1127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7 131 1844,'2'39'1463,"3"0"1,1 1-1,19 67 0,-9-46-607,31 95 936,-9-32-398,-10-30 4518,-31-99-5581,-18-32 110,2 0-1,-25-68 0,-17-93 277,53 167-579,2 0 0,1 0 0,1-1 0,1-58 1,4 78-106,0 0 0,1 1 1,0-1-1,1 0 0,0 1 1,1-1-1,0 1 1,12-20-1,-13 26-213,0 0-1,1 0 1,0 0-1,0 0 1,0 1-1,0-1 1,1 1-1,0 0 1,0 1-1,0-1 1,0 1-1,1 0 1,-1 0-1,1 1 1,-1-1-1,1 1 1,0 0-1,10-1 1,-13 3-173,0 0 0,0 1 0,0-1 1,0 1-1,0-1 0,0 1 1,5 2-1,-3-1-278,-4-2 485,-1 0-1,1 1 0,0-1 0,-1 0 0,1 1 1,0-1-1,-1 0 0,1 1 0,0-1 0,-1 1 1,1-1-1,-1 1 0,1-1 0,0 1 1,0 1-1,1 4-4159,2 6 895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1524,'-1'2'302,"0"0"0,0 1 0,1-1 1,-1 1-1,1-1 0,0 1 0,-1-1 0,1 4 0,1-3 918,-1-2-1156,0-1 0,0 1 0,1-1 1,-1 1-1,0 0 0,1-1 0,-1 1 0,0-1 0,1 1 0,-1-1 0,1 1 0,-1-1 1,1 1-1,-1-1 0,1 0 0,0 1 0,-1-1 0,1 0 0,-1 1 0,1-1 0,0 0 1,-1 0-1,1 0 0,0 1 0,-1-1 0,1 0 0,0 0 0,-1 0 0,1 0 0,0 0 1,-1 0-1,1 0 0,1-1 0,1 1 105,1-1 1,0 1-1,-1-1 1,1 0-1,0 0 0,4-3 1,108-56 78,-88 45-4301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29 964,'-7'-11'4914,"1"3"-3932,5 6 706,0 0-978,1 2-646,0 0 1,0-1-1,0 1 1,0 0-1,-1 0 1,1 0-1,0 0 1,0 0-1,0 0 1,0 0-1,0-1 1,0 1-1,0 0 1,0 0-1,0 0 1,0 0-1,0 0 1,0-1-1,0 1 1,0 0-1,0 0 1,0 0-1,0 0 1,0 0-1,0 0 1,0-1-1,1 1 1,-1 0-1,0 0 1,0 0-1,0 0 1,0 0-1,0 0 1,0 0-1,0 0 1,0-1-1,0 1 1,0 0-1,1 0 1,-1 0-1,0 0 1,0 0-1,0 0 1,0 0-1,0 0 1,0 0-1,1 0 1,-1 0-1,0 0 1,0 0-1,0 0 1,0 0-1,0 0 1,1 0-1,-1 0 1,0 0-1,15 2 607,22 12-674,-18-2 133,0 1 0,-1 0 0,0 1 0,-1 1 0,-1 1 0,0 1 0,-2 0 0,1 1 0,18 31 0,-28-40-98,-1 0 0,0 1 0,0-1 0,-1 0 0,-1 1-1,1 0 1,-1 0 0,-1 0 0,0 0 0,0 0 0,-1 0 0,0 0 0,-3 13 0,2-16-22,0-1 0,0 0 1,-1 0-1,0 0 1,0 0-1,0 0 1,-1 0-1,0 0 0,0-1 1,0 1-1,-1-1 1,0 0-1,0 0 0,0-1 1,-1 1-1,1-1 1,-1 0-1,0 0 0,-1 0 1,1-1-1,0 0 1,-8 3-1,12-5-5,-1 0-1,0 0 1,0-1 0,0 1 0,0-1-1,0 0 1,0 0 0,0 0-1,0 0 1,0 0 0,0 0-1,0 0 1,0 0 0,0-1 0,0 1-1,1-1 1,-1 0 0,0 1-1,0-1 1,0 0 0,-1-1-1,0 0-1,1 0 0,0 0-1,0 0 1,0 0 0,0 0-1,0 0 1,0-1 0,1 1-1,-1-1 1,1 1 0,0-1-1,-1 1 1,0-7 0,0 1 0,0-1 0,1 0 0,0 0 1,1 0-1,0 0 0,0 0 0,1 0 0,0 0 0,0 0 1,1 0-1,0 1 0,1-1 0,0 1 0,1-1 1,4-8-1,4-5-14,1 0 1,2 1-1,-1 1 1,22-22-1,-15 20-330,2 1-1,0 2 1,1 0-1,48-28 0,-67 44 210,-4 2 26,1-1-1,1 1 1,-1-1-1,0 1 0,0 0 1,0 0-1,1 0 0,-1 0 1,1 0-1,-1 1 0,0-1 1,1 1-1,3-1 0,3 4-15,-6-2 14,-2 3 6,0 2 66,4 22-145,-3 1 118,7 70-133,-7-89 184,0 0-1,1 0 1,0-1-1,0 1 1,1-1 0,0 1-1,9 14 1,-9-20 51,0 0 1,1 1-1,-1-2 1,1 1-1,-1 0 1,8 3-1,-11-7-5,0 0 0,0 1-1,0-1 1,0 0 0,0 0 0,0 0-1,1 0 1,-1 0 0,0 0-1,0 0 1,0 0 0,0 0 0,0-1-1,0 1 1,1 0 0,-1-1 0,0 1-1,0-1 1,2 0 0,15-12 491,-16 11-442,0 0 0,0 0 0,-1 0 0,1 0 0,-1-1 0,1 1 0,-1 0 0,0-1 0,0 1 0,0-1 0,0 0 0,0 1 0,-1-1 0,1 0 0,-1 1 0,1-1 0,-1 0 0,0 1 0,0-1 0,-1 0 0,1 0 0,0 1 0,-1-1 0,0 0 0,0 1 0,1-1 0,-1 1 0,-1-1 0,-1-2 0,0-1-271,-1 0 0,0 0 0,0 0 0,0 1 0,-1-1-1,0 1 1,0 0 0,0 1 0,-11-8 0,10 7-1362,3 2 486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1896,'3'2'279,"-1"-1"0,1 0 0,0 1 0,-1 0 0,1-1 0,-1 1 0,1 0 0,-1 0 0,0 1 0,0-1 0,0 0 0,0 1 0,0-1 0,0 1 0,-1 0 0,1-1 0,1 7 0,62 171 3999,-48-136-2273,-15-49-1865,5-16 142,7-38 0,-11 41-96,2-1 0,0 1-1,1 0 1,12-26 0,-15 38-142,-1 2-1,0-1-1,0 1 1,1-1-1,-1 1 1,1 0-1,0 0 0,1 0 1,-1 0-1,0 1 1,1-1-1,0 1 0,0 0 1,0 0-1,5-2 1,-7 4-31,0 1 1,-1-1 0,1 1-1,0 0 1,0 0 0,0-1-1,0 2 1,0-1 0,-1 0-1,1 0 1,0 0 0,0 1-1,0-1 1,-1 1 0,1 0-1,0-1 1,2 2-1,0 1 3,1-1 0,-1 1 0,0 0 0,0 0 0,4 4 0,6 9-317,0 1-1,-1 0 1,0 2-1,-2-1 1,0 1-1,11 29 1,-19-42 58,2 6-617,3 5 9,2-2-4166,-3-5 1974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52 912,'-12'-45'5023,"8"39"-3783,2 7-27,1 4 2629,1 26-2594,7 53-1,26 81 465,-26-133-1465,25 83 425,-24-84-795,16 39 0,-11-32-745,-4-18 68,-3-9-1146,-2 0-3586</inkml:trace>
  <inkml:trace contextRef="#ctx0" brushRef="#br0" timeOffset="1">38 411 1192,'-3'-2'496,"1"0"-106,-1 0 0,0 0 0,1 0 0,-1 0 1,1 0-1,0 0 0,0 0 0,0-1 0,0 1 0,0-1 0,0 0 0,1 0 0,-2-3 0,2 4 292,-1-12 550,2 11-682,0 2-484,1 0-1,-1-1 1,1 1 0,-1 0-1,1 0 1,0 0 0,-1 0-1,1-1 1,0 1 0,0 0-1,0 0 1,2-1 0,-1 0 69,3-4 69,1 0 0,0 0 1,0 1-1,1-1 0,0 1 1,10-6-1,3-2 108,43-26-508,67-32 0,-125 69-235,14-8-427,-3 4-3807,-2 0 1991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1668,'-1'-3'1275,"1"-16"4928,2 13-6375,-1 3 752,2 4-72,5 0-241,-1 1 1,1 0-1,-1 0 0,0 1 0,0-1 0,13 9 1,41 29 289,-13-8-959,-7-4-3164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59 755 1296,'1'2'839,"-1"-1"-719,0-1 1,1 1-1,-1 0 0,0-1 1,0 1-1,1 0 1,-1-1-1,0 1 0,1-1 1,-1 1-1,0 0 0,1-1 1,-1 1-1,1-1 1,-1 1-1,1-1 0,-1 0 1,1 1-1,-1-1 0,1 1 1,0-1-1,-1 0 1,1 0-1,-1 1 0,1-1 1,0 0-1,-1 0 0,2 0 1,0 1 928,2-4-598,2-2-251,0 1 1,-1-1-1,0-1 0,0 1 0,0-1 1,-1 0-1,1 0 0,-1 0 1,3-9-1,-3 8 109,0 0 1,-1-1 0,0 0-1,-1 1 1,0-1 0,0 0-1,-1 0 1,0 0-1,1-13 1,-2 20-260,0 0 1,0 0-1,0 0 0,0 0 0,0 0 1,-1 0-1,1-1 0,0 1 1,0 0-1,-1 0 0,1 0 0,0 0 1,-1 0-1,1 0 0,-1 0 1,0 0-1,1 0 0,-1 0 0,0 1 1,1-1-1,-1 0 0,0 0 0,0 1 1,0-1-1,0 0 0,0 1 1,0-1-1,0 1 0,0-1 0,0 1 1,0-1-1,0 1 0,0 0 0,0-1 1,0 1-1,0 0 0,0 0 1,-2 0-1,-1 1 23,0-1 0,1 1 0,-1 0 0,0 0 0,1 0 0,-1 1 0,1-1 0,-4 3 0,1-1-20,0 1 1,1 0-1,-1 0 1,1 1 0,0 0-1,0 0 1,0 0-1,1 0 1,0 1-1,0 0 1,0 0 0,-4 8-1,3-2 13,1 0-1,0 0 1,1 0 0,0 1-1,-2 20 1,4-28-58,1 0-1,0 0 1,0 0 0,0 0 0,0-1-1,1 1 1,0 0 0,0 0 0,0 0-1,1-1 1,0 1 0,0-1 0,0 1 0,0-1-1,0 0 1,1 0 0,0 0 0,0 0-1,0 0 1,5 3 0,-3-3-17,0 0 0,0 0 0,0-1 0,1 1-1,0-1 1,0-1 0,0 1 0,0-1 0,0 0 0,0-1 0,0 1 0,1-1 0,-1-1 0,13 1-1,-6-1-22,0-1-1,0 0 0,0-1 0,0 0 0,0-1 0,-1-1 0,1 0 0,-1 0 0,0-2 0,0 1 0,21-14 1,-25 13 19,0 0-1,0-1 1,-1 0 0,0 0 0,0-1 0,-1 0 0,0 0 0,0 0 0,-1-1 0,0 1 0,0-1 0,-1-1-1,0 1 1,-1-1 0,0 1 0,2-12 0,-4 7 50,0 0-1,0-1 1,-2 1 0,-1-16 0,1 16 60,0 12-34,-2-4-25,3 6-36,0 0 0,0 0 0,0 0 0,0 0 0,0-1 0,-1 1 0,1 0-1,0 0 1,0 0 0,0 0 0,0 0 0,0 0 0,0 0 0,0 0 0,-1 0 0,1 0 0,0 0 0,0 0 0,0 0-1,0 0 1,0 0 0,0 0 0,-1 0 0,1 0 0,0 0 0,0 0 0,0 0 0,0 0 0,0 0 0,0 0 0,-1 0-1,1 0 1,0 0 0,0 0 0,0 0 0,0 0 0,0 0 0,0 0 0,0 0 0,0 1 0,-1-1 0,1 0 0,0 0-1,0 0 1,0 0 0,0 0 0,0 0 0,0 0 0,0 1 0,0-1 0,0 0 0,0 0 0,0 0 0,0 0 0,0 0-1,-12 31 2,10-25 0,2 3-1,-1-1 2,1-5 9,0-1 2,0-1-14,0-1-1,0 1 1,0-1 0,-1 1 0,1-1-1,0 1 1,0-1 0,0 1 0,0 0 0,0-1-1,0 1 1,1-1 0,-1 1 0,0-1-1,0 1 1,0-1 0,0 1 0,1-1-1,-1 1 1,0-1 0,0 1 0,1-1 0,-1 1-1,0-1 1,1 0 0,-1 1 0,1-1-1,-1 0 1,0 1 0,1-1 0,-1 0 0,1 1-1,-1-1 1,1 0 0,-1 0 0,1 1-1,-1-1 1,1 0 0,-1 0 0,1 0-1,-1 0 1,2 0 0,1-1 4,1 0 0,-1 0 0,0 0 1,0-1-1,1 1 0,2-3 0,9-4 2,-8 5-9,0 0-11,0 0 0,0 0 1,0 0-1,0 1 0,1 0 0,-1 0 0,1 1 1,-1 0-1,1 0 0,0 1 0,-1 0 1,15 2-1,-10-1-3,-1 2-1,1-1 1,14 6 0,-18-4-11,1-2 0,0 1 0,0-1 0,0 0 1,15 0-1,-13-2-7,0-1 0,0 0 0,0 0 0,0-1 0,0-1 0,0 1 0,-1-2 0,19-8 0,-22 8 22,0 0 1,-1 0 0,1 0-1,-1-1 1,0 0-1,-1 0 1,1-1 0,-1 0-1,0 1 1,-1-2 0,1 1-1,-1-1 1,5-10-1,-4-4 42,-5 19 14,-2 0-9,0-2-29,2 3-1,0 1-1,0 0 1,0 0-1,0-1 1,-1 1 0,1 0-1,0 0 1,0 0 0,-1-1-1,1 1 1,0 0 0,0 0-1,-1 0 1,1 0-1,0 0 1,-1 0 0,1-1-1,0 1 1,0 0 0,-1 0-1,1 0 1,0 0-1,-1 0 1,1 0 0,0 0-1,0 0 1,-1 0 0,1 0-1,0 1 1,-1-1-1,1 0 1,-1 0 0,-3 2 11,0 0 1,0 1-1,1-1 1,-1 1 0,0 0-1,1 0 1,0 0-1,0 0 1,0 1-1,0-1 1,-3 6-1,0 3 10,0 0-1,1 0 1,1 0-1,0 0 1,1 1-1,0-1 1,-1 19-1,3-26-12,1 1-1,1-1 0,-1 1 0,1-1 0,2 10 0,-2-9-3,0-4-10,0 0 0,0 0 1,0 0-1,0 0 0,0 0 1,1 0-1,-1-1 0,3 5 0,-3-6-1,0 1 0,0 0 0,-1 0 0,1-1-1,0 1 1,0 0 0,0-1 0,-1 1 0,1-1-1,0 1 1,0-1 0,0 1 0,0-1 0,0 0-1,0 1 1,0-1 0,0 0 0,0 0 0,1 0-1,0 0 1,2-1-5,-1-1 1,1 0-1,-1 0 0,1 0 0,-1 0 0,0 0 0,0-1 1,0 0-1,0 0 0,0 1 0,-1-2 0,0 1 1,1 0-1,-1 0 0,0-1 0,0 1 0,-1-1 1,1 0-1,1-4 0,2-8-8,0-1 0,-1 0 1,3-19-1,-4 4 10,0-1 0,-2 1 0,-2-1 0,-4-32 0,-30-124 45,30 164 120,-1 1-1,-1-1 1,-2 1 0,0 1 0,-24-43-1,32 64-123,0 0 0,-1 0 0,0 0 0,1-1 0,-1 1 0,0 1 0,0-1 0,0 0 0,0 0 0,0 1 0,-4-3 0,4 4 86,-1 1-17,0 1-88,1 0 0,-1-1 0,1 1 0,0 0 1,0 0-1,0 0 0,0 0 0,0 0 0,1 0 0,-1 1 0,0-1 0,1 1 1,0-1-1,-2 4 0,1 1 8,0 0 0,0 1 0,0-1 0,1 0 1,0 10-1,0 6 33,2 0 1,6 40-1,-1-32-27,1-1 0,2 0 0,1 0 1,1-1-1,21 41 0,-11-33-1055,1-1 1,2-2-1,42 50 1,-50-68-712,-8-8-3548,-1-1 2170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3 696 1768,'0'0'847,"-2"1"-59,2-1-744,0 0-1,1 0 1,-1 0 0,0 0-1,0 0 1,0 0 0,0 0 0,0 0-1,0 0 1,0 0 0,0 0-1,0 1 1,0-1 0,0 0-1,0 0 1,0 0 0,0 0-1,0 0 1,1 0 0,-1 0 0,0 0-1,0 0 1,0 0 0,0 0-1,0 0 1,0 0 0,0 1-1,0-1 1,0 0 0,0 0 0,0 0-1,0 0 1,0 0 0,0 0-1,0 0 1,0 0 0,0 0-1,0 0 1,0 0 0,0 0-1,0 1 1,0-1 0,0 0 0,-1 0-1,1 0 1,0 0 0,0 0-1,0 0 1,0 0 0,0 0-1,0 0 1,0 0 0,0 0-1,0 0 1,0 0 0,0 0 0,0 0-1,0 0 1,0 0 0,0 0-1,-1 0 1,1 0 0,0 1-1,0-1 1,0 0 0,0 0 0,0 0-1,0 0 1,0 0 0,10 1 568,17-2-577,29-6 623,90-22 0,-76 13-402,206-44 404,-107 28-361,61-14 167,108-27-74,-93 26-129,-54 11-89,258-67 169,-356 80-298,542-150 343,-586 157-358,-12 3 588,60-13 1,-95 26-473,1 0 17,0 1-116,0 0 1,0 0-1,-1 0 0,1 0 0,0 0 0,-1 1 1,1-1-1,-1 1 0,1-1 0,-1 1 0,0 0 0,0 0 1,0 0-1,0 1 0,3 3 0,4 7 150,13 25 0,-18-31-148,17 34 302,28 80 0,3 48 59,-31-95-247,55 208 375,1 3-931,-75-279 275,26 91-795,-14-31-2902,-13-53 323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4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32 1020,'-2'-4'839,"0"0"1,0 0-1,-1 1 0,1-1 0,-1 0 0,-5-4 1,4 11-405,0 0-327,0 1 0,0 0 1,0 0-1,1 0 0,0 1 0,0-1 1,0 1-1,0 0 0,1 0 0,0 0 1,-3 8-1,-6 27 295,1 0 1,2 1-1,2 0 0,-1 62 1,7-25 148,14 114 0,-8-151-328,1 0 0,25 74 0,-22-87-108,1-1 1,2 0 0,1-1 0,28 42 0,-28-48-56,1 0-1,1-1 1,1 0 0,1-2-1,0 0 1,1-1 0,27 18-1,-18-18-21,1-1 0,0-2 0,1 0 0,1-2 0,0-2 0,0 0 0,1-2 0,0-2 0,37 2 0,-19-5-9,1-2 1,-1-3-1,0-2 0,0-1 0,63-18 1,88-35 35,-188 55-62,241-82 54,-3-15-7,-16 2-9,-106 43-27,243-91 2,304-103 30,-623 231-39,293-129 7,-258 97-44,-72 37 457,-6 3-2234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1960,'-2'-1'10623,"-4"397"-6055,6-382-4457,25 294 1785,-23-298-1799,-1-1-1,2 0 0,-1 0 0,1 0 0,8 16 0,-10-22-69,0-1 0,1 0 0,-1 1 1,1-1-1,0 0 0,-1 0 0,1 0 0,0 0 0,0 0 0,1 0 1,-1 0-1,0-1 0,1 1 0,-1-1 0,0 0 0,1 0 0,0 0 1,-1 0-1,1 0 0,0 0 0,-1-1 0,1 1 0,3-1 1,1 0-86,0 0 1,0-1-1,1 0 1,-1 0 0,0-1-1,0 1 1,0-2-1,0 1 1,0-1 0,-1 0-1,1-1 1,-1 1-1,0-1 1,0 0 0,8-8-1,-6 5-650,-1-1 1,0 0-1,0-1 1,0 1-1,-1-2 0,0 1 1,-1-1-1,0 1 0,6-18 1,-4 5-3232,2-1 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1020,'0'0'6937,"0"9"-6085,30 160 2731,24 47-230,-38-139-3385,-15-76-402,-6 0-3570,-19 2 2684,19-8 737,-24-24-71,1-2 0,-28-39 0,49 59 895,-1-1-1,2 1 1,-1-1 0,1-1 0,1 1 0,1-1 0,-1 0 0,2 0 0,0 0 0,1 0-1,-2-24 1,4 26-41,1-1 0,0 0 0,1 0 0,0 1 0,1-1 0,0 1 0,0 0-1,2 0 1,-1 0 0,10-15 0,-7 15-12,0 0-1,1 1 0,1 0 1,15-14-1,-19 19-90,0 0 0,1 1-1,0 0 1,0 0 0,0 1 0,0-1-1,1 1 1,-1 1 0,14-4-1,-1 5 234,-18 1-317,0 0 0,0 1 0,0-1 0,0 0 0,0 0 0,0 0 0,0 1 0,0-1 0,0 1 0,-1-1 0,1 1 0,0-1 0,0 1 0,0-1 0,-1 1 0,1 0 0,0-1 0,-1 1 0,1 0 0,1 1 0,-1 0 28,2 2-15,0-1 1,-1 1-1,1 0 1,-1 0-1,0 0 1,-1 0-1,1 0 1,-1 0-1,1 0 1,-1 1-1,0 5 1,1 6 55,0 28 0,-9 62 150,3-81-209,2 1 1,0 0 0,2-1 0,6 47-1,-4-62-38,0-1 0,1 0-1,1 1 1,-1-2-1,2 1 1,-1 0-1,1-1 1,0 0-1,1 0 1,9 10-1,5 3-82,1-1 0,26 19 0,-14-13-167,-33-26 244,0 0 1,1 1-1,-1-1 1,0 0-1,1 1 0,-1-1 1,0 0-1,0 1 0,1-1 1,-1 1-1,0-1 1,0 0-1,0 1 0,0-1 1,0 1-1,0-1 0,1 1 1,-1-1-1,0 0 1,0 1-1,0-1 0,0 1 1,0-1-1,-1 1 0,1-1 1,0 0-1,0 1 0,0-1 1,0 1-1,0-1 1,-1 0-1,1 1 0,0-1 1,0 1-1,0-1 0,-1 1 1,0-1-22,0 1 0,1 0 0,-1 0 0,0-1 0,0 1 0,0-1 0,0 1 0,0-1 0,0 1 0,0-1 0,0 0 0,0 1 0,0-1 0,0 0 0,0 0 0,0 1 0,0-1 0,0 0 0,-2-1 0,-20-1-1051,0-1 0,0-2 0,1 0 0,-1-2 0,1 0 0,-41-20 1,34 12-1533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33 438 1576,'-4'-7'674,"-1"0"1,2-1-1,-1 1 0,1 0 0,0-1 1,0 0-1,1 0 0,0 0 1,-1-11-1,3 15-587,0 1 1,0-1 0,1 0 0,-1 1-1,1-1 1,0 1 0,0 0-1,0-1 1,3-5 0,-1 2 104,2-6-44,1 1 0,0 0 0,1 0 0,0 1 0,1 0 1,14-16-1,61-51 296,-55 53-301,-14 13-85,0 1 0,1 0 0,0 1 0,0 1 0,1 0 0,0 1 0,1 1 0,18-5 0,-24 8-17,0 2-1,1-1 1,-1 2 0,1-1 0,-1 2-1,1-1 1,-1 2 0,1-1 0,0 2-1,-1-1 1,1 2 0,-1-1 0,17 8-1,-9-2 31,-1 2 0,-1 0 0,1 1 0,-2 1 0,1 0 0,-2 1 0,0 1 0,0 1-1,-1 0 1,-1 1 0,-1 0 0,18 31 0,-6-4 22,-2 1 0,-2 1 0,-2 1 0,14 55 0,-24-72-284,-2 0 0,0 0 1,-2 1-1,-1 0 1,-1-1-1,-3 38 0,1-61-50,-1 1-1,0-1 0,-1 0 0,0 1 0,-2 6 1,2-9-445,1-1 1,-1 0-1,0 0 1,0 0 0,0 0-1,-5 5 1,-1-2-1939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12 1040,'-13'-3'424,"1"0"0,0 1 0,-1 0 0,0 1 0,1 1 0,-1-1 0,0 2 0,0 0 0,1 1 0,-1 0 1,1 1-1,0 0 0,0 1 0,-19 8 0,16-4-177,0 0 1,0 2-1,1-1 0,1 2 1,0 0-1,0 0 1,1 1-1,0 1 1,1 0-1,1 0 1,-15 25-1,13-16-31,1 2 1,0 0-1,2 0 0,1 1 1,1 0-1,-8 47 0,12-50-90,1 1-1,1-1 0,1 0 0,0 1 0,2-1 0,1 0 1,0 0-1,11 35 0,-9-42-72,1-1 1,0 0-1,1 0 0,1-1 1,0 1-1,0-2 0,1 1 1,1-1-1,0-1 0,1 0 1,0 0-1,1-1 1,14 10-1,-6-8-7,0 0 0,1-1 0,0-2 0,0 0 0,1-1 0,1-1-1,-1-1 1,1-1 0,0-1 0,28 1 0,1-4 13,1-1 0,-1-3 0,76-14 0,-77 7-345,0-2 1,-1-2-1,0-2 0,-1-3 0,-1-2 0,-1-1 0,-1-3 1,-1-2-1,-2-2 0,52-42 0,-83 60-200,0 0 0,11-14 0,-18 20-347,-1-1 0,0 0-1,-1 0 1,5-8 0,-3-2-1702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20 236 1056,'-3'1'529,"-10"6"1117,13-7-1582,0 0 0,0 0 0,-1 0 0,1 0 0,0 0 0,0 0 0,0 1 0,0-1 0,-1 0 0,1 0 0,0 0-1,0 0 1,0 0 0,0 0 0,0 0 0,-1 0 0,1 0 0,0 1 0,0-1 0,0 0 0,0 0 0,0 0 0,0 0 0,0 0 0,0 1 0,0-1 0,-1 0 0,1 0 0,0 0-1,0 0 1,0 1 0,0-1 0,0 0 0,0 0 0,0 0 0,0 0 0,0 1 0,0-1 0,0 0 0,0 0 0,0 0 0,0 0 0,1 1 0,-1-1 0,0 0 0,0 0 0,0 0-1,0 0 1,0 1 0,0-1 0,0 0 0,0 0 0,0 0 0,1 0 0,-1 0 0,0 1 0,13 4 45,1-1 0,-1 0-1,1-1 1,0 0 0,19 0 0,64 1 315,153-13-1,97-33-38,-194 22-249,234-29 75,576-57 235,-932 103-435,293-28 406,-248 19 536,-75 12-751,16-1 352,10-2 1560,-21 2-1344,-1 0-2851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58 719 1268,'-45'11'3050,"43"-10"-2192,-6 0-405,6-2-198,7 0 1286,225-52-581,19-10-579,135-37 51,-80 31-205,-206 49-173,278-54 137,27 9-20,-27 7-19,6 8-62,101-15 28,-119 8 31,-350 54-12,-1 0 1,1-1-1,-1 0 0,0-1 0,0-1 0,-1 0 1,14-9-1,-24 14-81,2-4 535,-2 2-1670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 1032,'0'0'1494,"-1"-3"-852,-1-9-52,1 9-40,-8-33 4676,8 34-3822,-1-8-389,-1 0-7,3 10-1000,0 0 0,0 0-1,0 0 1,1 0 0,-1 0 0,0 0 0,0 0 0,0 0 0,0 0 0,0 0 0,0 0 0,0 0 0,0 0 0,0 0 0,0 0-1,0 0 1,0 0 0,0 0 0,0 0 0,0 0 0,0 0 0,0 0 0,0-1 0,0 1 0,0 0 0,1 0 0,37 87 428,3 27 190,-15 2 143,-19-76-542,-6-37-195,5 26 132,-5-27-124,1-1-20,0 1-57,0-2-1,0 1 1,1 0 0,-1 0 0,0-1 0,1 1 0,-1-1-1,0 0 1,1 0 0,-1 0 0,0 0 0,1 0 0,-1 0 0,1-1-1,-1 1 1,0-1 0,1 1 0,-1-1 0,0 0 0,0 0-1,0 0 1,4-3 0,2-1-1581,0 0 0,-1-1-1,0-1 1,11-11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26 844,'-4'-15'1224,"3"13"861,-1-4-1002,2 5-1016,0 1 1,0 0-1,0 0 0,0 0 1,0 0-1,0 0 1,0 0-1,0-1 0,-1 1 1,1 0-1,0 0 0,0 0 1,0 0-1,0 0 0,0 0 1,0 0-1,0 0 0,-1 0 1,1 0-1,0 0 1,0 0-1,0 0 0,0 0 1,0 0-1,0 0 0,-1 0 1,1-1-1,0 2 0,0-1 1,0 0-1,0 0 0,0 0 1,-1 0-1,1 0 1,0 0-1,0 0 0,0 0 1,0 0-1,0 0 0,0 0 1,-1 0-1,1 0 0,0 0 1,0 0-1,0 0 0,0 1 1,0-1-1,0 0 1,0 0-1,0 0 0,0 0 1,0 0-1,-1 0 0,1 0 1,0 1-1,0-1 0,0 0 1,0 0-1,0 0 0,0 0 1,0 0-1,0 0 0,0 1 1,0-1-1,0 0 1,-4 5 136,3-3-105,-1 0-1,1 1 1,0-1-1,0 0 1,-1 0-1,2 1 1,-1-1-1,0 1 1,0 2-1,-5 13 261,-16 60 1050,5-6-657,8-38-617,2 0 0,-3 36 0,9-59-790,0 8-38,2-2-4882,2 1 2466</inkml:trace>
  <inkml:trace contextRef="#ctx0" brushRef="#br0" timeOffset="1">468 277 2036,'0'0'1296,"16"-1"2061,3-1-1605,0 0-1004,-8 1 468,24-9-724,-14 5-128,2-3-176,0 1-204,-1-2-256,0 1-340,2-3-804,8-6-1700,4 2 475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58 282 1716,'-7'-8'6700,"6"13"-6657,-1 3 167,0-1 0,1 1 1,0 0-1,0 0 0,1 13 0,18 102 1229,-11-107-1257,-6-13-123,-1 0-25,1 16-389,-2-19 169,-2-4 18,-13-40 9,-1-12 623,-13-65 0,29 106-330,0 1 1,0-1 0,1 1 0,1-1 0,1 1-1,4-24 1,-2 25-46,0 0 0,0 0 0,2 0 0,-1 1 0,1-1 0,1 1 0,10-13 0,16-8 148,-31 31-197,-1 2 17,-1-1-49,1 1 0,-1 0 1,1-1-1,-1 1 0,1 0 1,0-1-1,-1 1 0,1 0 1,-1 0-1,1 0 0,0-1 1,-1 1-1,1 0 0,-1 0 1,1 0-1,0 0 0,-1 0 0,1 0 1,0 0-1,-1 1 0,1-1 1,-1 0-1,1 0 0,0 0 1,-1 0-1,1 1 0,12 12 28,-13-13-35,1 0 0,-1 0 0,0 1 1,0-1-1,0 0 0,1 0 1,-1 1-1,0-1 0,0 0 0,0 0 1,1 1-1,-1-1 0,0 0 1,0 0-1,0 1 0,0-1 0,0 0 1,0 1-1,0-1 0,0 0 1,0 1-1,0-1 0,0 0 0,0 0 1,0 1-1,0-1 0,0 0 1,0 1-1,-5 31 53,0-1 1,-20 58-1,20-74-76,0 0-1,1 1 0,1-1 0,-3 28 1,6-39-2,0 0 1,0-1 0,0 1-1,0 0 1,1 0-1,0 0 1,-1 0 0,1 0-1,1-1 1,-1 1 0,0 0-1,1-1 1,0 1-1,0-1 1,0 0 0,0 1-1,0-1 1,1 0-1,0 0 1,-1-1 0,1 1-1,0-1 1,0 1 0,6 3-1,7 0-37,0 1 0,0-2 0,0 0 0,0-1 0,24 3-1,25 7-191,-62-13 214,3 2-10,-5-2 46,-1-1 0,0 0 1,0 0-1,0 0 1,1 0-1,-1 1 0,0-1 1,0 0-1,0 0 1,0 0-1,1 1 0,-1-1 1,0 0-1,0 0 1,0 1-1,0-1 0,0 0 1,0 0-1,0 0 1,0 1-1,0-1 0,0 0 1,0 0-1,0 1 1,0-1-1,0 0 1,0 0-1,0 1 0,0-1 1,0 0-1,0 0 1,0 1-1,0-1 0,0 0 1,-1 0-1,1 1 1,0-1-1,0 0 0,0 0 1,0 0-1,0 1 1,-1-1-1,1 0 0,0 0 1,-1 0-1,-19 16-83,0-1 0,-2-1 1,-41 21-1,4-11-2653,57-23 1319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35 141 892,'1'3'840,"61"230"5087,-53-201-2844,-13-39-2849,-8-15 86,1-1 1,-9-27-1,12 28-94,1-1-1,2-1 1,0 1-1,-2-42 1,7 58-193,0 0 1,0 1-1,1-1 1,0 0-1,0 1 1,0-1-1,1 1 1,0-1-1,0 1 1,1 0-1,0 0 1,0 0-1,0 0 1,1 1-1,0-1 0,0 1 1,0 0-1,0 0 1,1 0-1,0 0 1,11-6-1,-14 9-24,0 1 1,0-1-1,0 1 0,1 0 0,-1 0 0,0 0 1,1 0-1,-1 0 0,1 1 0,-1-1 0,1 1 1,0-1-1,-1 1 0,1 0 0,-1 0 0,1 0 1,0 1-1,-1-1 0,1 0 0,-1 1 0,1 0 1,-1 0-1,1 0 0,-1 0 0,0 0 0,1 0 1,-1 0-1,0 1 0,4 2 0,-5-2-5,0-1 0,-1 1-1,1-1 1,0 1-1,0 0 1,-1 0 0,1-1-1,-1 1 1,1 0-1,-1 0 1,0 0 0,0-1-1,0 1 1,0 0-1,0 0 1,0 0 0,-1 0-1,0 3 1,-12 35 15,11-36-16,-6 16 2,-2 0 0,-1-1 1,0 0-1,-1-1 0,-1 0 0,-1 0 0,0-2 0,-26 23 1,37-36-3,0 0 0,0-1 1,0 0-1,0 0 1,0 0-1,-7 3 0,10-5 2,27-11 29,-26 11-31,0-1-1,0 1 1,1-1 0,-1 1-1,0-1 1,0 1-1,0 0 1,0-1-1,1 1 1,-1 0 0,0 0-1,0 0 1,0 0-1,1 0 1,-1 0-1,0 1 1,0-1 0,0 0-1,2 1 1,2 1 4,20 3 33,-1 1 0,0 2-1,44 19 1,-33-13-208,-25-9-519,1-1 0,20 4 0,-28-7 190,1-1 1,-1 1 0,1-1-1,-1 0 1,1 0 0,-1 0-1,0 0 1,1-1-1,-1 1 1,1-1 0,-1 0-1,1 0 1,5-3-1,0-1-1831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3964,'0'0'-153,"1"-3"52,10-38 1879,-10 39-1006,-1-1-177,7-1 3417,-6 6-4004,6 6 451,0 0-1,16 14 1,-22-21-316,24 6 320,-23-7-365,1-1-8,5-1-22,-1-1 1,0-1 0,0 1-1,0-1 1,0-1 0,11-8-1,-17 12-42,0-1 0,1 1 0,-1 0 0,1 0 0,-1 0 0,1 0 0,-1 0 0,1 0 0,0 1 0,-1-1 0,1 0-1,0 1 1,0 0 0,0-1 0,-1 1 0,1 0 0,0 0 0,0 0 0,2 0 0,-1 0 29,0 3-11,33 42 150,-23-28-1019,0-1-1,17 15 1,-27-28-475,2 1 763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1672,'-1'-3'1030,"7"18"5698,8 22-5050,19 47-1297,-10-23-39,14 33 143,-9-30-6912,-23-53 3810</inkml:trace>
  <inkml:trace contextRef="#ctx0" brushRef="#br0" timeOffset="1">237 351 1128,'3'-2'773,"5"-2"-220,1-1 0,-1-1-1,0 1 1,0-1 0,0-1 0,-1 1 0,0-1 0,0-1 0,8-10 0,-12 12-301,1 0 0,-1 0 1,0 0-1,0-1 0,0 1 1,-1-1-1,0 0 0,0 1 1,-1-1-1,0 0 0,0 0 1,-1 0-1,0-13 0,0 19-209,-1 0 0,1 0-1,0 0 1,0 0-1,0 0 1,-1 0 0,1 0-1,0 0 1,-1 0 0,1 0-1,-1 1 1,1-1-1,-1 0 1,1 0 0,-1 0-1,0 1 1,1-1-1,-1 0 1,0 1 0,0-1-1,0 1 1,1-1 0,-1 1-1,0-1 1,0 1-1,0-1 1,0 1 0,0 0-1,0 0 1,0-1-1,0 1 1,0 0 0,0 0-1,0 0 1,0 0 0,1 0-1,-1 0 1,0 0-1,-2 1 1,0-1 66,-1 1 0,1 0 0,-1 0 0,1 0 0,0 0 0,-1 0 0,1 1 0,0 0 0,-4 3 0,0 0-22,1 1 0,0 1 0,0-1 0,1 1-1,0 0 1,0 0 0,1 1 0,0-1 0,0 1-1,1 0 1,0 0 0,0 0 0,1 1 0,0-1-1,1 0 1,-1 1 0,1 0 0,1 10 0,0-14-58,0 0 1,1 0 0,-1 0-1,1 1 1,0-1 0,1 0-1,-1 0 1,1 0 0,0 0-1,0-1 1,0 1 0,1-1-1,0 1 1,0-1 0,0 0-1,0 0 1,1 0 0,0 0-1,-1-1 1,1 1 0,0-1-1,8 5 1,-5-4-179,1-1 0,-1 0 0,1 0 1,0 0-1,0-1 0,0 0 0,0 0 0,0-1 0,0 0 0,0-1 0,0 0 0,1 0 1,7-1-1,-7-1-753,-1 0-1,0-1 1,0 1 0,0-2 0,15-7 0,-17 8-1075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 1464,'0'0'1083,"-10"-3"5056,8 7-5953,2-3-129,-1 1 0,0-1 1,0 0-1,1 1 1,-1-1-1,1 0 0,0 1 1,-1-1-1,1 1 1,0-1-1,0 1 1,0-1-1,0 0 0,0 1 1,0 2-1,12 105 1607,10 66-359,-11-101-905,-7-46-367,0-8-1128,-2 0 1,0 1 0,-1 22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0 312 900,'0'0'557,"0"-3"-56,0-10-65,0 10-59,1-1-36,2-4-152,0 1 1,1 0 0,0-1 0,0 1-1,0 1 1,1-1 0,0 1-1,7-8 1,78-86 1126,-86 93-1024,1 0 0,-1 0 1,-1 0-1,1-1 0,-1 1 0,-1-1 0,1 0 0,-1 1 0,1-14 0,-1-7 1606,-3 24 450,2 15-2157,-1-10-186,0 21 148,1-1-1,8 36 0,7 31 156,5 23-326,-16-93-1521,13 32 1,-11-37-3135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1:5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43 123 952,'0'0'721,"0"-3"-58,2-10-73,-2 10-64,1 1-64,21-50 2057,-21 49-2253,2-13 726,-7-14 1268,-3 33-2111,-21 14-4,26-16-125,0 1 1,1-1-1,-1 1 0,0 0 0,1 0 1,0 0-1,-1 0 0,1 0 0,0 0 1,0 0-1,0 1 0,0-1 1,0 0-1,1 0 0,-1 1 0,0 2 1,0 2 23,-2 7 21,0-1-1,1 1 1,0 0 0,2 0-1,-1 0 1,2 0-1,2 18 1,0-10 12,2 0 1,0-1-1,15 39 0,-19-58-69,-1 0 1,1 0-1,0 0 0,1 1 0,-1-1 0,0 0 0,1 0 0,-1-1 0,1 1 0,-1 0 0,1 0 0,0-1 1,0 1-1,0-1 0,0 0 0,0 1 0,0-1 0,0 0 0,0 0 0,0 0 0,0-1 0,1 1 0,2 0 1,-1-1-4,1 0-1,-1 0 1,0 0 0,0-1 0,0 0 0,0 0 0,0 0 0,0 0 0,0-1 0,0 1 0,0-1 0,0 0 0,-1 0 0,7-5 0,-6 4 0,-1 0 1,1 0-1,-1 0 1,1 0-1,3-6 0,4-3 3,16-29-387,-26 40 181,0-2-157,0 0 0,0 0 1,1 0-1,-1 0 0,1 0 0,3-4 1,-5 7 448,1-3-679,4-5-3161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 1752,'0'0'2126,"-4"-1"-1236,-16-2 1293,16 6-1581,-2 3-270,-1 1 0,1-1 0,0 1 1,1 0-1,-1 1 0,1-1 0,1 1 1,-7 13-1,8-10-137,0-1 0,0 1 0,1 0 0,1-1 0,0 1 0,0 0 0,1 0 0,2 21 0,-2-31-184,1 0 1,-1 0-1,0 0 1,1 0-1,-1-1 1,0 1-1,1 0 1,-1 0-1,1 0 0,0 0 1,-1-1-1,1 1 1,0 0-1,-1-1 1,1 1-1,0 0 1,0-1-1,-1 1 1,3 0-1,-2 0 2,1 0 57,1-1-52,9 0-9,-9 0 14,1-3-12,1 1-7,-1-1 1,0 0-1,0 0 0,0 0 1,0 0-1,0-1 0,-1 0 0,1 0 1,-1 0-1,0 0 0,4-8 0,8-25 15,-12 28-19,6-12-6,-6 18 7,-2 2 28,3 3-19,6 7-2,0-1 0,-1 1 0,16 20 0,-13-12-145,1 2-623,1-2-1,0 0 1,31 28-1,-42-43 389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1284,'0'0'3876,"1"10"-3293,19 165 1497,-7-114-2037,34 105 0,-37-149-3260,-8-14 1201</inkml:trace>
  <inkml:trace contextRef="#ctx0" brushRef="#br0" timeOffset="1">184 1 1752,'0'0'4569,"1"7"-4013,28 134 1238,1-2-869,-10-48-483,-2-10-1466,-12-29-2966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0 476 876,'15'-29'1069,"0"1"-1,2 0 1,38-48-1,13-19-144,-59 79-697,0 1 1,-1-1 0,-1-1 0,9-27 0,-14 33-26,1 0 1,-1 0-1,-1 0 0,0 0 1,-1 0-1,0 0 1,-1-11-1,0 19-9,1 1 10,0 2-190,0 0 1,0 0-1,0-1 0,0 1 0,0 0 0,0 0 1,0-1-1,0 1 0,0 0 0,0 0 0,0-1 1,0 1-1,0 0 0,0 0 0,-1-1 1,1 1-1,0 0 0,0 0 0,0-1 0,0 1 1,0 0-1,0 0 0,-1 0 0,1 0 0,0-1 1,0 1-1,0 0 0,-1 0 0,1 0 0,0 0 1,0 0-1,0-1 0,-1 1 0,1 0 0,0 0 1,0 0-1,-1 0 0,1 0 0,0 0 0,0 0 1,-1 0-1,1 0 0,0 0 0,0 0 0,-1 0 1,1 0-1,0 0 0,0 0 0,-1 0 0,1 0 1,-4 7 10,0 0 0,0 0 0,1 0 1,0 1-1,0-1 0,0 1 0,1-1 1,1 1-1,-2 10 0,-4 81 143,6-77-132,0 4 4,2 0 0,4 33 0,-3-48-26,0 1-1,1-1 0,0 1 0,0-1 0,2 0 1,-1 0-1,8 11 0,-11-20-9,0-1 0,0 1 0,0-1 0,1 1 0,-1-1 0,1 0 0,-1 1 0,1-1 0,0 0 0,-1 0 0,1 0 0,0 0 0,0 0 0,-1-1 0,1 1 0,0-1 0,0 1 0,0-1 0,0 1 0,0-1 0,0 0 0,0 0 0,0 0 0,0 0 0,2-1-1,6-1 38,-1 0 0,1 0-1,-1-1 1,9-4-1,10-3 104,-25 10-122,0-1 0,1 1 0,-1 0 0,0 0 0,0 0 0,1 1 0,-1-1 1,0 1-1,0-1 0,0 1 0,0 0 0,0 1 0,0-1 0,0 0 0,0 1 0,0-1 0,0 1 0,-1 0 0,1 0 0,-1 0 0,1 1 0,2 3 0,4 5-323,0 0 1,-1 1-1,12 22 0,-18-31 128,1 3-195,3 5-61,1 1-3353,1-1 1359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33 128 1940,'-2'-1'1140,"-3"-4"77,1 0 1,-1-1-1,1 1 0,-7-12 0,10 15-617,1-1-58,0-1-440,-1 1 1,1 0 0,1-1 0,-1 1-1,1 0 1,-1 0 0,1-1 0,0 1-1,0 0 1,0 0 0,0 0 0,1 0-1,-1 0 1,1 0 0,0 0 0,0 1-1,0-1 1,0 1 0,0-1 0,1 1-1,-1 0 1,1 0 0,0 0 0,-1 0-1,1 0 1,0 0 0,0 1 0,0 0-1,0-1 1,0 1 0,0 0 0,1 1-1,-1-1 1,5 0 0,-3 1-37,0-1-1,1 1 1,-1 1 0,0-1-1,1 1 1,-1 0 0,0 0-1,1 1 1,-1-1 0,0 1-1,6 4 1,-8-4-40,-1 0-1,0 0 1,0 0-1,0 0 1,-1 1-1,1-1 0,0 1 1,-1-1-1,1 1 1,-1-1-1,0 1 1,0 0-1,0 0 1,-1 0-1,1-1 1,0 5-1,0 1 13,0 1-1,0 0 1,-1-1-1,-1 10 1,-1-6-1,0 1 0,-1 0 0,-1-1 0,0 0 1,-9 18-1,-34 58 99,22-44-55,-1 1 35,-12 25 144,37-69-234,1-1-1,0 1 1,0 0 0,-1-1 0,1 1 0,0 0 0,0 0 0,0-1-1,0 1 1,0 0 0,0 0 0,0-1 0,0 1 0,0 0-1,0 0 1,0-1 0,1 1 0,-1 0 0,0-1 0,0 1-1,1 0 1,-1 0 0,0-1 0,1 1 0,-1-1 0,1 1-1,-1 0 1,1-1 0,-1 1 0,1-1 0,0 1 0,-1-1-1,1 0 1,-1 1 0,1-1 0,0 0 0,-1 1 0,1-1-1,0 0 1,0 0 0,-1 1 0,2-1 0,1 1-138,-2 0 121,0-1 1,0 1 0,0-1 0,0 0 0,0 1 0,0-1 0,0 0 0,0 0 0,0 0 0,0 0 0,0 1 0,0-1-1,0-1 1,0 1 0,1 0 0,-1 0 0,0 0 0,0-1 0,1 0 0,3 0 28,32-5 1,0-2 1,48-17 0,18-12-3904,-76 24-1891,-11 5 2151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134 251 1384,'0'9'761,"6"164"2414,17 23-1092,-14-157-1614,-8-37-72,-11 12-153,4-21-191,-14-18 105,-21-34 0,25 29 22,2 0-1,1-1 1,2 0-1,0-1 1,3 0-1,0-1 1,2 0 0,2 0-1,-1-52 1,5 68-96,1-1 0,1 1 0,0 0 0,1 0 0,6-18 0,-7 28-39,0 0 1,1 0-1,0 0 0,0 0 1,1 1-1,-1-1 0,1 1 1,1 0-1,-1 0 0,1 1 1,0-1-1,1 1 0,-1 0 0,7-4 1,-11 8-32,0 1 1,0-1-1,0 1 1,0-1-1,0 1 1,-1 0-1,1-1 1,0 1-1,0 0 1,0 0-1,0-1 1,0 1-1,2 0 1,0 0 25,0-1 80,2 4-5,-2 0-92,1 0 1,-1 0 0,0 0-1,0 1 1,0-1 0,0 1-1,-1 0 1,1 0 0,-1 0-1,0 0 1,0 0 0,-1 0-1,1 1 1,-1-1 0,0 0-1,1 6 1,0 5-16,0 1 0,-1 0 0,0 0-1,-2-1 1,0 1 0,-6 30 0,-31 95-2445,19-77-1535,12-36 1108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1780,'0'0'1929,"4"-1"-1089,4-3-451,-1-1 0,1 1 0,-1-1 0,0-1 0,0 1 1,-1-1-1,0 0 0,0-1 0,0 1 0,8-14 0,-6 8-97,-1 0 0,0 0 0,-1 0 0,-1-1 0,0 0-1,5-21 1,-8 23-143,-1 0-1,-1 1 0,0-1 0,-1 0 1,0 0-1,0 1 0,-1-1 0,0 1 1,-1-1-1,-6-14 0,8 23-122,0 0 1,0 1-1,0-1 0,0 0 0,0 1 0,0-1 1,-1 1-1,1-1 0,-1 1 0,1 0 1,-1-1-1,1 1 0,-1 0 0,0 0 0,0 0 1,1 0-1,-1 0 0,0 1 0,0-1 0,0 1 1,-3-1-1,3 0 90,-3 3-70,4-1-46,-3 0 6,-1 1 1,1 0-1,0 0 0,0 1 0,1-1 0,-1 1 1,0 0-1,-3 4 0,5-5-19,-2 4-2,4-6 3,-1 1 1,1-1-1,0 0 0,0 0 1,0 0-1,0 0 0,0 1 1,0-1-1,0 0 0,0 0 1,0 0-1,0 1 0,0-1 1,0 0-1,0 0 0,0 0 1,0 1-1,0-1 0,0 0 1,0 0-1,0 0 1,0 1-1,0-1 0,0 0 1,0 0-1,0 0 0,0 1 1,0-1-1,0 0 0,1 0 1,-1 0-1,0 0 0,0 0 1,0 1-1,0-1 0,0 0 1,1 0-1,-1 0 0,0 0 1,0 0-1,0 0 0,0 0 1,1 1-1,20 3-35,-16-3 8,0-3-5,41-28-83,-44 28 111,1 1 4,-3 1 13,1 0 0,0-1 0,0 1-1,0 0 1,-1 0 0,1-1 0,0 1 0,0 0 0,0 0 0,0 0 0,0 0 0,-1 0 0,1 0 0,0 1 0,0-1-1,0 0 1,0 0 0,-1 0 0,1 1 0,0-1 0,0 1 0,1 0 0,-1 0 2,1 1 0,0-1 1,0 1-1,-1 0 0,1-1 0,-1 1 0,0 0 1,3 3-1,2 8 10,-1-1 0,6 21 1,-6-19-17,3 12-1093,23 47 0,-30-71 635,3-2-550,-2 0 882,0 0 0,1 0-1,-1 0 1,1-1 0,-1 1-1,0-1 1,0 1-1,1-1 1,-1 0 0,0 0-1,0 0 1,0 0 0,0 0-1,0-1 1,0 1-1,0 0 1,0-1 0,2-2-1,31-39-546,-34 42 868,0 0 72,0 0 1,0 0-1,0-1 1,0 1 0,0 0-1,0 0 1,0 0 0,0-1-1,0 1 1,0-2-1,2 8-116,28 55 718,-31-59-824,1-1-1,-1 1 1,1 0 0,0 0-1,0-1 1,-1 1 0,1 0-1,0-1 1,0 1 0,0-1-1,-1 1 1,1-1 0,0 1-1,0-1 1,0 0 0,0 0-1,0 1 1,0-1 0,0 0 0,0 0-1,0 0 1,0 0 0,0 0-1,0 0 1,0 0 0,0 0-1,0 0 1,0-1 0,0 1-1,0 0 1,-1-1 0,1 1-1,0 0 1,0-1 0,0 1-1,0-1 1,0 0 0,-1 1-1,1-1 1,1-1 0,-1 1-127,3-1 274,1-11 130,-4 11-88,-1-2-149,1-10-73,-1 10-70,-1 0-85,-5-17-1950,-16-34-1,11 30-562,4 4 355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1004,'0'0'4043,"3"5"-3503,1 4-306,0 0 0,0 0 0,-1 1 0,3 14 0,8 49 854,-10-48-838,5 45 358,5 22 87,-12-79-581,-1-8 6,0 0 0,0 0 1,1 0-1,2 6 1,-4-9-80,1-1 1,0 0 0,-1 0 0,1 0 0,0 0-1,0 0 1,0 0 0,0 0 0,0 0 0,0 0 0,0 0-1,0 0 1,0-1 0,0 1 0,1 0 0,-1-1-1,0 1 1,0-1 0,1 0 0,1 1 0,8 1 141,-1 0 1,0 1-1,0 0 1,0 0 0,0 1-1,-1 1 1,13 6-1,-20-9-139,0 0-1,0-1 1,0 1-1,0 0 0,0 0 1,-1 1-1,1-1 0,-1 0 1,1 0-1,1 5 1,-2-5-31,-1-1 0,1 1 1,-1-1-1,0 1 1,1-1-1,-1 1 0,0-1 1,0 1-1,0-1 1,0 1-1,0 0 0,0-1 1,0 1-1,-1-1 1,1 1-1,0-1 1,-1 1-1,0-1 0,1 0 1,-1 1-1,-1 1 1,-4 5-87,0 1 1,-1-1-1,0 0 1,0-1 0,-1 0-1,0 0 1,-1-1 0,-16 10-1,9-11-705,12-5 590,1 1-494,-1-2-195,0 0 432,-5-2-43,0-3-2762,-3-4 641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1 115 876,'11'0'659,"1"1"1,0-2-1,-1 0 0,1 0 0,20-5 1,-26 4-497,0 0 0,0 0 1,0 0-1,0-1 0,0 0 1,0 0-1,-1 0 0,0-1 1,0 0-1,0 0 1,8-9-1,-10 10 71,0-1 0,0 0 0,0 0 0,-1-1 0,1 1 0,1-7-1,-3 8 306,-2 0-293,-2-10-13,2 10 260,-14-1 4,12 3-284,-1 4-5,1-1-162,0 0-6,0 0 1,0 0-1,1 0 0,-1 0 0,1 0 0,0 1 0,0-1 1,0 1-1,0-1 0,0 1 0,-1 3 0,-1 4 43,0 0 0,1 0 0,0 0 0,1 0 1,0 1-1,1-1 0,0 1 0,1 13 0,0-21-64,0 1-1,1-1 1,-1 1 0,1-1 0,-1 1 0,1-1 0,0 0 0,1 1 0,-1-1-1,1 0 1,-1 0 0,1 0 0,0 0 0,0 0 0,0 0 0,0 0-1,1-1 1,-1 1 0,1-1 0,0 1 0,-1-1 0,1 0 0,0 0 0,0-1-1,1 1 1,-1-1 0,0 1 0,0-1 0,4 1 0,3 0-105,-1 0 0,0-1 0,1 0 0,-1-1 0,0 0 0,1 0 0,-1-1 0,16-3 0,-11 1-921,-1-2 1,1 1-1,-1-2 0,0 0 0,14-9 0,-6 3-1606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1340,'0'0'527,"-1"9"-6,-2 34 190,4 64 0,13 56 79,-8-103-551,8 83 132,45 401 842,-50-479-1036,50 309 661,29 96-46,-28-135-229,-46-245-383,32 252 391,24 218 450,-40-286-580,-6-39-69,-5-113-525,-15-109 492,0-8-1248,10-35-6710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1 606 832,'0'-3'97,"0"-1"0,0 1 0,1 0 0,-1 0 0,1 0 0,0 0 0,0 0 0,0 0 0,1 0 0,-1 0 0,0 0 0,1 0 0,0 0 0,0 1 0,0-1 0,4-3 0,3-4 63,1 1 0,16-13 1,18-9 420,66-35 0,49-15 223,98-28 24,-177 77-662,405-147 1031,-483 178-1198,5-2 65,1 1 0,-1 0 0,0 1 0,0-1-1,14 0 1,-19 3-29,0-1 1,1 0-1,-1 1 0,0-1 0,0 1 0,1 0 0,-1 0 0,0 0 1,0 0-1,0 0 0,0 0 0,0 0 0,0 1 0,0-1 0,-1 1 0,1-1 1,0 1-1,-1 0 0,1 0 0,-1-1 0,0 1 0,2 3 0,5 10 132,-1-1 0,0 2 0,-1-1 0,6 24 0,9 66 307,21 218 341,-33-251-636,10 93 133,22 202 281,8 159 128,-8-230-381,-16-137-172,50 293 269,1-65-73,40 119 48,-10 31-192,-100-496-1003,-2 0 0,-2 0 0,-5 70 0,0-97-3824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37 646 844,'-34'29'4025,"32"-28"-3425,3 0-364,1-1 0,-1 1-1,1-1 1,0 0 0,-1 0 0,1 0 0,-1 0-1,1 0 1,-1 0 0,1 0 0,-1 0-1,1 0 1,-1-1 0,1 1 0,-1-1 0,1 1-1,1-2 1,50-19-616,-28 11 853,120-53 64,44-20-105,327-116 285,-467 180-913,197-87 821,-210 88-1835,-2-2 0,0-1 0,-1-2 1,50-45-1,-60 46-1398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21 130 1524,'0'0'1918,"-4"0"-1070,-13-2 3403,21-5-3937,1-1-204,0 0 0,0 1 0,1 0-1,0 0 1,0 0 0,1 1-1,0 0 1,0 0 0,10-5-1,-6 3 80,1 1 0,1 0 0,-1 1 0,1 1 0,0 0-1,21-4 1,-33 8-165,1 1 0,-1 0-1,0 0 1,1 0 0,-1 0-1,1 0 1,-1 1 0,0-1-1,1 0 1,-1 1 0,0-1-1,1 1 1,1 0 0,3 2 37,4 1 22,1 0 0,-1 1 1,-1 0-1,1 1 0,-1 0 0,0 1 0,0 0 0,0 0 0,-1 1 1,10 12-1,-2 0 29,0 0 1,-2 1-1,17 33 1,-20-33-290,-1-1 0,-2 2 0,0-1 0,-1 1 0,-1 0 0,4 30 0,-10-49-269,0 0 0,0 0 1,0 0-1,0 0 0,-1 0 0,1-1 0,-1 1 0,0 0 0,0 0 1,0 0-1,-3 4 0,4-5 32,-2 1-2275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1 892,'0'0'3349,"-7"5"-2662,2-1-529,0 0 1,-1 1 0,2 0 0,-1 0-1,1 0 1,-1 1 0,1-1-1,1 1 1,-1 0 0,-3 10-1,-4 13 252,2 1-1,1 0 1,1 1-1,-3 42 1,8-46-204,1-1 0,1 0 0,1 1-1,1-1 1,10 42 0,-10-58-127,1 0 0,1 1 1,0-1-1,0 0 0,1-1 0,7 11 0,-9-15-44,1-1 0,0 1 1,0 0-1,0-1 0,1 0 0,-1 0 1,1 0-1,0-1 0,0 1 1,0-1-1,1 0 0,7 2 0,0 0-44,0-1 0,0-1 0,1 0 0,0-1 0,-1 0-1,1-1 1,0-1 0,-1 0 0,1-1 0,0 0 0,-1-1-1,1-1 1,-1 0 0,1-1 0,-1 0 0,0-1 0,-1-1-1,15-7 1,-19 7-332,-1 0 1,0 0-1,0-1 0,-1 1 0,0-2 0,0 1 0,-1 0 0,0-1 0,0 0 1,4-9-1,-7 10-1806,3-16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1540,'0'0'2672,"7"6"-2126,17 20-58,-19-21-308,0 0 1,0 1-1,-1-1 1,0 1 0,-1 0-1,5 7 1,-2-1 165,-2-4 22,0 0 0,1 0 0,0 0 1,1-1-1,9 10 0,-13-15-46,-2-1-301,0-1 1,0 0 0,0 0-1,0 1 1,0-1-1,0 0 1,0 0-1,0 1 1,0-1-1,0 0 1,0 0-1,0 0 1,0 1 0,0-1-1,1 0 1,-1 0-1,0 1 1,0-1-1,0 0 1,0 0-1,1 0 1,-1 0-1,0 1 1,0-1 0,0 0-1,0 0 1,1 0-1,-1 0 1,0 0-1,0 1 1,1-1-1,-1 0 1,0 0-1,0 0 1,1 0 0,-1 0-1,0 0 1,0 0-1,1 0 1,-1 0-1,13-4 1123,4-6-583,-17 10-554,1 0 0,-1 0-1,0 0 1,1-1 0,-1 1-1,0 0 1,0 0 0,1 0 0,-1-1-1,0 1 1,0 0 0,1 0-1,-1 0 1,0-1 0,0 1 0,0 0-1,1-1 1,-1 1 0,0 0 0,0-1-1,0 1 1,0 0 0,0 0-1,1-1 1,18-139 918,-12 85-1655,-7 52 364,7-27-1870,-7 30 2199,0 0 0,0-1 0,0 1 1,0 0-1,0 0 0,0-1 1,0 1-1,0 0 0,0 0 1,0-1-1,1 1 0,-1 0 1,0 0-1,0 0 0,0-1 0,0 1 1,1 0-1,-1 0 0,0 0 1,0-1-1,0 1 0,1 0 1,-1 0-1,0 0 0,0 0 1,1 0-1,-1 0 0,0 0 1,0-1-1,1 1 0,-1 0 0,0 0 1,0 0-1,1 0 0,-1 0 1,0 0-1,0 0 0,1 0 1,-1 0-1,0 1 0,0-1 1,1 0-1,-1 0 0,0 0 0,0 0 1,1 0-1,-1 0 0,0 0 1,0 1-1,0-1 0,1 0 1,-1 0-1,0 0 0,0 0 1,0 1-1,1-1 0,-1 0 0,0 0 1,0 0-1,0 1 0,0-1 1,5 10 128,0 0 0,-1 0 0,-1 1 0,0-1 0,0 1 0,-1-1 0,1 12 0,6 47 852,-3-28-183,2 10 771,-8-48 1148,0-15-2609,-1-37-5,1 46-49,-1-1 0,1 1 0,0 0-1,1-1 1,-1 1 0,1 0-1,-1 0 1,1-1 0,2-4 0,-1 2 7,-1 3 12,-1 3-35,0 0 0,0 0 0,1 0 0,-1 0 0,0 0 0,0 0 0,0 0 0,0 0 0,1 0 0,-1-1 0,0 1 0,0 0 0,0 0 0,0 0 0,0 0 0,1 0 0,-1-1 0,0 1 0,0 0 0,0 0 0,0 0 0,0 0 0,0-1 0,0 1 0,0 0 0,0 0 0,0 0 0,0-1 0,0 1 0,0 0 0,0 0 0,0 0 0,0-1 1,0 1 2,0-1 0,0 1 0,0-1 0,0 1 0,0-1 1,1 1-1,-1-1 0,0 1 0,0-1 0,0 1 0,0-1 1,1 1-1,-1 0 0,0-1 0,1 1 0,-1-1 0,0 1 1,1 0-1,-1-1 0,0 1 0,1 0 0,-1-1 0,0 1 1,1 0-1,-1 0 0,2-1 0,2 0 6,-1 1 1,1 0-1,0 0 1,0 0-1,0 0 1,0 0-1,0 1 1,0 0-1,4 1 1,-3-1 2,-2 0 4,0 0 8,0 0-1,0-1 0,0 1 0,0 1 1,0-1-1,0 0 0,5 4 0,-4-7 2,12-5 2,-12 5 0,-3-3-4,2-12-14,1-1 0,1 1 0,0 0 0,1 0 0,1 0 0,12-21 0,-17 36-16,1 2-31,13 2 1,-12-1-27,1 4-29,1 1-3,0 1-1,0 1 1,0-1 0,-1 1 0,8 16 0,0 9-949,12 48 0,-6-2-5121,-15-61 3460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 1972,'0'0'1199,"-1"-2"-102,0 2-929,1-1-1,0 0 1,-1 1 0,1-1 0,-1 1 0,1-1 0,-1 1 0,1-1 0,-1 1-1,0-1 1,1 1 0,-1 0 0,1-1 0,-1 1 0,0 0 0,1 0 0,-1-1 0,0 1-1,0 0 1,1 0 0,-1 0 0,0 0 0,1 0 0,-1 0 0,0 0 0,0 0-1,1 0 1,-1 0 0,0 0 0,1 0 0,-1 1 0,-1-1 0,1 2-102,0-1 1,-1 1 0,1-1-1,0 1 1,0-1-1,0 1 1,0 0 0,1-1-1,-1 1 1,0 0 0,1 0-1,-1 0 1,1 0-1,-1-1 1,1 1 0,0 0-1,0 2 1,-1 13 208,0-1-1,3 24 1,-1-32-195,0 0 0,0 0 0,1 0 0,0 0 0,1 0 0,0-1 0,4 10-1,-5-14-52,0 0 0,0 0-1,0 0 1,0 0-1,1-1 1,-1 1-1,1-1 1,0 0-1,0 1 1,0-1-1,0 0 1,0-1-1,0 1 1,0 0-1,6 1 1,-3-2 62,1 1 1,-1-1-1,1 0 1,-1-1-1,1 0 1,10 0-1,-15-1-24,1 1 0,-1 0 0,0-1 0,1 0 0,-1 1 0,0-1 0,1 0 0,-1 0 0,0-1 0,0 1-1,0 0 1,0-1 0,0 1 0,0-1 0,-1 1 0,3-4 0,0 2 44,-3 1-61,1 0 0,-1 0 0,0 0 0,0 0 0,1 0 0,-2 0 0,1 0-1,0 0 1,0-1 0,-1 1 0,1 0 0,0-3 0,0-26 227,-1 30-274,0-9 54,-1 0 0,0-1 0,-1 1 0,0 0 0,-1 0-1,0 0 1,0 0 0,-1 1 0,0-1 0,-1 1 0,0 0 0,-1 0 0,0 0 0,-8-8 0,10 11-117,-1 1 0,-1-1-1,1 2 1,-1-1 0,0 0 0,0 1-1,0 0 1,0 1 0,-1-1 0,0 1-1,0 0 1,0 1 0,0 0 0,0 0-1,0 0 1,0 1 0,-1 0 0,1 0-1,-14 1 1,18 0-232,-1 1 0,1-1 0,0 1-1,-1 0 1,1-1 0,0 1 0,-5 3 0,2-2-1161,-7 13-5725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8 165 1504,'0'0'2444,"-2"-9"-1739,-3-28-46,4 28 501,3-7-193,-1 13-533,-1 0-20,5-23 578,-2 11-450,1 0 0,4-15 0,-7 28-315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47 964,'0'0'1018,"-11"-4"7680,16 0-8609,1-1 0,0 1 0,0 0 0,0 0 0,0 1 0,1 0 0,0 0 0,-1 0 0,1 1 0,0 0 0,0 0 1,0 1-1,1 0 0,10 0 0,-13 2-31,1-1 0,-1 1 1,0 1-1,0-1 0,0 1 0,0 0 1,0 0-1,7 4 0,34 27 317,-32-22-303,1 0 5,-2 2 1,0 0-1,0 1 0,-1 0 0,-1 0 1,0 1-1,-1 1 0,0 0 0,12 30 1,-14-25-20,0 0 0,-1 0-1,-2 1 1,0 0 0,-1 0 0,-1 0 0,0 39 0,-4-49-226,0-1-1,-1 0 1,0 1 0,0-1-1,-1 0 1,-1-1-1,0 1 1,0 0-1,-1-1 1,-1 0 0,1 0-1,-13 14 1,8-15-943,2-4-1047,5-5-568,-16 2 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88 904,'-14'-21'1743,"-1"0"1,-19-20-1,33 40-1650,0 1 1,1-1 0,-1 1-1,0 0 1,1-1-1,-1 1 1,0 0-1,0-1 1,1 1-1,-1 0 1,0 0-1,0-1 1,0 1 0,1 0-1,-1 0 1,0 0-1,0 0 1,0 0-1,0 0 1,1 1-1,-1-1 1,0 0 0,0 0-1,0 0 1,1 1-1,-2 0 1,-16 9 1026,17-9-1276,-3 3 280,1-1 0,-1 1 0,1 0 0,0 0 0,0 0 0,0 0 0,1 0-1,-1 1 1,1-1 0,0 1 0,0 0 0,1-1 0,-2 9 0,2-8-29,-5 16 187,1 0 0,1 0 0,1 1 0,0 33 1,3-40-160,1 0 0,0-1 0,1 1 0,1-1 0,0 0 0,1 0 0,10 24 0,-11-32-87,1 0 1,-1 0-1,2 0 1,-1 0-1,1-1 1,-1 0 0,1 0-1,1 0 1,-1 0-1,1-1 1,0 0-1,0 0 1,0 0 0,0-1-1,1 0 1,0 0-1,-1-1 1,1 0-1,0 0 1,8 1-1,6 0 6,1-1-1,-1 0 1,0-2-1,1 0 0,31-6 1,-23 1-137,0-1 1,-1-2 0,-1-1 0,53-24-1,-72 29-84,0-1 0,-1 0 0,1 0 0,-1-1 1,0 0-1,-1-1 0,1 0 0,10-13 0,-13 14-586,-1 0 1,0 0-1,-1 0 1,0-1 0,0 0-1,0 1 1,3-15-1,-1 0-2242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37 121 1388,'-2'2'754,"-22"16"4467,21-17-4671,-5 4 178,12-8 782,13-12 476,-14 13-2553,23-17 851,41-24 0,-40 26-271,35-17-1488,-47 27 381,-12 6 804,0 0-1123,12-3-3414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58 302 1448,'-4'-1'726,"-15"0"-37,15 1 542,1 0-663,-8 0-55,8 0 1879,0-1-2182,-3 0-173,6 1-19,0 0 0,-1 0-1,1 0 1,0 0 0,0 0-1,0 0 1,-1 0 0,1 0-1,0 0 1,0-1 0,0 1-1,-1 0 1,1 0 0,0 0-1,0 0 1,0 0 0,0-1-1,-1 1 1,1 0 0,0 0-1,0 0 1,0-1 0,0 1-1,0 0 1,0 0 0,0 0-1,-1-1 1,1 1 0,0 0-1,0 0 1,0 0 0,0-1-1,0 1 1,0 0 0,0 0-1,0-1 1,0 1 0,0 0-1,0 0 1,0-1 0,1 1-1,-1 0 1,0 0 0,0 0-1,0-1 1,0 1 0,76-103 116,-49 70-634,-1-1 0,21-40 0,-28 39-2953,-12 24 1879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18 100 920,'-17'-49'7747,"17"59"-7365,0-2-302,1 5 103,-1 0 1,1-1 0,1 0-1,6 23 1,1-13 177,0-1-1,2 0 1,0-1-1,2 0 1,0-1 0,24 27-1,-36-46-322,0 1 0,-1-1 0,1 1 0,0-1 0,0 1 0,0-1 0,0 0 0,0 1 0,0-1 0,0 0 0,0 0 0,0 0 0,0 0 0,0 1 0,0-1 0,0-1 0,0 1 0,0 0 0,0 0 0,0 0 0,0 0 0,0-1 0,0 1 0,0-1 0,-1 1 0,1 0 0,0-1 0,0 0 0,0 1 0,0-1 0,-1 1 0,1-1 0,1-1 0,-1 1-137,0 1 104,-1 0 0,0 0 0,1-1 0,-1 1 0,0 0 0,0 0-1,1 0 1,-1 0 0,0-1 0,0 1 0,1 0 0,-1 0 0,0-1 0,0 1 0,1 0 0,-1 0 0,0-1 0,0 1 0,0 0 0,0 0 0,0-1-1,0 1 1,1 0 0,-1-1 0,7-32 90,-1 0 0,-2-1-1,-1 0 1,-1 1 0,-4-44-1,0 22-1092,2 52 767,2 0-557,-2 3 768,0-1 1,0 1 0,0 0 0,0-1-1,0 1 1,0 0 0,1 0 0,-1-1-1,0 1 1,0 0 0,0 0 0,1-1-1,-1 1 1,0 0 0,0 0 0,0-1-1,1 1 1,-1 0 0,0 0 0,0 0-1,1 0 1,-1-1 0,0 1 0,1 0-1,-1 0 1,0 0 0,0 0 0,1 0-1,-1 0 1,0 0 0,1 0 0,-1 0-1,0 0 1,1 0 0,-1 0 0,0 0-1,1 0 1,-1 0 0,0 0 0,1 0-1,-1 0 1,0 0 0,0 1 0,1-1-1,-1 0 1,0 0 0,1 0 0,9 11-63,-1 0 1,0 0-1,9 15 1,27 60 267,-43-83-126,-1 1 1,1-1-1,-1 1 0,0-1 0,2 6 0,-2-3 37,0-4 63,-1-2-138,0 0 0,0 0 0,0 1 0,1-1 0,-1 0-1,0 0 1,0 0 0,0 0 0,1 0 0,-1 0 0,0 0 0,0 0-1,0 0 1,1 0 0,-1 0 0,0 0 0,0 0 0,0 0-1,1 0 1,-1-1 0,0 1 0,0 0 0,0 0 0,0 0-1,1 0 1,-1 0 0,0 0 0,0 0 0,0-1 0,0 1 0,1 0-1,-1 0 1,0 0 0,0 0 0,0-1 0,0 1 0,0 0-1,0 0 1,0 0 0,0-1 0,0 1 0,1 0 0,-1 0-1,0 0 1,0-1 0,0 1 0,0 0 0,0 0 0,0 0 0,0-1-1,0 1 1,-1 0 0,2-26-154,-2 2 235,4 8-97,-2 13 2,6-5 33,-6 7-40,-1 0 1,0 1 0,1-1-1,-1 0 1,1 1 0,-1-1 0,1 1-1,-1-1 1,1 1 0,0-1-1,-1 1 1,1-1 0,0 1-1,-1-1 1,1 1 0,1-1 0,1 1 1,2-2-4,11-10 12,-13 10-16,6-4-22,-1 1 0,0 0 0,19-8 0,-25 13-13,1 0 11,1 0-2,-1 1 1,1-1-1,-1 1 0,0 0 1,1 1-1,-1-1 1,0 1-1,0-1 1,0 1-1,0 0 0,0 0 1,0 0-1,0 0 1,-1 1-1,4 3 0,1 2-215,0 0-1,0 1 0,-1 0 0,6 12 0,-6-11-55,0 2-1405,1 0 0,7 24 0,-7-16-910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0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1 900,'0'3'1189,"45"167"4790,40 82-2902,4-55-1293,-62-148-1054,-26-46-620,0-4-79,-1 1 0,1 0 0,-1 0 0,1-1 0,-1 1 0,1 0 0,-1-1 1,1 1-1,-1 0 0,1-1 0,-1 1 0,1-1 0,-1 1 0,0-1 0,1 1 0,-1-1 1,0 1-1,1-1 0,-1 1 0,0-1 0,0 1 0,1-1 0,-1 0 0,7-26 178,1-36-155,-8 59-9,9-236 271,-5 66-176,-4 95-1145,0 76 538,1 0-59,-1-9-19,0 9-49,4 2-2121,-3 1 2541,0 0-1,0 0 1,0 0 0,0 0-1,0 0 1,0 0 0,0 0-1,0 0 1,-1 1 0,1-1 0,0 0-1,0 1 1,0-1 0,0 0-1,0 1 1,-1-1 0,1 1-1,0 0 1,0-1 0,-1 1-1,2 0 1,1 3 194,-1 0 1,0 0-1,0 0 0,4 8 1,-4-4 34,1 1 1,-2-1-1,1 1 0,-1-1 1,0 12-1,3 17 554,1 23 1177,-4-58-1442,-2 4 3166,-2-18-3001,2 3-528,-1-1 1,2 1 0,-1-14 0,2 9 114,1 0 0,0-1 1,5-16-1,-7 30-78,1 0-1,-1 0 1,1 0 0,0 0 0,-1 1-1,1-1 1,0 0 0,-1 0 0,1 0-1,0 1 1,0-1 0,0 0-1,0 1 1,0-1 0,0 1 0,0-1-1,0 1 1,0-1 0,0 1 0,0 0-1,0 0 1,2-1 0,-2 1-27,1-1 243,3 3-167,0 0-34,0 1-1,-1-1 1,1 1 0,0 0 0,-1 0-1,0 1 1,1-1 0,3 6 0,9 5 203,-15-12 116,20-11-326,-18 7 13,-1 2-17,-1-1-15,-2 1-5,1-1 0,0 1 1,0 0-1,0 0 0,-1 0 0,1 0 1,0-1-1,0 1 0,0 0 0,-1 0 1,1 0-1,0 1 0,0-1 0,0 0 1,-1 0-1,1 0 0,0 0 1,0 1-1,1 0 0,0 0-79,1 0-1,0 1 1,-1-1-1,1 1 1,-1 0-1,1 0 1,-1 0-1,0 0 1,0 0 0,0 0-1,0 0 1,0 1-1,0-1 1,-1 1-1,1 0 1,-1-1-1,0 1 1,0 0 0,0 0-1,0 0 1,0 0-1,0 0 1,-1 0-1,0 0 1,1 0-1,-1 4 1,0-2-439,0-2-494,-8 20-6611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1668,'0'-5'275,"0"0"-1,1-1 0,0 1 1,0 0-1,0 0 1,0 0-1,1 0 1,0 0-1,0 0 1,0 0-1,1 0 1,0 1-1,0-1 0,0 1 1,0 0-1,0 0 1,7-6-1,-1 2-9,1-1 0,0 1 0,0 1 0,1-1 0,0 2 0,15-7 0,-15 8-92,1 1 1,0 1-1,-1 0 1,2 0 0,-1 1-1,0 1 1,0 0-1,1 1 1,-1 0-1,0 1 1,1 0 0,-1 1-1,0 0 1,0 1-1,0 0 1,-1 1-1,1 1 1,19 10 0,-13-5-5,0 1 0,0 1 1,-1 0-1,-1 1 1,0 1-1,-1 1 1,-1 0-1,0 1 1,-1 0-1,15 25 1,-23-32-221,0 1 0,0 0 1,-1 1-1,0-1 1,3 17-1,-5-16-1422,0 0 1,0 21-1,-10-19-4038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 1880,'-4'-1'215,"0"1"-1,1-1 0,-1 1 1,0-1-1,0 1 0,0 0 1,0 0-1,1 1 0,-1-1 1,0 1-1,0 0 1,1 0-1,-1 0 0,0 0 1,1 1-1,0 0 0,-1-1 1,1 1-1,0 0 0,0 1 1,0-1-1,-3 3 0,-6 6 246,1 0-1,0 1 0,-17 26 0,14-17-80,1 0 1,1 1 0,1 1-1,0 0 1,2 0-1,-7 28 1,12-33-177,0 1 0,1 0-1,0-1 1,2 1 0,0 0 0,2 0 0,0 0 0,6 34 0,-5-44-130,0 0 0,1 0 0,0 0 0,1-1 0,0 1 0,0-1 0,1 0 0,0 0 0,0-1 0,1 1 0,0-1 0,0 0 0,1-1 0,9 8 0,-7-7-21,0-2 0,0 1-1,1-1 1,0-1 0,0 0-1,0 0 1,0-1 0,1 0 0,-1-1-1,1 0 1,0 0 0,11-1-1,6-1 10,1-1-1,-1-2 1,0-1 0,0-1-1,0-1 1,0-1-1,32-14 1,-5-3-200,-1-1 0,67-44 0,-94 52-189,-1-1-1,-2-1 1,1-1 0,26-29 0,-32 27-1880,-1 0-1,22-37 1,-28 39-815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39 250 912,'0'0'2383,"-2"4"-1692,-1 7-381,1 0-1,0 0 1,0 0 0,1 0 0,0 0 0,1 0 0,2 11 0,13 87 1054,-4-34-357,-3-17 381,-8-57-1067,0 2-14,2 10-26,-1-10 1519,-6-11-1692,0-4-56,-1 0 1,2-1 0,-1 1 0,2-1 0,-3-15 0,0-8 48,0 1 146,2 1 1,-1-65 0,7 62 146,10-51 0,-8 71-281,0 1 0,1 0-1,1 0 1,0 0 0,13-21 0,-16 31-79,1-2 7,1 0-1,0 1 1,0-1 0,0 1-1,10-9 1,-13 14-24,-2 2-14,1-1 0,-1 1-1,0-1 1,0 1 0,1 0-1,-1-1 1,0 1 0,1-1-1,-1 1 1,1 0 0,-1-1-1,0 1 1,1 0 0,-1-1 0,1 1-1,-1 0 1,1 0 0,-1-1-1,1 1 1,-1 0 0,1 0-1,-1 0 1,1 0 0,-1 0 0,1 0-1,0 0 1,-1 0 0,1 0-1,-1 0 1,1 0 0,12 1 18,-9-1 5,-2 4-10,0 2-12,-1 0-1,1 0 1,-1 0 0,0 0 0,0 0-1,-1 0 1,0 0 0,-1 9-1,-9 57 33,6-50-52,-3 33 1,7-45-12,0-1-1,1 1 1,0-1 0,0 0 0,1 1 0,1-1 0,-1 0-1,1 0 1,1 0 0,-1-1 0,2 1 0,-1-1-1,1 0 1,0 0 0,1 0 0,0-1 0,0 0-1,1 0 1,-1 0 0,1-1 0,10 6 0,8 7-21,-12-11-8,-1 1 0,0 1-1,0 0 1,-1 1 0,17 19-1,-24-18-11,-4-9 57,1 0-21,-3 1 9,0 0 15,0 0 0,0 1 0,-1-1 0,0 0 1,0-1-1,0 1 0,0 0 0,0-1 0,-8 6 0,2-3-2,1 0 0,-1-1 0,-1 0 0,-10 5 1,-7 0-140,-1-1 1,-40 7-1,52-13-330,0 0 0,-28 0 0,37-3-243,-1 0 1,1-1-1,0 0 0,1 0 0,-10-4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1780,'0'0'3650,"-2"5"-3211,-1 6-263,1 0-1,0-1 0,1 1 1,0 0-1,1 0 0,0 0 1,0 0-1,3 15 0,0-10-14,1-1 0,0 1-1,1-1 1,0 0-1,13 23 1,-14-31-121,0 0 0,1 0 1,0-1-1,0 1 0,0-1 0,0 0 0,1-1 0,0 0 1,1 0-1,-1 0 0,1 0 0,0-1 0,7 3 0,-6-3 28,-1-1 0,1-1 0,0 1 0,0-1 0,-1-1 0,1 0 0,1 0 0,-1 0 0,13-1 0,-16-1 31,0 0 0,0 0 0,0 0 0,1-1 0,-2 0 0,1 0 0,0 0 0,0 0 0,0-1 1,-1 0-1,0 0 0,1 0 0,-1 0 0,0-1 0,-1 0 0,5-4 0,1-3 147,-1-1-1,0 0 1,-1 0 0,0 0-1,-1-1 1,0 0 0,-1-1-1,-1 1 1,5-21-1,-5 9 38,0 1 1,-2-1-1,-1 0 0,-3-38 0,1 61-576,1 0-135,-2-8-149,2 7-160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15 1876,'0'0'940,"0"-3"-99,-1-3-740,1 6-25,0-1 0,0 1 0,0 0 0,0 0 0,0 0 0,0-1 0,0 1 0,0 0 0,0 0-1,0 0 1,0 0 0,0-1 0,-1 1 0,1 0 0,0 0 0,0 0 0,0 0 0,0-1 0,0 1-1,0 0 1,0 0 0,-1 0 0,1 0 0,0 0 0,0-1 0,0 1 0,0 0 0,0 0 0,-1 0-1,1 0 1,0 0 0,0 0 0,0 0 0,0 0 0,-1 0 0,1 0 0,0 0 0,0 0 0,0 0-1,-1 0 1,1 0 0,0 0 0,0 0 0,0 0 0,0 0 0,-1 0 0,1 0 0,0 0 0,0 0-1,0 0 1,-7 6 102,0 0 0,1 0-1,0 0 1,1 1 0,-1 0-1,1 0 1,0 1 0,1-1 0,-6 15-1,8-18-127,-7 18 175,2 1-1,0 0 1,1 0 0,-4 32 0,10-54-219,0 0 1,-1 0 0,1 0-1,0 0 1,0 0 0,0 0-1,0 0 1,0 0 0,1 1-1,-1-1 1,0 0 0,0 0-1,1 0 1,-1 0 0,1 0-1,-1 0 1,1 0 0,-1 0-1,1 0 1,-1-1 0,1 1-1,0 0 1,0 0 0,-1 0-1,1-1 1,0 1 0,0 0-1,0-1 1,0 1 0,0-1-1,0 1 1,0-1 0,0 1-1,1-1 1,0 1 50,2-5-36,7-9 67,0-2 0,-1 1 1,-1-1-1,0-1 0,-1 0 0,9-23 0,-4 11 309,-12 26-318,-1 1-72,0 1 0,0 0-1,0-1 1,0 1 0,0 0 0,0-1 0,0 1 0,0 0 0,0-1 0,0 1 0,0 0 0,1 0 0,-1-1 0,0 1-1,0 0 1,0-1 0,1 1 0,-1 0 0,0 0 0,0-1 0,1 1 0,-1 0 0,0 0 0,1 0 0,-1-1-1,0 1 1,0 0 0,1 0 0,-1 0 0,0 0 0,1 0 0,-1 0 0,0 0 0,1 0 0,-1 0 0,1 0-1,-1 0 1,0 0 0,1 0 0,-1 0 0,0 0 0,1 0 0,-1 0 0,0 0 0,1 0 0,-1 0 0,0 1-1,0-1 1,1 0 0,-1 0 0,0 0 0,1 1 0,12 6 69,-10-4-100,-1-2-55,29 23-1647,-29-23 1186,1-1-71,32-1-3709,-32 0 2086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1004,'-2'-19'5490,"-3"23"-4957,-1 2-357,4-4-94,-1 0 0,1 0-1,0 1 1,-1-1 0,1 1 0,0 0-1,1 0 1,-3 3 0,1 2 103,1 0 0,0 0 1,0 1-1,1-1 0,0 0 1,0 0-1,1 1 0,0-1 0,1 1 1,-1-1-1,2 0 0,2 11 1,-3-16-164,0 1 0,1-1 0,0 0 0,-1 0 0,1 0 1,0 0-1,1 0 0,-1 0 0,0 0 0,1-1 0,-1 1 1,1-1-1,0 0 0,0 0 0,3 2 0,-1-3-146,-1 0-1,0 0 1,0-1-1,1 0 1,-1 0 0,0 0-1,0 0 1,1-1-1,-1 1 1,0-1-1,0 0 1,0 0-1,0-1 1,5-2-1,-4 2-276,0 0 0,0 0-1,-1-1 1,1 1 0,-1-1-1,1 0 1,-1-1 0,0 1-1,5-7 1,5-4-1685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23 166 2280,'-14'-131'2142,"9"113"2295,4 28-4138,-1 27 179,1 0 0,8 68 0,15-7 100,-6-33-166,-13-56-290,-3-9-138,0 0 1,0 0 0,0 0 0,0 0-1,0 0 1,0 0 0,0 0 0,1 0-1,-1 0 1,0 0 0,0 0 0,0 0-1,0 0 1,0 0 0,0 0 0,0 0-1,0 0 1,0 0 0,1 0 0,-1 0-1,0 0 1,0 0 0,0 0 0,0 0 0,0 0-1,0 0 1,0 0 0,1 0 0,-1 0-1,0 0 1,0 0 0,0 0 0,0 0-1,0 0 1,0 0 0,0 0 0,0 0-1,0 0 1,0 0 0,1 0 0,-1 0-1,0-1 1,0 1 0,0 0 0,0 0-1,0 0 1,0 0 0,0 0 0,0 0-1,0 0 1,0 0 0,0 0 0,0-1-1,0 1 1,0 0 0,0 0 0,0 0-1,0 0 1,0 0 0,0 0 0,0 0-1,0 0 1,0-1 0,0 1 0,0 0-1,0 0 1,0 0 0,0 0 0,7-46-277,3-49 0,6-45 14,-15 131 334,1 0 1,0-1 0,1 2 0,0-1-1,1 0 1,-1 1 0,2-1 0,7-12-1,-10 20 994,-8 9-984,-2 6-24,-2-1 0,0-1 0,0 1 0,-15 12 0,8-8 57,-4 2 54,19-18-47,-2 2-72,4-3-31,0 0 0,-1 0 1,1 0-1,0 0 0,0 0 1,-1 0-1,1 1 0,0-1 1,0 0-1,-1 0 0,1 0 1,0 1-1,0-1 0,0 0 0,-1 0 1,1 0-1,0 1 0,0-1 1,0 0-1,0 0 0,-1 1 1,1-1-1,0 0 0,0 1 1,0-1-1,0 0 0,0 0 1,0 1-1,0-1 0,0 0 1,0 1-1,0-1 0,0 0 1,0 0-1,0 1 0,0-1 1,0 0-1,0 1 0,0-1 0,0 0 1,0 0-1,1 1 0,-1-1 1,0 1-1,24 32-185,43 50 1,-44-57-1071,-22-25 893,0 1 0,1-1 0,0 1 0,-1-1 1,1 0-1,0 0 0,0 0 0,-1 0 0,1 0 1,0 0-1,0 0 0,0 0 0,3 0 0,-4-1 155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7 270 992,'0'0'3046,"2"-1"-2550,8-4 628,7-4 204,25-17 0,-37 23-1211,0-1 0,-1 0 0,0 0 1,0 0-1,0 0 0,-1 0 0,1-1 1,-1 0-1,5-9 0,-7 10 38,1 0 0,-1 0-1,0 0 1,0 0 0,-1-1-1,1 1 1,-1 0 0,0-7-1,-1 8 286,-2 3-300,-13-3-4,13 2-14,-22 21 110,20-16-197,-1-1 1,1 2-1,1-1 0,-9 9 0,7-5 2,0 1-1,1 0 1,0 0-1,0 0 1,1 0-1,0 1 1,1-1-1,0 1 0,1 0 1,0 0-1,-1 12 1,3-18-29,0 0-1,0 0 1,1 0 0,-1-1-1,1 1 1,0 0 0,0 0 0,0-1-1,1 1 1,-1-1 0,1 1-1,0-1 1,0 1 0,0-1 0,0 0-1,0 0 1,1 0 0,0 0 0,-1-1-1,1 1 1,0-1 0,0 1-1,5 1 1,2 3 4,0-2-1,1 1 1,0-1-1,0-1 1,23 6 0,-18-7-9,0 0 1,0-2 0,1 0-1,-1-1 1,0 0 0,0-2-1,21-3 1,-35 5-3,-1-1 1,1 1-1,0-1 1,0 0-1,0 0 1,-1 1-1,1-1 1,0 0-1,-1 0 1,1-1-1,2-1 1,0 0 4,-3 2-5,0 1 0,0-1 0,0 0 0,0 1 0,0-1 0,0 0 0,0 1 0,0-1 0,0 0 0,-1 0-1,1 0 1,0 0 0,0 0 0,-1 0 0,1 0 0,-1 0 0,1 0 0,-1 0 0,1-1 0,0-1 3,0-1 2,1 0 1,0-1 0,-1 1 0,0 0 0,0-1 0,0 1 0,-1 0 0,0-1 0,1 1 0,-2-1 0,1 1 0,0-1 0,-1 1 0,-1-7 0,-2-7 61,1 0 96,-9-30 0,11 45-104,0 1-36,-3-6 12,1 10 63,0 14 67,2-10-193,0 0 88,1 0-4,3 45 117,7 45 212,-10-93-269,0 0-55,3 8-5,-2-8 215,6-8-247,18-16 15,34-36-1,-56 53-34,24-21-4,-25 24-9,-1-1-1,1 1 1,0 0 0,0-1-1,0 1 1,1 0 0,-1 0-1,0 0 1,0 1 0,0-1-1,1 1 1,3-1 0,1 2-2,-1 1 1,0 0 0,0 0-1,0 1 1,-1 0 0,1 0-1,0 0 1,5 5-1,8 3-29,-17-10 31,5 1-20,-6-2 26,-1 1 1,1-1-1,-1 0 1,1 0-1,-1 1 0,1-1 1,-1 0-1,1 0 1,-1 0-1,1 0 0,-1 1 1,1-1-1,-1 0 1,1 0-1,-1 0 0,1 0 1,-1 0-1,1 0 1,-1 0-1,1-1 0,-1 1 1,1 0-1,-1 0 1,1 0-1,0-1 0,6-1-9,0-1-1,0 1 0,-1-2 0,1 1 1,-1-1-1,0 0 0,0 0 1,0 0-1,0-1 0,-1 0 0,0 0 1,0 0-1,0-1 0,-1 0 1,0 0-1,0 0 0,0 0 0,-1-1 1,0 1-1,3-9 0,3-12-52,-8 24 30,-7 8-119,3-2 151,0-1 2,1 0-1,0 0 0,0 0 1,0 0-1,0 1 0,0-1 1,0 1-1,0-1 0,1 1 1,-1 0-1,1-1 1,0 1-1,0 0 0,-1 5 1,-2 10-11,1-2-2,0 0 1,1 0 0,1 0 0,1 1 0,2 30 0,6-11-50,-7-34 56,-1-2 1,0 0 5,1 0 0,-1 1-1,0-1 1,0 0 0,1 0-1,-1 1 1,0-1 0,0 0 0,1 0-1,-1 0 1,0 1 0,0-1-1,1 0 1,-1 0 0,0 0-1,1 0 1,-1 0 0,0 0-1,1 1 1,-1-1 0,0 0 0,1 0-1,-1 0 1,0 0 0,1 0-1,-1 0 1,0 0 0,0-1-1,1 1 1,-1 0 0,0 0 0,1 0-1,-1 0 1,0 0 0,1 0-1,-1-1 1,0 1 0,0 0-1,1 0 1,-1 0 0,0-1-1,0 1 1,1 0 0,-1 0 0,0-1-1,0 1 1,0 0 0,1-1-1,5-9 1,0-1 0,-1 0 0,-1 0 0,1-1 0,-2 0 0,1 1 0,2-21 0,-4-7 64,0-1 0,-3 0 0,-1 0 0,-2 0 0,-13-54 0,12 77 54,1 10-36,4 7-79,0 0 1,0 0 0,0-1 0,0 1 0,0 0 0,0 0 0,0 0 0,0 0 0,0 0 0,0 0-1,0 0 1,0 0 0,0 0 0,0 0 0,-1 0 0,1 0 0,0 0 0,0 0 0,0 0 0,0 0 0,0 0-1,0 0 1,0 0 0,0-1 0,0 1 0,0 0 0,0 0 0,0 0 0,0 0 0,0 0 0,0 0 0,0 0-1,-1 0 1,1 0 0,0 0 0,0 0 0,0 0 0,0 0 0,0 0 0,0 0 0,0 0 0,0 1 0,0-1-1,0 0 1,0 0 0,0 0 0,0 0 0,0 0 0,0 0 0,-1 0 0,1 0 0,0 0 0,0 0 0,0 0-1,0 0 1,0 0 0,0 0 0,0 0 0,0 0 0,0 0 0,0 0 0,0 1 0,-9 21 14,6-10-3,3 15-2,1 0 1,2 0-1,8 39 1,-9-56-314,2 1 1,-1-1-1,1 0 1,1 0-1,6 11 1,-8-16-278,1 0 0,0 0 0,-1-1 0,2 1 0,-1-1 0,0 0 0,1 0 0,0 0 0,0 0 1,7 3-1,0-2-2510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62 195 1528,'0'0'4119,"-2"8"-3479,-3 14-70,2 1 0,-1 29 0,11 152 1977,0-75-1388,-5-85 632,-12-85-1601,1 0 0,-3-54 0,0-93 348,11 184-528,1-21 76,0 0-1,2-1 1,1 1-1,0 0 1,2 0 0,1 1-1,16-42 1,-20 60-62,1 1 0,-1 0 0,1 0 0,0 0 0,1 0 0,-1 0 0,1 0 1,0 1-1,0 0 0,0 0 0,1 0 0,5-4 0,-7 7 39,0 1 12,11 2 0,-13-1-69,-1-1 0,1 0-1,0 0 1,0 1 0,-1-1-1,1 0 1,0 1-1,-1-1 1,1 0 0,-1 1-1,1-1 1,-1 1-1,1 0 1,-1-1 0,1 1-1,-1-1 1,1 1 0,-1 0-1,1-1 1,-1 1-1,0 0 1,1 1 0,-1-2 6,1 1-3,0 1 0,0-1 0,0 1 0,0-1-1,0 1 1,-1-1 0,1 1 0,0 0-1,-1-1 1,1 1 0,-1 0 0,0-1-1,0 1 1,1 0 0,-1 2 0,0 0 12,0 7-2,-1-1-1,0 0 0,0 0 1,-1-1-1,0 1 0,0 0 1,-1 0-1,-1-1 0,-5 11 1,5-9-8,-64 127-43,38-81-2144,2 0-4886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1552,'0'0'3270,"-1"4"-2543,1-4-713,-8 118 3570,9-103-3332,-1 0 0,2 0-1,0 0 1,0 0 0,2-1 0,5 19 0,-4-20 16,-4-11-209,0 1 1,0 0 0,0-1-1,0 1 1,1-1-1,-1 1 1,1-1 0,-1 0-1,5 4 1,-5-4 68,1-2-11,0 0-10,1 0 0,-1 0 0,0 0 0,0-1 0,0 1 0,1-1 0,-1 1 0,0-1-1,0 0 1,0 0 0,0 0 0,0 0 0,2-2 0,-3 2-161,-1 1 61,0 0 0,0 0 0,1 0 0,-1 0 1,0 0-1,0 0 0,1 0 0,-1-1 0,0 1 0,0 0 0,1 0 1,-1 0-1,0-1 0,0 1 0,0 0 0,0 0 0,1-1 0,-1 1 0,0 0 1,0 0-1,0-1 0,0 1 0,0 0 0,0 0 0,0-1 0,0 1 1,1-5 35,0 0 0,-1 1 0,0-1 1,0 0-1,0 0 0,-1 0 1,0 1-1,1-1 0,-2 0 0,1 1 1,0-1-1,-1 1 0,0-1 1,0 1-1,-1 0 0,1 0 0,-1 0 1,1 0-1,-5-4 0,-5-4-600,0 0 0,-1 1-1,0 0 1,-22-13 0,32 22 56,-7-5 189,3-3-4300,0-2 1783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1 876,'2'5'568,"-1"0"-1,1 1 1,-1-1-1,0 1 1,-1-1-1,0 1 1,0-1-1,0 1 1,0-1-1,-1 1 1,-1 5-1,0 12 376,4 29 1706,-2-49-598,-3-11-2521,-9-22 131,1 11-856,4 6-1778,-2 3-2167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1696,'18'-13'1007,"-1"-1"1,0-1-1,-1 0 0,0-1 1,-1-1-1,24-36 0,-27 33-617,0-1 0,-2 0 0,0-1 0,-1 0 0,-2-1 0,0 0 0,-1 0 0,-2 0 0,0-1 0,1-35 0,-6-116 2244,-2 165-2347,3 10-272,0 0-1,0 0 1,0-1 0,0 1-1,0 0 1,0 0-1,-1 0 1,1 0-1,0 0 1,0 0 0,0 0-1,0 0 1,-1 0-1,1 0 1,0 0-1,0 0 1,0 0 0,0 0-1,-1 0 1,1 0-1,0 0 1,0 0 0,0 0-1,0 0 1,-1 0-1,1 0 1,0 0-1,0 0 1,0 0 0,0 0-1,-1 0 1,1 1-1,0-1 1,0 0-1,0 0 1,0 0 0,0 0-1,0 0 1,-1 0-1,1 1 1,0-1-1,0 0 1,0 0 0,0 0-1,0 0 1,0 1-1,0-1 1,0 0-1,0 0 1,0 0 0,-3 5 11,-1 1 1,0 0 0,1 0 0,0 1 1,0-1-1,0 1 0,-2 11 0,-4 26 1,2 0-1,2 0 0,2 0 1,2 1-1,2-1 0,8 58 1,-2-61-1400,12 40 0,-8-46-2026,20 46 1,-23-62-66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1264,'0'0'2994,"3"-4"-2499,67-87 1411,19-35-552,59-91-170,-100 147-913,9-17-2,-17 18-2,73-136 1201,-106 190-972,7-26 0,-13 38-374,-1 0-13,0 0-73,0 0 0,0 1 0,0-1 1,0 0-1,0 0 0,-1 0 0,0 0 0,1 0 0,-1 0 0,0 1 0,0-1 0,-1 0 0,1 1 0,-2-4 1,1 5-7,-1 0-8,-45-9 54,45 9-62,-1 1 8,-12-2 20,12 2 14,-10-2 76,11 2 448,8 5-523,10 13-6,-1 0 1,0 1-1,-1 1 0,15 31 1,-24-39-180,0 0 1,-1 1 0,0-1-1,-1 0 1,0 1 0,-1-1-1,-1 1 1,0 0 0,-1-1-1,0 1 1,0-1 0,-5 15-1,4-17-49,-3 13-1747,0-1-1,-13 31 1,3-23-1211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40 294 1020,'-20'-1'3991,"17"1"-3389,-10 2-28,10-2 1734,12-4-1968,161-65 735,34-13-209,-165 66-686,-28 12-99,-1 0 0,1 0 0,-1-1 0,0-1-1,0 0 1,13-9 0,-21 13-33,0 0-1,0-1 1,0 1-1,-1 0 0,1-1 1,0 1-1,-1-1 1,0 0-1,1 1 1,-1-1-1,0 0 0,-1 0 1,1 0-1,0 0 1,-1 0-1,0 0 0,1-5 1,-1 6 490,-1-2-349,0-12-26,0 12 780,6 9-883,7 9-23,-1 0 0,0 0 0,-1 1 1,-1 1-1,11 24 0,-6-9-60,-7-16-156,0 0 1,-1 1-1,0-1 1,-1 1-1,4 24 1,-7-20-359,-1 0-1,-2 22 1,-6 16-4744,2-36 2356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30 932,'0'0'1421,"1"-3"-124,1-2-1201,8-16 8588,-10 21-8663,0 1-1,0 0 0,0-1 0,0 1 0,0 0 0,0-1 0,0 1 0,0 0 0,0 0 0,0-1 0,1 1 1,-1 0-1,0-1 0,0 1 0,1-1 0,-1 1 0,1 0 0,-1-1 0,0 1 0,1 0 0,0 0 4,0 0 0,0 0 0,0 0 0,0 1 0,-1-1 0,1 0 0,0 0 0,-1 1 0,1-1 0,-1 0 0,0 1 0,1-1 0,-1 1 0,0 2 0,32 161 1083,-8-56-920,-4-19-3962,-19-87 2123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 1560,'-4'-3'321,"1"0"390,0 1 0,0-1 0,-1 1 0,1 0 0,-1 0 0,1 1 0,-8-4 0,11 11-357,0 2-253,2 0-1,-1 1 1,1-1 0,0 0-1,0-1 1,1 1-1,0 0 1,1-1-1,5 10 1,22 33 231,3-2 0,1-2 0,54 55 0,-13-24 67,153 121 1,110 35 203,-137-112-393,-200-121-212,-1 1 0,0 0 0,0 0 0,0-1 0,1 1 0,-1-1 0,0 1 0,1-1 0,-1 0 0,0 1 0,3-1 0,-4 0 3,1 0-1,-1 0 1,0 0-1,0 0 1,1 0 0,-1 0-1,0-1 1,1 1 0,-1 0-1,0 0 1,0 0-1,1 0 1,-1-1 0,0 1-1,0 0 1,1 0-1,-1 0 1,0-1 0,0 1-1,0 0 1,0 0-1,1-1 1,-1 1 0,0 0-1,0-1 1,0 1 0,0 0-1,0 0 1,0-1-1,0 1 1,1-4 6,-1 1 1,-1 0-1,1 0 1,0 0-1,-1 0 1,-1-5-1,1 3-11,-2-4 55,1 1-1,-1-1 0,-1 1 0,-6-13 0,-5-11 211,-33-88 1694,47 117-762,7 7-1075,0-1-92,-3-1-12,0 0 1,0 0-1,0 0 1,0 0-1,0 0 1,-1 0-1,1 1 0,-1 0 1,1-1-1,-1 1 1,0 0-1,2 4 0,1 5 11,0 0-1,-1 0 1,0 0-1,-1 0 1,-1 0-1,0 1 1,-1-1-1,0 1 1,-1-1-1,0 1 1,-1-1-1,-2 14 0,-1-7-280,0 0-1,-1-1 1,-1 1-1,-1-1 1,0 0-1,-2-1 1,-11 20-1,10-22-189,0 3-1106,-2 0 0,0-1 0,-20 21 0,0-8-1879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240 1480,'-8'-10'1712,"3"5"-1434,-1 1 0,1 0 1,-1 0-1,0 1 0,0 0 1,0 0-1,0 0 0,-10-2 0,-57-13 651,46 13-720,-1 1 1,1 2-1,-1 1 0,1 1 0,-46 7 1,28 0 1,1 2 0,-72 25 0,64-14-29,1 2-1,2 3 1,-82 53-1,65-32 177,-115 108-1,167-141-313,1 0 1,0 1-1,1 1 1,1 0-1,0 0 0,1 1 1,1 1-1,1-1 1,0 1-1,-11 35 1,18-45-32,0 1 0,0-1 1,0 1-1,1 0 0,0-1 0,1 1 1,-1 0-1,1-1 0,1 1 1,0-1-1,0 1 0,0-1 1,1 0-1,0 0 0,0 0 1,1 0-1,0-1 0,0 1 0,1-1 1,-1 0-1,1 0 0,1-1 1,-1 1-1,8 5 0,4 2 5,0-1-1,1 0 0,1-2 1,0 0-1,0 0 1,1-2-1,26 7 0,150 29 52,-78-26-28,1-6 0,227-6-1,-99-21-40,-160 6 4,90-23 0,-173 31-4,96-23-8,118-44 0,-163 47 6,193-87 21,-39-14-41,-165 92 30,-1-2 0,58-56-1,-90 77 1,-1-1-1,0-1 1,0 1-1,-1-1 1,-1-1-1,0 0 0,-1 0 1,-1-1-1,0 1 1,0-1-1,-2-1 1,4-20-1,-6 26 23,-1-1 0,0 1 0,-1 0 0,0-1-1,-1 1 1,0-1 0,-1 1 0,0 0 0,0-1 0,-1 1 0,0 0 0,-1 1-1,0-1 1,-1 1 0,0-1 0,0 1 0,-1 1 0,0-1 0,-11-11-1,3 7 49,0 1-1,0 0 0,-1 1 0,0 1 0,-1 0 0,0 1 1,-27-10-1,4 4 42,0 3 1,-49-10 0,41 14-27,0 2 0,-1 2 0,-93 4 0,-139 32 50,216-23-330,-89 15-327,53-3-2726,85-16 315,4-1 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1667 131 1388,'2'1'644,"17"3"4287,-19-4-4818,0-1 0,0 1 0,0 0-1,0 0 1,0-1 0,0 1 0,0 0 0,0 0 0,0-1 0,0 1 0,0 0 0,0 0 0,-1-1 0,1 1 0,0 0 0,0 0 0,0-1 0,0 1 0,0 0 0,-1 0 0,1 0 0,0-1 0,0 1 0,0 0 0,-1 0 0,1 0 0,0 0 0,0-1 0,0 1 0,-1 0 0,1 0 0,0 0 0,-1 0 0,-6-6 282,-1 1 1,0 0 0,-9-4 0,-18-5-73,-1 1-1,-68-15 1,-75-2 75,-139 11 44,78 35-238,160-5-85,-107 29 0,157-32-98,1 1-1,1 1 0,0 1 0,0 1 1,1 2-1,0 1 0,-24 18 0,44-28-18,1 0-1,-1 0 0,1 1 0,-8 9 0,13-14-1,-1 1-7,2-2 6,0 0 1,-1 0-1,1 0 0,0 0 1,-1 0-1,1 0 0,0 0 1,0 0-1,-1 0 0,1 1 1,0-1-1,-1 0 0,1 0 1,0 0-1,0 0 0,-1 0 1,1 1-1,0-1 0,0 0 1,-1 0-1,1 1 0,0-1 1,0 0-1,0 0 0,-1 1 1,-11 12-60,11-12 60,-4 2-19,5-3 19,0 1 1,-1-1-1,1 0 0,0 0 1,0 1-1,-1-1 1,1 0-1,0 0 0,0 0 1,-1 1-1,1-1 1,0 0-1,0 0 0,-1 0 1,1 0-1,0 0 1,-1 0-1,1 0 0,0 0 1,-1 0-1,1 0 1,0 0-1,-1 0 0,1 0 1,0 0-1,-1 0 1,1 0-1,0 0 0,-1 0 1,1 0-1,0 0 1,0 0-1,-1 0 0,1-1 1,0 1-1,-1 0 1,1 0-1,0-1 0,-14-9 4,10 8 122,4 1-122,0 1-1,0-1 0,-1 1 0,1 0 1,0-1-1,-1 1 0,1 0 0,0-1 1,-1 1-1,1 0 0,-1 0 1,1-1-1,0 1 0,-1 0 0,1 0 1,-1 0-1,1-1 0,-1 1 0,1 0 1,-1 0-1,1 0 0,-1 0 1,1 0-1,-1 0 0,1 0 0,0 0 1,-1 0-1,1 0 0,-2 1 0,-3 14-1,4-11 955,2 2-815,4 15-8,-3-15 3758,-4-14-3881,-7-24 11,7 24-16,4 3-2,4-11 2,0 0 0,2 0 1,13-21-1,-3 13 9,7-9-70,-24 31 32,-6 13-60,0 1 84,1-1-4,-1 0 1,0 0 0,-13 18 0,-15 16 28,-72 72 1,103-115-1,27 4-96,-21-4 50,0-1-1,0 0 1,1 0-1,-1 0 1,0-1-1,5 1 1,59 0-1875,105 17 1,-73 1-5966,-82-14 4085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1668,'-25'9'760,"0"2"0,1 1-1,0 1 1,1 1 0,-22 17 0,40-27-603,0-1 0,1 1 0,-1 0 1,1 0-1,0 0 0,1 1 1,-1-1-1,1 1 0,-1 0 0,-2 8 1,5-12-121,1 0 0,-1 0 1,1 0-1,0 1 0,-1-1 1,1 0-1,0 0 0,0 0 0,0 1 1,0-1-1,0 0 0,0 0 1,0 0-1,1 2 0,0 1 62,1 4 204,3-2-206,0 0 0,0 0 1,0-1-1,1 0 0,0 0 0,0-1 0,0 1 0,0-1 1,1-1-1,10 6 0,67 22 562,-19-8 428,-38-8 271,-25-14-438,-8 4-742,-7 5-163,-2-1-1,1 0 0,-19 8 1,-14 3-2674,43-18 889,-8 4-4352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1072,'0'0'1484,"3"0"-828,1-1-442,-1 1-1,1-1 1,0-1 0,-1 1-1,1 0 1,0-1-1,-1 0 1,0 0-1,1 0 1,-1 0-1,0-1 1,0 1 0,0-1-1,-1 1 1,5-6-1,8-10 273,16-25 0,-30 42-448,3-5 217,0 0 0,-1 0-1,1 0 1,-1 0-1,0-1 1,-1 1 0,0-1-1,2-9 1,-3 13-93,-1-1 0,0 1 0,0 0 0,-1 0 0,1-1 0,-1 1 0,0 0 0,1 0 1,-1 0-1,0 0 0,-1 0 0,-2-5 0,2 5 100,-1 3-22,-10 0-9,10 0-15,3 1-204,0-1 0,-1 1 0,1-1 0,0 0 0,0 1 0,-1-1 0,1 1 1,0-1-1,-1 0 0,1 1 0,0-1 0,-1 0 0,1 1 0,0-1 0,-1 0 1,1 0-1,-1 1 0,1-1 0,-1 0 0,1 0 0,0 0 0,-1 0 1,1 0-1,-1 1 0,0-1 2,0 0 0,0 0 0,0 0 0,0 1 0,1-1 0,-1 0 0,0 1 0,0-1 0,0 1 0,1-1 0,-1 1 0,0-1 0,1 1 0,-1 0 0,1-1 0,-1 1 0,0 0 0,0 0 0,-1 2 25,0 0 1,1 0-1,-1 0 1,0 1-1,1-1 0,0 0 1,0 1-1,0-1 1,0 1-1,0-1 0,1 1 1,-1-1-1,1 1 1,0-1-1,0 1 0,1-1 1,-1 1-1,1-1 1,-1 1-1,1-1 0,0 1 1,1-1-1,-1 0 1,0 1-1,1-1 1,0 0-1,3 5 0,-3-6-27,-1-1 0,1 1-1,-1-1 1,1 1-1,0-1 1,0 0 0,-1 1-1,1-1 1,0 0-1,0 0 1,0 0 0,0-1-1,4 2 1,26 3 35,-28-5-32,11 0-57,0 0 0,-1-1 0,1-1 0,-1 0 0,1-1 0,-1 0 0,0-2 1,0 1-1,18-10 0,-27 12-233,1-1 1,-1 0 0,1 0-1,-1 0 1,0-1 0,-1 1 0,1-1-1,-1-1 1,1 1 0,-1 0-1,0-1 1,-1 0 0,1 0 0,-1 0-1,0 0 1,0-1 0,-1 1-1,0-1 1,3-8 0,-3 8 133,0 3 45,-1-1 0,0 0 0,0 0 0,0 1 0,0-1-1,0 0 1,-1 0 0,0 0 0,0 0 0,0-5 0,-2-15 330,2 20 278,-2 1-196,1 2-215,0 0-54,1 0 1,-1 0 0,0 1 0,1-1 0,-1 0 0,1 0 0,-1 0-1,1 0 1,-1 0 0,1 0 0,0 0 0,-1-2 0,-15 0 1684,11 5-1445,-14 9-26,14-8-15,5-3-232,0 1-1,0-1 1,0 0 0,0 1 0,0-1 0,0 1-1,0-1 1,-1 0 0,1 1 0,0-1 0,0 1-1,0-1 1,0 0 0,-1 1 0,1-1 0,0 0-1,0 1 1,-1-1 0,1 0 0,0 0 0,-1 1-1,1-1 1,-1 1 2,1-1-1,-1 0 1,1 1 0,0-1-1,-1 0 1,1 1 0,0-1-1,-1 1 1,1-1 0,0 1-1,0-1 1,-1 1 0,1-1-1,0 1 1,0-1-1,0 1 1,0-1 0,0 1-1,0-1 1,0 1 0,0-1-1,0 1 1,0-1 0,0 1-1,0-1 1,0 1 0,0-1-1,0 1 1,1 0 0,2 15 141,-2-12-25,1 0-7,34 56 685,-34-57-710,-1-1-5,4 8 0,-4-7 175,-1 1-200,-4 15-4,4-19-64,0 1 1,0 0-1,0 0 1,0-1-1,0 1 1,0 0-1,-1 0 1,1-1-1,0 1 1,-1 0 0,1 0-1,0-1 1,-1 1-1,1-1 1,-1 1-1,1 0 1,-1-1-1,1 1 1,-2 0-1,-5 7-98,-12 15-1123,17-21 625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 1572,'0'-3'1066,"0"1"-554,0 0 0,0 1 0,0-1-1,0 0 1,0 0 0,0 1 0,-1-1-1,1 0 1,-1 0 0,-1-3 0,-3-5 2316,0 16-2416,-15 15-34,19-20-352,1-1 1,-1 1-1,0-1 0,0 1 0,1 0 0,-1 0 0,1-1 0,-1 1 0,0 0 0,1 0 0,0 0 0,-1 0 0,1-1 1,-1 1-1,1 0 0,0 0 0,0 0 0,-1 0 0,1 0 0,0 0 0,0 1 0,0 1 70,-1 1 22,0 1 1,0-1-1,1 1 0,-1-1 1,1 0-1,0 1 1,1 5-1,-1-6-82,1-1 158,-1 3-22,3 11-58,1 5 297,1 28 0,-5-47-239,0 0-186,0 1-201,0 2 243</inkml:trace>
  <inkml:trace contextRef="#ctx0" brushRef="#br0" timeOffset="1">71 92 1368,'10'-15'2861,"-10"15"-2782,0 0-1,0 0 0,1 0 0,-1 0 0,0 0 0,0-1 0,0 1 0,1 0 0,-1 0 0,0 0 1,0 0-1,0 0 0,1 0 0,-1 0 0,0 0 0,0 0 0,0 0 0,1 0 0,-1 0 0,0 0 1,0 0-1,0 0 0,1 0 0,-1 0 0,0 0 0,0 0 0,0 1 0,1-1 0,-1 0 0,0 0 1,0 0-1,0 0 0,0 0 0,1 0 0,-1 1 0,0-1 0,2 3 238,0 1-1,-1 0 1,1-1 0,-1 1-1,0 0 1,1 4-1,-1-4-562,3 11 811,1 0 0,13 26-1,-1-13-2991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1584,'-30'-50'4761,"29"48"-3783,-1 0-583,-6-7-49,7 7 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0 836,'3'60'3389,"-3"-28"-2359,1 1-1,2-1 1,14 62-1,-15-88-851,-1-1-1,1 1 0,0 0 1,0-1-1,0 0 0,1 1 0,0-1 1,0 0-1,0 0 0,1-1 1,4 6-1,-7-9-95,1-1 0,0 1-1,-1 0 1,1-1 0,0 1 0,-1-1 0,1 0 0,0 1-1,0-1 1,0 0 0,-1 0 0,1 0 0,0 0 0,0-1-1,-1 1 1,1 0 0,3-2 0,-4 2-152,2-1 152,-1 1-1,1-1 0,-1 0 0,0 0 0,1 0 1,-1-1-1,0 1 0,0 0 0,0-1 0,0 1 0,0-1 1,0 0-1,0 0 0,-1 0 0,1 1 0,0-2 0,-1 1 1,0 0-1,1 0 0,-1 0 0,0-1 0,0 1 1,-1 0-1,2-5 0,-1 4 241,-14-14-51,11 15-268,0 0 0,0 1 0,0-1 1,0 1-1,0-1 0,-1 1 0,1 0 1,-1 0-1,1 0 0,0 0 0,-1 0 1,-4 0-1,6 0-24,0 1-14,0-1 0,0 1 1,-1-1-1,1 1 0,0 0 0,0-1 0,0 1 0,-1 0 1,1 0-1,0 0 0,-3 0 0,1 0-79,-1 0-337,0-1-129,-12 0-144,12 0-249,-7-2-3742</inkml:trace>
  <inkml:trace contextRef="#ctx0" brushRef="#br0" timeOffset="1">244 85 1096,'0'0'461,"10"-5"7212,1 23-7383,-8-14-28,-2-1-21,1 8-13,-2-8-7,1-1 11,1 7 1,-1-6 1060,0-1-1061,1 2-224,-1-4 18,-1 1-1,0-1 1,0 0-1,0 0 0,0 0 1,0 0-1,0 0 1,0 1-1,0-1 0,1 0 1,-1 0-1,0 0 1,0 0-1,0 0 0,0 0 1,0 0-1,1 0 1,-1 0-1,0 1 0,0-1 1,0 0-1,0 0 1,0 0-1,1 0 0,-1 0 1,0 0-1,0 0 1,0 0-1,1 0 0,-1 0 1,0 0-1,0 0 1,0 0-1,0 0 1,1 0-1,-1-1 0,0 1 1,0 0-1,0 0 1,0 0-1,0 0 0,1 0 1,-1 0-1,0 0 1,0 0-1,0 0 0,0-1 1,0 1-1,1 0 1,6-13 57,-3 7-23,-1-1 0,2 1 1,-1-1-1,0 1 1,1 0-1,0 1 0,1-1 1,-1 1-1,1 0 1,10-7-1,2 6-24,3 4-20,-16 3-90,-1-1 0,1 1 1,-1 0-1,1 0 0,-1 0 0,0 0 1,0 1-1,0 0 0,0-1 0,0 2 1,0-1-1,0 0 0,0 1 0,-1 0 1,1 0-1,-1 0 0,0 0 0,5 6 1,-4-2-644,1-1 0,-2 1 1,1 0-1,-1 1 0,1-1 1,-2 0-1,1 1 0,1 12 1,-1 5-2301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8 206 1116,'0'0'1652,"-2"-4"912,2 4-2483,0 0 1,-1 0-1,1 0 0,0 0 1,0-1-1,0 1 1,0 0-1,0 0 0,0 0 1,0 0-1,0 0 0,-1 0 1,1 0-1,0 0 1,0 0-1,0 0 0,0 0 1,0 0-1,0 0 1,0 1-1,-1-1 570,1 0-570,-2 8 1029,2 16-1819,0-21 1150,0-2-412,0 1 0,0-1 0,0 0 0,0 1 0,0-1 0,0 0 0,0 1 0,1-1 0,-1 1 0,0-1 0,1 0 0,-1 0 0,2 2 0,2 10 294,17 70 3006,-20-91-3284,0 0 1,-1 0-1,0 0 0,-2-13 1,-1-4 57,0-9 189,4-68 0,-1 91-250,2 1 1,0-1-1,0 0 1,1 1 0,0 0-1,0 0 1,1 0-1,1 0 1,0 0 0,8-12-1,-3 13 47,-7 7-68,0 1 45,-1 0 8,12 1 140,-14 1-203,0 1-1,1-1 0,-1 1 1,0-1-1,1 1 0,-1-1 0,1 1 1,0-1-1,-1 1 0,3 1 1,1 6 10,-3 0-20,0 0 0,-1 0 0,0 0 0,0-1-1,-1 1 1,0 0 0,-1 0 0,0-1 0,-5 14 0,4-12-35,-24 74-641,11-36-1066,3 0-3816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1084,'0'0'874,"2"1"-71,0 0-646,0-1 1,-1 1-1,1-1 0,0 0 1,-1 1-1,1-1 1,0 0-1,0 0 0,-1 0 1,1-1-1,0 1 0,0 0 1,-1-1-1,1 1 1,0-1-1,-1 1 0,1-1 1,0 0-1,-1 0 1,3-1-1,4-4 211,-1 1 1,0-2-1,0 1 0,-1-1 1,11-13-1,-15 16-203,0 0-1,0 1 1,-1-1 0,1 0-1,-1 0 1,1-6-1,-2 8-108,1-1 266,-2-1-13,-1-10-16,1 10-19,-5-3 97,6 6-318,-1 0 0,0 0-1,1 0 1,-1 1-1,0-1 1,0 0 0,0 1-1,1-1 1,-1 0-1,0 1 1,0-1 0,0 1-1,0-1 1,0 1-1,-1-1 1,-1 0 345,-2 4-222,-14 7-12,18-10-152,0 1-1,1-1 1,-1 1 0,0 0-1,0-1 1,0 1 0,0 0-1,0-1 1,1 1 0,-1 0-1,0 0 1,1 0 0,-1-1-1,0 1 1,1 0 0,-1 0-1,1 0 1,0 0 0,-1 2-1,-1 0 30,0 1-2,-1 1 1,1-1-1,0 0 1,0 1-1,1-1 1,-1 1-1,1 0 1,0-1 0,1 1-1,-1 0 1,1 0-1,0 0 1,0-1-1,0 1 1,0 0-1,1 0 1,2 6 0,-2-7-24,0 0 1,1-1-1,0 1 1,0 0 0,0-1-1,0 0 1,0 1-1,1-1 1,0 0-1,-1 0 1,1-1 0,0 1-1,1 0 1,-1-1-1,6 4 1,7-1-5,-10-4-118,1 0-1,-1 0 1,0-1 0,0 0-1,0 0 1,1 0 0,-1-1-1,0 0 1,0 0 0,0 0-1,0-1 1,0 0-1,-1 0 1,1-1 0,8-4-1,-10 4-99,0 0-1,-1 0 0,1 0 0,-1 0 1,0-1-1,0 0 0,0 1 0,0-1 1,3-7-1,-2 3-26,-1 0 1,1 0-1,-2 0 1,1 0-1,-1-1 1,0 1-1,-1-1 0,0 0 1,0 1-1,-1-12 1,0 16 129,-1 0 100,-6-50 2483,17 42-1643,-4 16-693,6 3 105,23 18-1,-30-21-185,-1-1 0,0 1 0,0 0 0,0 1 0,0-1 0,0 1 0,-1 0 0,0 0-1,3 6 1,-5-8-47,-1 0-1,0-1 0,0 1 0,0-1 0,0 1 0,0-1 0,0 1 0,-1-1 0,1 1 0,-1-1 0,0 1 0,-1 4 1,1-5-17,0 0 6,1-1-1,-1 1 1,1-1-1,-1 1 1,0-1-1,0 1 0,0-1 1,0 0-1,0 1 1,0-1-1,0 0 0,0 0 1,-1 0-1,1 0 1,0 0-1,-3 2 1,1-1 13,0 0-6,0 0 1,1 0-1,-1 0 0,0-1 1,0 1-1,0-1 0,0 0 1,0 0-1,-1 0 1,1 0-1,0-1 0,-1 1 1,1-1-1,0 1 1,-1-1-1,1-1 0,0 1 1,0 0-1,-1-1 0,-5-1 1,5 1 10,-3-11 25,6 11-47,1 1 0,-1-1 0,1 0 1,0 1-1,0-1 0,-1 0 0,1 0 0,0 1 0,0-1 0,0 0 0,0 0 1,0 1-1,0-1 0,0 0 0,0 0 0,0 1 0,0-1 0,0 0 0,1-1 0,-1 1 4,0-2 15,2-2 0,4-13-33,2 0 0,0 1 1,1 0-1,1 0 0,1 1 0,0 1 1,16-18-1,-9 12-158,-9 9-112,1 1 0,20-17-1,63-43-4448,-91 70 4341,20-15-1086,-21 14 1281,11-11 6140,-17 17-4773,-9 9-1947,12-11 1240,-3 7-230,5 2-68,1 0-1,0 1 0,0-1 1,1 0-1,1 0 0,0 0 1,7 16-1,-1 1 43,-1-5-40,-6-17-78,0 0 1,0 1 0,-1-1-1,1 9 1,-1-12-4,-2 1-11,-16 46 129,16-48-290,0-2 100,1 0 0,0 1 0,-1-1 0,1 0 1,0 0-1,0 0 0,-1 0 0,1 0 0,0 0 0,0 0 0,0 1 0,-1-1 0,1 0 0,0 0 0,0 0 0,0 1 0,-1-1 0,1 0 0,0 0 0,0 0 0,0 1 0,0-1 0,0 0 0,0 0 0,-1 1 0,1-1 1,-3 5-2126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2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1432,'-3'-5'639,"0"0"1,0 1-1,1-1 0,0 0 1,0 0-1,0 0 0,0 0 1,-1-10-1,3 12-120,1-9 248,-1 10-634,0-1 270,2-1-27,-1 2-308,0-1 18,0 0-1,0 0 1,1 1-1,-1-1 1,1 1-1,0-1 0,0 1 1,0 0-1,0-1 1,0 1-1,0 0 1,1 1-1,-1-1 1,1 0-1,-1 1 1,5-3-1,9-1 38,-1 0 0,1 2 0,1-1 0,-1 2 0,0 0 0,1 1 0,-1 1 0,1 0 0,0 1 0,-1 1 0,31 7 0,-21-2-28,0 1-1,-1 1 0,0 1 1,0 1-1,-2 1 0,42 28 1,-55-33-46,-2 0 1,1 1 0,-1 0-1,0 0 1,0 1-1,7 11 1,-12-16-13,0 1 0,-1 0 1,1-1-1,-1 1 1,0 0-1,0 0 0,0 1 1,-1-1-1,0 0 0,0 0 1,0 1-1,-1-1 1,0 0-1,0 8 0,-1-6 10,-1 0-1,0 1 1,-1-1-1,0 0 1,0 0-1,0 0 1,-1-1-1,0 1 1,0-1-1,0 0 1,-1 0-1,0 0 1,0-1-1,-9 7 1,-2 2 35,-1-1 0,-1-1 0,-32 16 0,36-21-234,0 0-1,-1-2 0,0 0 0,1 0 0,-2-1 0,1-1 1,0-1-1,-27 1 0,26-3-1381,8 0 548,-5-2-2767,-5-2 414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1 244 876,'5'-9'500,"-4"7"351,1 0-420,-1 1-249,0 0 1,1 1 0,-1-1 0,0 0 0,1 1 0,-1-1 0,0 1-1,1 0 1,-1-1 0,1 1 0,-1 0 0,0 0 0,1 0 0,-1 0-1,1 0 1,-1 0 0,1 0 0,1 1 0,0-1 248,0 3-19,13 14 206,-1 0 1,0 1 0,16 28 0,-30-44-876,6 10-699,-6-10-268</inkml:trace>
  <inkml:trace contextRef="#ctx0" brushRef="#br0" timeOffset="1">85 52 1288,'0'0'1080,"-5"-20"1512,3 5 69,-3-2-1949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2076,'0'0'10384,"-2"9"-10141,-8 24-31,10-33-202,0 1 0,-1-1 0,1 1 0,0-1 0,0 1 0,0 0 0,0-1 0,-1 1 0,1-1 0,0 1 0,0-1 0,0 1 0,0 0 0,0-1 0,0 1 0,1-1 0,-1 1 0,0 0 0,6 10 210,0 0 0,0-1 0,14 17 1,1 2 437,-19-27-411,0 4 136,-2-6-335,1 0 0,-1 1 0,0-1 0,0 0 0,1 1 0,-1-1 0,0 0 0,0 1 0,0-1 0,0 0 0,1 1 0,-1-1 1,0 1-1,0-1 0,0 0 0,0 1 0,0-1 0,0 1 0,0-1 0,0 0 0,0 1 0,0-1 0,0 1 0,-1-1 0,1 0 0,0 1 0,0-1 0,0 0 0,0 1 0,0-1 0,-1 1 1,-5 15 97,4-12-21,-1-1-24,-58 45-2183,59-46 1362,0-1-146,-6 3 213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 1696,'0'0'2104,"0"-3"-1160,2 18 6439,14 96-5925,11 0-245,-6-25-1931,-10-30-3395</inkml:trace>
  <inkml:trace contextRef="#ctx0" brushRef="#br0" timeOffset="1">31 404 1276,'-2'-2'506,"-1"1"0,0-1 0,0 0 0,1 0 0,-1 0 0,1 0 0,0 0 0,-1-1 1,1 1-1,-2-4 0,3 4 829,4-3-948,21-22 438,1 2 0,29-25 0,-8 10-909,-22 22-1402,-13 11 508,7-5-4678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65 900,'1'3'743,"0"1"-867,8 0 6313,12-14-5941,-20 9-89,0 0 1,1 0-1,-1 0 1,0 0-1,0 0 0,0-1 1,0 1-1,0 0 1,-1-1-1,1 1 0,0 0 1,-1-1-1,1 1 1,-1-1-1,1-1 0,-4 1-12,-1 0-99,-10-6 280,9 11-216,0-1-81,1 0 0,0 1 0,-1 0 0,1 0 0,1 0 0,-1 0-1,0 0 1,1 1 0,0-1 0,0 1 0,0 0 0,0 0 0,0 0 0,1 1 0,-4 8 0,5-11 12,2 3-10,1 11-2,-1-12 4,1-1-5,0 0-24,-1-2-2,0 1 0,0 0 0,0 0 0,0-1 0,0 1-1,1-1 1,-1 1 0,1-1 0,-1 0 0,1 1 0,0-1 0,-1 0 0,1 0 0,0 0 0,0 0-1,0 0 1,-1-1 0,1 1 0,0-1 0,0 1 0,4 0 0,6 0 8,0-1-1,0 0 1,0 0 0,20-4 0,-30 3-7,1 0 0,0 0 0,0 0-1,0 0 1,-1-1 0,1 1 0,-1-1 0,1 0 0,-1 0 0,0 0-1,0 0 1,1 0 0,-1 0 0,-1 0 0,1-1 0,2-3-1,-3 4-1,2-2 49,-1 0 0,1-1 1,-1 1-1,0-1 0,-1 1 1,1-1-1,-1 0 0,0 0 1,0 0-1,0-6 0,1-4 241,-2 12 418,1 3-664,-1-1 0,1 0 0,-1 1 0,1-1 0,-1 0 0,1 1 0,0-1-1,-1 1 1,1-1 0,0 1 0,-1-1 0,1 1 0,0 0 0,0-1 0,0 1 0,1-1 0,3 0-26,-1 0 0,1-1 0,0 0 0,-1 0 0,1 0 0,-1 0 0,6-5 0,-3 2 7,-7 4-27,1 0 0,0 1 0,0-1 0,0 1 1,0-1-1,0 1 0,0 0 0,0-1 0,0 1 0,0 0 0,0-1 1,0 1-1,0 0 0,2 0 0,7-2 14,-6 1-10,13-1 15,-2 4-9,2 5-4,-12-4-214,-1 0-1,1 1 1,-1 0-1,0 0 1,0 0 0,-1 0-1,1 1 1,-1-1-1,0 1 1,0 0 0,0 0-1,-1 0 1,0 0-1,2 8 1,-3-11-1561,5 12-4353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1660,'0'-3'1076,"-2"-13"8452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2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23 119 1284,'0'0'3906,"3"0"-3484,13 2 596,-7-15-348,-7 10-288,-1 0 20,2-4-7,-1-1 0,1 1 0,-2 0 1,1-1-1,-1 0 0,-1 1 0,1-11 0,-1 14 60,-2 1-30,-3-9-45,4 9-42,-2-1 99,3 4-407,-1 0 1,1 0-1,0-1 0,0 1 1,0 0-1,0-1 0,0 1 1,-1 0-1,1 0 0,0-1 1,0 1-1,0 0 1,-1 0-1,1-1 0,0 1 1,0 0-1,-1 0 0,1 0 1,0 0-1,0-1 0,-1 1 1,1 0-1,0 0 1,-1 0-1,1 0 0,0 0 1,0 0-1,-1 0 0,1 0 1,0 0-1,-1 0 0,1 0 1,0 0-1,-1 0 1,1 0-1,0 0 0,-1 0 1,1 0-1,0 0 0,0 1 1,-1-1-1,1 0 0,0 0 1,-1 0-1,1 0 1,0 1-1,0-1 0,0 0 1,-1 1-1,-5 2 27,4-3-37,0 1 0,0 0-1,0 1 1,0-1 0,0 0 0,0 1-1,0-1 1,1 1 0,-1-1 0,0 1 0,1 0-1,-1-1 1,-1 5 0,1-1 42,0 0 0,1 0 1,-1 0-1,1 1 0,1-1 0,-1 0 0,1 1 1,0-1-1,0 0 0,1 6 0,0-7-104,0 0-1,0 0 1,0-1 0,0 1-1,1 0 1,0-1 0,-1 0-1,1 1 1,1-1-1,-1 0 1,0 0 0,1 0-1,0 0 1,-1 0 0,1-1-1,0 1 1,0-1 0,1 0-1,-1 0 1,0 0-1,1 0 1,-1 0 0,1-1-1,0 0 1,6 2 0,-7-3-461,0 1-815,2-1 956,1 1 28,1-1-5456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1020,'0'0'3324,"0"8"-2688,-1 8-4,0 0 0,4 27 0,-2-35-438,1 1-1,1-1 1,-1 0-1,1 0 1,1 0-1,0 0 1,0-1 0,0 1-1,1-1 1,0 0-1,12 12 1,-16-18-194,1 0 1,0 1 0,-1-1-1,1 0 1,0 0-1,0-1 1,0 1-1,0 0 1,-1-1-1,1 1 1,0-1 0,0 1-1,0-1 1,0 0-1,0 0 1,1 0-1,-1 0 1,0 0-1,0 0 1,0-1 0,0 1-1,0-1 1,3-1-1,5-2-42,-1 0 0,0 0 0,13-9 0,-9 5 27,-12 7 4,1 0 8,-1 0 0,0 1 0,0-1 0,1 1 0,-1-1 0,0 1 0,1 0 0,-1-1 0,1 1 0,-1 0 0,0 0 0,1 0 0,-1 0 0,1 0 0,1 1 0,26 5-47,-23-3 45,4 0 17,30 4-26,-38-7 18,-1 1 1,1-1-1,-1 0 1,1 0-1,-1 0 0,0 0 1,1 0-1,-1 0 1,1 0-1,-1 0 1,1-1-1,-1 1 1,1-1-1,-1 1 0,1-1 1,-1 1-1,0-1 1,0 0-1,1 0 1,-1 1-1,0-1 0,0 0 1,0 0-1,0 0 1,0-1-1,0 1 1,0 0-1,1-2 1,0-1 30,-1 0 1,0 1 0,0-1 0,0 0 0,0 1 0,-1-1 0,0 0 0,1 0 0,-1 0 0,-1-4 0,-2-16 75,-2-1 0,-11-38 0,13 54-155,-3-17-1590,5 23 420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55 382 1396,'9'-24'1132,"-5"16"-647,-1-1 0,0 0 0,0 0 1,-1 0-1,-1-1 0,1 1 0,-1 0 0,-1-18 0,0 23-327,-1 1 0,1-1 1,-1 0-1,0 1 0,0 0 0,0-1 1,-1 1-1,-2-6 0,3 8 41,0 0-6,0 1-172,1 0 0,-1-1 0,1 1 0,-1 0 0,1 0 0,-1 0 0,0-1 0,1 1 0,-1 0 0,0 0 0,1 0 0,-1 0 0,0 0 1,1 0-1,-1 0 0,1 0 0,-1 0 0,0 0 0,1 0 0,-1 1 0,0-1 0,1 0 0,-1 0 0,0 1 0,-4 4 25,0 1 1,0 0-1,0 0 0,1 0 1,0 0-1,0 0 0,1 1 1,0 0-1,0 0 0,-2 9 1,3-9-25,0 0 0,1 0 0,-1 0 0,2 0 0,-1 1 0,1-1 0,0 0 0,1 0 1,1 9-1,-1-13-23,-1 0 1,1 0-1,0 0 1,0 0-1,1-1 1,-1 1-1,1 0 1,-1 0-1,1-1 1,0 1-1,0-1 1,0 1-1,0-1 1,0 0-1,1 0 1,-1 0-1,1 0 1,-1 0-1,1-1 1,0 1-1,0-1 1,0 0-1,0 0 1,3 1-1,-1 0-16,1 0 1,0-1-1,-1 0 0,1-1 0,0 1 0,0-1 1,0 0-1,-1 0 0,1-1 0,0 0 0,0 0 1,-1 0-1,1-1 0,0 1 0,-1-1 0,8-5 0,-7 4 5,0-1 0,-1 0 0,1-1 0,-1 1-1,-1-1 1,1 0 0,0-1 0,-1 1 0,0-1-1,-1 1 1,1-1 0,-1 0 0,4-11 0,2-10 53,-1-1 0,-1 0 1,-1-1-1,-2 1 1,-1-1-1,-1 0 1,-2 0-1,-1 0 1,-7-49-1,5 69 45,3 9-81,0 0 0,0 0 0,0 0 0,-1 0 0,1 0 0,0 0 0,0 0 0,0 0 0,0 0-1,0 0 1,0-1 0,-1 1 0,1 0 0,0 0 0,0 0 0,0 0 0,0 0 0,0 0 0,-1 0 0,1 0-1,0 0 1,0 0 0,0 0 0,0 0 0,0 1 0,-1-1 0,1 0 0,0 0 0,0 0 0,0 0 0,0 0 0,0 0-1,0 0 1,0 0 0,-1 0 0,1 0 0,0 0 0,0 1 0,0-1 0,0 0 0,0 0 0,0 0 0,0 0 0,0 0-1,0 0 1,0 1 0,0-1 0,-1 0 0,1 0 0,0 0 0,-4 7 2,2-5-3,0 1-1,1 0 1,-1-1 0,1 1 0,-1 0 0,1 0-1,0 0 1,0 0 0,1 0 0,-2 3 0,-10 66 13,-6 97 0,17-162-41,1-4 20,-1-1 0,1 1 1,0 0-1,0-1 0,0 1 0,0 0 1,0-1-1,1 1 0,-1-1 1,1 1-1,0 0 0,0-1 0,0 1 1,0-1-1,0 0 0,0 1 1,3 3-1,-1-5 18,-1 1 0,1-1 0,-1 1 0,1-1 1,0 0-1,-1 0 0,1 0 0,0 0 0,0-1 0,5 2 0,1-1 24,19 7 68,-14-5-59,0 1 1,0 0 0,0 1-1,0 1 1,-1 0-1,13 8 1,-24-13-44,-1 0 0,1 1 0,0-1 0,-1 1 0,1-1 0,-1 1-1,0-1 1,1 1 0,-1 0 0,0 0 0,0 0 0,0 0 0,0 0 0,-1-1 0,1 2 0,0-1 0,-1 0 0,0 0 0,1 0 0,-1 0 0,0 0-1,0 0 1,0 0 0,0 0 0,0 0 0,-1 1 0,1-1 0,-1 0 0,1 0 0,-1 0 0,0 0 0,0 0 0,1 0 0,-2-1 0,1 1-1,0 0 1,0 0 0,0-1 0,-1 1 0,1-1 0,-1 1 0,1-1 0,-1 1 0,0-1 0,0 0 0,-2 1 0,1 0-14,0 0 0,0-1 1,-1 0-1,1 0 0,-1 0 0,1 0 1,-1 0-1,1-1 0,-1 1 1,1-1-1,-1 0 0,1 0 0,-1-1 1,1 1-1,-1-1 0,1 1 1,-1-1-1,1 0 0,-1 0 0,1-1 1,0 1-1,0-1 0,0 1 1,0-1-1,-5-4 0,0 0-258,-1-1 0,1 0 0,1 0 0,-1-1 0,1 0 0,0 0 0,-6-12 0,1-5-3677,11 21 1917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30 528 1492,'-3'35'1269,"1"-14"233,2 37 1,0-55-1088,0-1-218,-1 9-14,0-8 646,0-12-760,-9-67 210,-2-97 1,14-88 1042,7 131 435,-7 121-1488,-2 8-255,0 1 1,0 0-1,0 0 0,0 0 1,0 0-1,0 0 0,0 0 0,1-1 1,-1 1-1,0 0 0,0 0 1,0 0-1,0 0 0,0 0 1,0 0-1,0 0 0,0 0 1,0 0-1,1 0 0,-1-1 1,0 1-1,0 0 0,0 0 1,0 0-1,0 0 0,0 0 1,1 0-1,-1 0 0,0 0 1,0 0-1,0 0 0,0 0 0,0 0 1,0 0-1,1 0 0,-1 0 1,0 0-1,0 0 0,0 0 1,0 0-1,0 0 0,0 0 1,0 1-1,1-1 0,-1 0 1,0 0-1,0 0 0,0 0 1,0 0-1,0 0 0,0 0 1,0 0-1,0 0 0,1 0 1,-1 1-1,0-1 0,0 0 1,0 0-1,0 0 0,0 0 0,0 1 1,12 22 106,0 0 0,14 43 0,7 47 31,-18-59-509,30 71 1,-15-48-1586,-21-45-2497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1344,'2'-6'156,"0"-1"0,0 1-1,1 0 1,0 0 0,0 0 0,1 0-1,-1 1 1,1-1 0,0 1 0,1 0-1,-1 0 1,9-6 0,9-7 128,40-25 0,-37 27-144,31-20 598,74-34 1,-129 69-681,1 0 1,0 0 0,0 1-1,-1-1 1,1 1-1,0-1 1,0 1 0,-1 0-1,1 0 1,0-1-1,0 1 1,0 1-1,0-1 1,0 0 0,-1 0-1,1 1 1,0-1-1,0 1 1,2 0 0,-2 0 17,0 1 0,1 0 0,-1-1 1,0 1-1,0 0 0,0 0 1,0 0-1,0 0 0,0 1 0,-1-1 1,1 0-1,1 5 0,5 10 184,0 1 0,-2-1-1,8 31 1,7 60 286,-19-94-457,-1-8-53,29 190 829,-30-196-862,0 0 0,0-1 0,0 1 1,0 0-1,-1 0 0,1 0 1,0 0-1,0 0 0,0 0 0,0 0 1,0 0-1,0 0 0,0 0 0,0 0 1,0 0-1,0 0 0,0 0 1,0 0-1,0 0 0,-1 0 0,1 0 1,0 0-1,0 0 0,0 0 0,0 0 1,0 0-1,0 0 0,0 0 1,0 0-1,0 0 0,0 0 0,0 0 1,0 0-1,0 0 0,-1 0 0,1 0 1,0 0-1,0 1 0,0-1 1,0 0-1,0 0 0,0 0 0,0 0 1,0 0-1,0 0 0,0 0 0,0 0 1,0 0-1,0 0 0,0 0 1,0 0-1,0 0 0,0 0 0,0 1 1,0-1-1,0 0 0,0 0 0,0 0 1,0 0-1,0 0 0,0 0 1,0 0-1,0 0 0,0 0 0,0 0 1,-8-7 34,-7-14-44,6 6 51,1-1 0,0 0 1,2 0-1,0-1 0,1 0 0,0 0 0,-3-25 0,5 25 23,1-1-1,0 0 1,1 0-1,2-19 1,-1 30-48,1 0 0,0 0 0,0 0 0,0 0 0,1 0 0,1 1 0,-1-1 0,1 1 0,0-1 0,0 1 0,1 0-1,0 0 1,4-6 0,-6 11-15,-1 0 0,0-1-1,0 1 1,1 0 0,-1 0 0,1 0-1,-1 0 1,1 0 0,-1 0-1,1 0 1,-1 0 0,1 0-1,0 1 1,0-1 0,-1 1 0,4-1-1,-4 1-4,0 0 0,0 0 0,1 1 0,-1-1 0,0 0 0,0 1 0,0-1 0,0 0 0,1 1-1,-1 0 1,0-1 0,0 1 0,0-1 0,0 1 0,0 0 0,-1 0 0,1 0 0,0 0 0,1 1 0,0 1-9,0 0-1,0 1 1,0-1 0,0 1 0,-1 0 0,0 0 0,1 0 0,-1 0 0,-1 0 0,1 0-1,0 0 1,-1 0 0,0 7 0,-3 10-42,0 0 1,-2-1-1,0 1 1,-1-1-1,-1 0 1,-10 21-1,11-17-342,5-18 285,1-3-19,4-1-486,-3-2 599,-1 1 1,0-1 0,1 0 0,-1 1 0,0-1 0,1 0 0,-1 0 0,0 0 0,1 1 0,-1-1 0,0 0-1,1 0 1,-1 0 0,1 0 0,-1 0 0,0 0 0,1 0 0,-1 0 0,1 0 0,-1 0 0,0 0 0,1 0 0,-1 0-1,1 0 1,-1 0 0,0 0 0,1 0 0,-1-1 0,1 1 0,-1 0 0,0 0 0,1 0 0,-1-1 0,0 1-1,1 0 1,-1 0 0,0-1 0,74-62-542,-23 21 451,-35 29 168,-15 13-49,0-1 0,0 1 0,1 0 0,-1-1 0,0 1 0,0 0 0,0 0 1,0 0-1,0 0 0,1 0 0,-1 0 0,0 0 0,0 0 0,0 0 0,0 1 0,1-1 0,-1 0 0,0 1 1,0-1-1,0 1 0,0-1 0,0 1 0,0 0 0,0-1 0,1 2 0,0-1-37,1 2 39,0 0-1,0 0 1,0 1 0,0-1-1,0 1 1,-1-1 0,1 1 0,-1 0-1,0 0 1,0 0 0,2 7-1,-2-5 2,30 74 142,23 97 1,-44-135-747,7 53-1,-18-93 335,-5-8-955,-6-11 1247,0-1-1,1 0 1,0 0 0,2-1-1,-12-36 1,-22-111 993,41 163-1007,-4-18 287,1-1 1,1 1 0,0-36-1,3 50-235,0 0 0,1-1-1,0 1 1,0 0 0,1-1 0,-1 1-1,2 0 1,-1 0 0,1 0-1,0 1 1,0-1 0,1 1 0,0-1-1,5-4 1,-8 9-57,0 1-1,0 0 1,0 0 0,0 0 0,0 0-1,0 0 1,0 1 0,1-1-1,-1 0 1,0 1 0,0-1-1,1 0 1,-1 1 0,1 0 0,-1-1-1,3 1 1,-3-1 80,3 3 5,-2-1-88,1 0 0,-1 0 1,0 0-1,0 0 1,0 1-1,0-1 0,0 1 1,0 0-1,0-1 1,0 1-1,-1 0 0,1 0 1,-1 0-1,1 0 1,-1 1-1,0-1 0,0 0 1,0 0-1,0 1 1,0-1-1,0 1 0,-1-1 1,1 4-1,0 1 13,-1 0-1,1 0 1,-1 0-1,-1 0 1,1 0-1,-1-1 1,0 1-1,-1 0 1,0 0-1,-4 9 1,-5 11-816,-17 29-1,16-33-1181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4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11 984,'10'-11'8754,"-16"16"-8643,-11 7 21,-18 18 1,17-9-52,0 1 1,-23 41-1,29-45-54,-6 10 18,-82 137 170,82-132-160,2 0 0,2 2 0,-13 41 0,-3 28 57,7-29 47,-26 151 1,41-137-94,3 0 0,4 1 1,4-1-1,4 0 1,4 0-1,4-1 0,4 0 1,3-1-1,4-2 0,57 125 1,-57-150-18,58 113 112,53 55 87,121 182 64,-234-375-276,1-2 0,35 35 0,-18-21 49,-39-43-70,1-1 0,0 1 1,0-1-1,0 0 1,0-1-1,9 5 1,3 2 34,-4-4 8,-10-5-46,1 1 13,0-1-2,27 3 115,-27-3 62,0-1-132,-1 0-34,11-3 286,-13 1-256,-2-33 390,1 32-366,-1 1 8,-6-12 183,-1 0 0,0 1 0,-15-17 1,4 6 244,-35-47 1135,54 70-1546,-10-13 297,-13-36 486,23 48-594,0 1-242,6 5 11,0 0 1,1 1-1,-1 0 1,0-1 0,0 1-1,-1 1 1,0-1-1,1 1 1,4 7-1,90 108 33,-70-88-82,-23-24-22,-3-4 9,3 5 2,18 24 161,-22-31-52,-1 13 73,-6 9-102,4-23-87,0 0-1,0 0 0,0 0 1,0 0-1,0 0 1,0 0-1,0 0 0,0 0 1,-2 1-1,0 0 2,0 0 0,-1 0-1,1 0 1,0 0-1,-1-1 1,1 1 0,-1-1-1,1 0 1,-1 0 0,1 0-1,-1-1 1,-6 1-1,7 0-2,-19 2-9,-35 4-392,0 3 0,-71 22 1,62-5-1705,27-9-6865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96 1632,'0'0'2140,"0"-3"-1208,4-39 4644,-3 39-5194,0 1-40,0-1-236,1 0 0,0 0 0,0 0-1,1 0 1,-1 1 0,0-1 0,1 0 0,0 1 0,0 0 0,-1-1 0,1 1 0,0 1 0,1-1 0,-1 0 0,0 1 0,1-1 0,-1 1 0,0 0 0,1 0 0,-1 0 0,1 1 0,0-1 0,5 1 0,-8 0-94,0 0 1,1 0 0,-1 0 0,1 1 0,-1-1 0,0 0 0,1 1-1,-1-1 1,0 1 0,1-1 0,-1 1 0,0 0 0,0 0 0,0-1-1,0 1 1,1 0 0,-1 0 0,1 2 0,0-1 6,0 1 0,-1-1 0,1 1 0,-1 0 0,1 0 0,-1 0 0,2 6 0,-1 2 13,0 0 0,0 0 0,-1 19 0,-2 15 45,-10 58 0,9-88-67,1-8-2,-2 13 15,1 0-1,1 25 1,1-38-28,1-1 1,0 1-1,0-1 0,0 1 1,1-1-1,0 1 1,0-1-1,1 0 1,0 0-1,6 10 1,28 29-81,-29-36 25,0 0 0,0 0 0,-1 1 0,9 16 0,-15-24 38,0 0 1,-1 0-1,1 0 1,-1-1-1,0 1 1,1 0-1,-1 0 1,0 0-1,0 0 1,0 0-1,-1 0 0,1 0 1,0 0-1,-1 0 1,1 0-1,-1 0 1,0 0-1,1-1 1,-1 1-1,0 0 1,0-1-1,0 1 0,-1 0 1,1-1-1,0 1 1,0-1-1,-1 0 1,1 1-1,-1-1 1,0 0-1,1 0 1,-3 1-1,-6 5-221,-1-1 1,0-1-1,-22 9 0,23-10 103,-30 9-1946,-1-1 0,-84 12-1,77-17-480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52 485 872,'-32'-5'2409,"13"1"3464,115-4-5458,104-22-1,242-57-11,-320 65-347,118-21 41,-38 3-46,-151 29-41,207-47 61,129-26-68,3 15-85,-379 67 81,115-16-41,-99 16 20,1 0-1,42 5 1,-66-2 24,1 0 1,0 0-1,0 1 0,0 0 1,-1 0-1,1 0 1,-1 0-1,0 1 1,1-1-1,-1 1 1,0 0-1,-1 1 0,1-1 1,0 1-1,4 5 1,0 2 15,0 1 1,0-1 0,-1 1 0,7 17-1,-1 2 42,-2 1-1,12 54 1,4 67 65,-25-145-120,33 393 188,-37-241-143,0-100-116,-3 8-1094,-28 130 1,17-143-2461,8-33 1367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 1420,'-20'12'659,"1"2"0,1 0 0,0 1 0,-28 31 0,-55 79 496,50-60-754,-1 5 165,-45 80-1,85-130-466,2 1 0,0 0 1,1 0-1,-8 31 0,12-37-44,2 1 0,0-1 1,1 1-1,1-1 0,0 1 1,1 0-1,3 19 0,-2-28-30,0 0 0,1 0 1,0 0-1,0-1 0,1 1 0,0-1 0,0 1 0,0-1 0,1 0 1,0 0-1,7 8 0,-4-7 3,1 0 0,0 0 0,0-1 0,0 1 0,1-2 1,0 1-1,9 3 0,11 3 36,1-2 0,0 0 0,60 9 1,-21-9 19,94 3 0,66-14 1,29-15-27,-108 5-5,318-29 51,-381 31-92,230-19 55,109-7 17,-396 33-79,129-9 46,57-7 83,-23-3-1,31-4 51,-74-2 77,-47 7-34,65-24 312,-157 40-478,105-43 914,-100 40-827,-14 6-159,4-2 200,-3 1-1678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50 141 1300,'-14'5'2256,"10"-4"-1445,-1 0 0,1 1 1,0-1-1,0 1 0,0 0 0,-7 5 2128,18-4-2806,0 0 0,-1-1 0,1 0 0,1 0-1,-1 0 1,0-1 0,0 0 0,0-1-1,9 0 1,8-1 92,35-8 0,-26 4-43,51-10 259,152-48 1,-125 33-215,9-2-658,-93 22-209,-7 2-1750,-6 4-2542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1312,'-2'-2'260,"-11"-12"4977,13 14-5048,0-1 0,0 1 1,0 0-1,0 0 0,-1-1 0,1 1 0,0 0 0,0-1 0,-1 1 0,1 0 0,0 0 0,0-1 0,-1 1 0,1 0 0,0 0 0,-1 0 0,1 0 0,0-1 0,-1 1 0,1 0 0,0 0 0,-1 0 0,1 0 1,0 0-1,-1 0 0,1 0 0,0 0 0,-1 0 0,1 0 0,-1 0 0,-7 31 264,2 0-1,-5 55 1,5 72 246,6-130-565,3 172 8,-3-190-226,2 16-574,-2-24 148,0 3-132,0 9-300,0 4-4136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94 263 1500,'0'0'5132,"-1"10"-4729,-3 53 239,-6 129 1263,9-161-1631,1 28 246,2-5 301,-1-52-627,-1 0 174,-2 3 2155,2-5-2465,-10-23 35,8 18 6,1 2-15,-12-52 601,12 53-569,0-1-80,-4-20 141,4 21-101,0 0-48,-9-33 107,10 33-125,-1-1 4,-6-27 21,-14-43 47,19 62-79,1-1-1,0 1 1,1 0-1,0-1 1,0 1-1,2 0 1,4-22-1,-1 14 7,1 1-1,1-1 0,1 1 1,0 0-1,1 1 0,1 0 1,15-18-1,-9 15-76,0 1 0,2 0 0,1 1 0,0 1 0,22-14 0,-36 27-281,1 1 0,-1 0 0,11-5 0,4 4-7415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21 178 1928,'-10'4'1037,"8"-3"-77,-6 0 5591,152-81-5422,-70 45-787,3-1-843,-28 8-2768,-42 23 741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15 415 1108,'0'0'768,"-3"0"-72,-8 1 3071,22-1-3369,48-6 468,99-23-1,70-31 231,-175 46-952,504-160 1484,-522 163-1495,81-33 290,-20 8 174,-62 25-285,-17 6 428,34-15 0,-50 19-565,2 0-23,-2 1-130,0-1 0,0 1 0,1-1-1,-1 1 1,0 0 0,1-1 0,-1 1 0,0 0 0,1 0-1,-1 0 1,1 0 0,-1 0 0,0 0 0,1 1 0,-1-1-1,0 0 1,1 1 0,-1-1 0,0 0 0,0 1 0,1 0-1,-1-1 1,0 1 0,0 0 0,0 0 0,0 0 0,0-1 0,0 1-1,0 0 1,0 0 0,0 1 0,0-1 0,0 0 0,-1 0-1,1 0 1,0 0 0,-1 1 0,1-1 0,-1 0 0,1 3-1,11 32 32,-1 0 0,-2 1 0,-2 0 0,4 50-1,0 53 55,-7 160 0,-31 127-1804,26-418 1185,0 3 173,-1 0 0,-3 15 0,3-22-688,1-1 0,-1 1 0,0-1 0,0 0 1,-5 7-1,-4 4-1943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5 872,'0'0'948,"-6"-4"322,2 8 2208,-4 28-2865,1 0 1,2 0-1,-2 44 1,2-20-178,-28 195 898,16-130-689,8-59-234,3 0 1,2 0-1,4 1 0,7 69 0,-6-123-352,1 1 0,0-1-1,1 1 1,-1-1 0,2 0 0,-1 0-1,2 0 1,4 8 0,-6-13-21,0 1-1,0-1 1,0 0 0,1-1 0,-1 1 0,1-1-1,0 1 1,0-1 0,1-1 0,-1 1 0,0 0-1,1-1 1,0 0 0,-1 0 0,1 0-1,0-1 1,6 2 0,5-1 30,1-1 0,-1 0 0,0-1 0,30-4 0,65-16 109,268-88 224,172-70-34,65 25-5,-482 127-169,-132 25-165,18-2 246,-16 2-3386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1128,'-2'7'11038,"3"22"-9320,5 37-1674,15 42 619,-18-92-561,1-1 1,1-1 0,1 1 0,8 15 0,-13-28-91,0 0-1,1-1 1,-1 1 0,1 0 0,0-1 0,0 0 0,-1 1 0,1-1 0,0 0-1,0 0 1,0 0 0,0 0 0,1 0 0,1 1 0,-2-2 11,1 0-4,7-2-31,-1-1 0,0 0 0,0 0 0,-1 0 0,1-1 1,8-6-1,-9 6-32,0-1 1,0 1 0,1 1-1,0 0 1,0 0 0,0 0 0,11-1-1,-18 4 20,8 1-9,-1-2 16,-3 1-4,0 0 0,0 0 0,0-1 0,0 0-1,0 0 1,-1-1 0,11-3 0,-13 3 13,0 1 0,0-1-1,0 0 1,0 0 0,-1 0 0,1 0 0,-1 0 0,1-1-1,-1 1 1,0-1 0,0 0 0,0 0 0,0 0 0,0 0-1,1-3 1,0-4 7,0 1-1,-1 0 0,0-1 0,-1 1 0,0-1 1,0 0-1,-1-15 0,-1 9 14,0-1-1,-2 1 1,-6-26-1,8 37-20,-1-1-93,1 0-1,-1 0 0,-1 0 1,1 1-1,-1-1 1,-4-7-1,6 12-305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0 852,'0'0'2226,"13"2"2791,-9 8-4358,-1 0 0,0-1-1,0 1 1,2 19-1,-3-18-563,48 184 3122,-33-137 1201,-18-65-4250,-19-120 695,19 123-834,0 0 1,1 0 0,0 0 0,0 0 0,0-1-1,1 1 1,1-6 0,0-6 57,-2 14-56,9-11 59,-6 12-63,1 1-19,1 0 0,-1 0 0,0 0 0,1 0 0,-1 1 0,1-1 0,-1 1 0,0 0 0,0 1 0,1-1 0,-1 1 0,6 3 0,-4-3 1,0 1 1,0 1 0,0-1 1,-1 1-1,11 9 0,32 23 5,-47-35 5,0-1-19,-1 1 0,1-1 0,-1 0 0,1 1 0,-1-1 0,1 0 0,-1 0 0,1 1 0,0-1 0,-1 0 0,1 0 0,-1 0 0,1 0 1,-1 0-1,1 0 0,0 0 0,-1 0 0,1 0 0,-1 0 0,1 0 0,0 0 0,-1 0 0,1-1 0,-1 1 0,1 0 0,-1 0 0,1-1 0,-1 1 1,1 0-1,-1 0 0,1-1 0,-1 1 0,1-1 0,-1 1 0,1-1 0,14-16 14,-15 16-13,6-7-4,0-1 0,1 2 0,-1-1 0,1 1 0,1 0 0,-1 0 0,1 1 0,1 0 0,-1 1 0,1-1 0,0 2 0,0-1 1,13-4-1,-20 9 0,0-1 1,-1 1 0,1 0 0,0 0-1,0 0 1,0 0 0,0 0 0,0 0 0,-1 0-1,1 0 1,3 1 0,2 1-2,0-1-14,1 0 1,0 1 0,0 0-1,-1 0 1,1 1 0,-1 0-1,0 0 1,0 1 0,0-1 0,0 2-1,-1-1 1,12 11 0,-9-6-479,0 0 0,0 1 0,-1 0 0,0 1 0,-1-1 0,10 21 0,-9-12-1757,2 2-4153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76 291 1096,'0'0'3765,"-5"-1"-2744,-16-3-69,16 3 770,2 0-923,-39-10 5197,46 7-5787,18-15 13,1 1 0,41-23 0,60-28 99,-84 48-215,48-22 30,18-10-1954,-97 49 1306,-7 3-955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1584,'10'-2'3807,"2"-2"-3463,-1-1 0,-1 0 1,1-1-1,-1 1 0,0-2 0,0 0 0,-1 0 0,11-10 0,-15 11-205,1 1-1,-1-1 1,0 0-1,-1 0 1,1 0-1,-1-1 1,-1 1-1,1-1 1,-1 0-1,0 0 1,-1-1-1,1 1 0,1-15 1,-4 21 163,-1-2-17,-3-9 41,4 11-294,0 1 0,0-1 0,-1 1 0,1-1 0,0 1 1,-1-1-1,1 1 0,0-1 0,-1 1 0,1-1 0,0 1 1,-1 0-1,1-1 0,-1 1 0,1-1 0,-1 1 1,1 0-1,-1 0 0,1-1 0,-1 1 0,1 0 0,-1 0 1,1-1-1,-1 1 0,0 0 0,1 0 0,-1 0 0,1 0 1,-1 0-1,0 0 0,0 0 0,-3 2 10,0-1-1,1 1 1,-1 0 0,0 0-1,1 1 1,0-1 0,0 1-1,-1-1 1,1 1 0,1 0-1,-1 0 1,0 1 0,-2 3-1,0 2 21,0 0 1,1 1-1,0-1 0,-5 18 0,7-21-30,0 1-1,1 0 0,0 0 1,0 0-1,1 0 1,-1-1-1,2 15 0,0-18-25,0 1-1,0-1 0,0 1 1,0-1-1,0 0 0,1 0 1,-1 0-1,1 0 0,0 0 1,0 0-1,0 0 1,0 0-1,0-1 0,1 1 1,-1-1-1,1 0 0,0 0 1,4 3-1,-2-2-39,0-1 1,1 1-1,-1-1 1,1 0-1,-1-1 1,1 1-1,0-1 1,0 0-1,0-1 1,-1 0-1,1 1 0,0-2 1,0 1-1,0-1 1,0 0-1,0 0 1,-1 0-1,1-1 1,7-3-1,-6 2-6,0 0 0,0-1 0,0 1 0,-1-2 0,0 1 0,1 0 0,-2-1-1,1 0 1,-1-1 0,1 1 0,-1-1 0,-1 0 0,1 0 0,6-13 0,-3 0-19,-1-1 1,0 0 0,-2 0-1,5-29 1,1-79 623,-11 125-420,0 0 32,-1-5-189,1 9 23,0-1 1,0 0 0,0 0-1,0 0 1,0 0 0,0 0-1,0 0 1,0 0 0,0 0-1,-1 0 1,1 0 0,0 0-1,0 0 1,0 1 0,0-1-1,0 0 1,0 0 0,0 0-1,0 0 1,0 0 0,0 0-1,0 0 1,0 0 0,0 0-1,0 0 1,0 0 0,0 0-1,0 0 1,-1 0 0,1 0-1,0 0 1,0 0 0,0 0-1,0 0 1,0 0 0,0 0-1,0 0 1,0 0 0,0 0-1,0 0 1,0 0 0,-1 0 0,1 0-1,0 0 1,0 0 0,0 0-1,0 0 1,0 0 0,0 0-1,0 0 1,-7 27 58,2 0 0,1 1-1,-1 51 1,11 90 102,-2-122-154,-4-45-12,0-1-5,1-1 0,-1 0 0,0 1 0,0-1 0,1 0 0,-1 1 0,0-1 0,1 0 0,-1 1 0,0-1 1,1 0-1,-1 1 0,0-1 0,1 0 0,-1 0 0,0 1 0,1-1 0,-1 0 0,1 0 0,-1 0 0,1 0 0,-1 0 0,0 0 1,1 0-1,-1 0 0,1 0 0,-1 0 0,2 0 0,12-4 1,-10 3 2,0 0 3,9-4-1,-1 0-3,-1 1 0,15-3 0,17 1-42,-39 6-5,-2 1-40,3 0 122,-4-1-51,-1 0 0,0 0 0,0 0 0,0 0 0,0 0 0,0 0 0,0 0 0,1 0 0,-1 0 0,0 0 0,0 0 0,0 0 0,0 0 0,0 1 0,0-1 0,0 0 0,0 0 1,1 0-1,-1 0 0,0 0 0,0 0 0,0 0 0,0 0 0,0 0 0,0 1 0,0-1 0,0 0 0,0 0 0,0 0 0,0 0 0,0 0 0,0 0 0,0 1 0,0-1 0,0 0 0,0 0 0,0 0 0,0 0 0,0 0 0,0 0 0,0 1 0,0-1 0,0 0 0,0 0 0,0 0 0,0 0 0,0 0 0,0 0 0,0 1 0,0-1 0,0 0 0,0 0 0,0 0 0,-1 0 0,1 0 0,0 0 0,0 0 0,0 0 0,0 0 0,0 0 0,0 1 0,0-1 0,-1 0 0,-2 2-17,-2 2-13,1-1-1,-1-1 0,0 1 0,1 0 1,-1-1-1,-1 0 0,1 0 0,-6 1 0,-6-1-708,0-1 0,-31-1-1,18 0-4236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62 205 844,'0'0'3497,"-1"7"-2844,0 7-308,-19 228 4012,20-240-4204,0-2 3,0 9-161,0-7 257,-2-6 939,-6-38-848,-5-60 0,5 31 26,2 11 384,4-63 0,2 119-690,-1-6 152,1 0 0,1 0 1,0 0-1,4-17 0,-5 27-207,0-1 0,0 1 0,0 0 0,0-1 0,1 1 0,-1 0 0,0-1 0,0 1 0,0 0 0,0-1 0,0 1 0,1 0 0,-1-1 0,0 1 0,0 0 0,1 0 0,-1-1 0,0 1 0,0 0 0,1 0 0,-1 0 0,0-1-1,1 1 1,-1 0 0,0 0 0,1 0 0,-1 0 0,0 0 0,1-1 0,-1 1 0,0 0 0,1 0 0,-1 0 0,1 0 0,-1 0 0,0 0 0,1 0 0,-1 0 0,0 1 0,1-1 0,-1 0 0,0 0 0,1 0 0,-1 0 0,0 0 0,1 0-1,-1 1 1,0-1 0,1 0 0,-1 0 0,0 1 0,0-1 0,1 0 0,-1 1 0,16 14 190,-15-13-238,9 10 31,-1 1 0,-1 0 1,0 0-1,0 1 0,-2 0 1,9 24-1,-1-3-219,23 62-1312,-17-43-5305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1 256 912,'33'-31'1056,"2"1"1,1 1-1,70-41 0,-104 69-837,0-1-1,1 1 1,-1 0-1,1 0 0,-1 0 1,1 0-1,-1 1 1,6-2-1,-7 2-292,2 0 739,-3 0-649,0 0 1,0 1-1,0-1 1,0 1-1,0-1 0,0 0 1,1 1-1,-1-1 0,0 0 1,0 1-1,0-1 1,0 0-1,0 1 0,0-1 1,1 0-1,-1 0 0,0 1 1,0-1-1,1 0 1,-1 0-1,0 1 0,0-1 1,1 0-1,-1 0 0,0 1 1,0-1-1,1 0 1,0 0 4,-1 1 0,1-1 1,0 1-1,-1-1 1,1 1-1,-1 0 1,1-1-1,-1 1 1,1-1-1,-1 1 0,1 0 1,-1-1-1,0 1 1,1 0-1,-1 0 1,0-1-1,1 1 1,-1 1-1,16 89 918,-11-56-623,15 53-1,-1-19-81,-10-36-87,15 40 0,-23-71-102,10 23-54,-6-16 123,-5-9-107,0 0-1,0 0 0,0 0 1,0 0-1,0 0 0,0 0 1,0 0-1,0 0 0,0 0 1,0 0-1,0 0 1,0 0-1,0-1 0,0 1 1,0 0-1,0 0 0,0 0 1,0 0-1,0 0 0,0 0 1,0 0-1,0 0 0,0 0 1,0 0-1,0 0 1,0 0-1,0 0 0,0 0 1,0-1-1,0 1 0,0 0 1,0 0-1,0 0 0,0 0 1,0 0-1,1 0 0,-1 0 1,0 0-1,0 0 1,0 0-1,0 0 0,0 0 1,0 0-1,0 0 0,0 0 1,0 0-1,0 0 0,0 0 1,0 0-1,0 0 0,1 0 1,-1 0-1,0 0 1,0 0-1,0 0 0,0 0 1,0 0-1,0 0 0,0 0 1,-20-159 647,14 118-368,0 0 253,1-1 0,2 1 0,5-70 0,-2 105-471,1 1 0,1-1 1,-1 0-1,1 1 0,0 0 0,5-10 1,-1 4-10,-4 7-37,0 1 0,0 0 0,1 1 1,-1-1-1,1 0 0,0 1 0,0-1 1,0 1-1,0 0 0,4-2 0,-2 1 2,-3 1 69,3 4-110,11 7-56,-15-9 68,-1 0 0,0 0 0,1 0-1,-1 0 1,0 0 0,0 0 0,0 0 0,1 1 0,-1-1-1,0 0 1,0 0 0,1 0 0,-1 0 0,0 1 0,0-1-1,0 0 1,1 0 0,-1 1 0,0-1 0,0 0 0,0 0 0,0 1-1,0-1 1,0 0 0,0 0 0,1 1 0,0 7-113,1 1 0,-1-1 0,0 1 0,-1 0-1,0-1 1,0 1 0,-1-1 0,0 1 0,-3 10 0,-5 14-437,-13 33-1,7-22 83,-2 0-226,15-41 558,2-2-23,-2 6 183,2-6-33,0-1 1,0 0-1,0 0 1,0 0-1,0 0 1,0 1 0,0-1-1,0 0 1,1 0-1,-1 0 1,0 0-1,0 0 1,0 1-1,0-1 1,0 0-1,0 0 1,0 0-1,0 0 1,1 0 0,-1 0-1,0 0 1,0 0-1,0 1 1,0-1-1,0 0 1,1 0-1,-1 0 1,0 0-1,0 0 1,0 0 0,0 0-1,1 0 1,-1 0-1,0 0 1,0 0-1,0 0 1,0 0-1,1 0 1,-1 0-1,0 0 1,0 0 0,0 0-1,0 0 1,0 0-1,1-1 1,-1 1-1,0 0 1,0 0-1,0 0 1,0 0-1,1 0 1,13-6-29,0-1 0,23-13 0,100-79-107,-136 98 160,0 0-1,0 1 1,0-1-1,-1 1 1,1-1-1,0 1 1,0-1 0,0 1-1,0-1 1,0 1-1,0 0 1,0-1-1,0 1 1,0 0-1,0 0 1,0 0-1,0 0 1,0 0-1,0 0 1,0 0-1,0 0 1,0 0-1,2 1 1,8 0 74,-9 3-28,3 4-30,-1 0 1,0 1-1,0-1 0,-1 1 1,0 0-1,1 10 1,9 62 80,-5-20-47,-4-40-61,10 52-152,5 101 0,-19-160-98,0 0 1,-1 0-1,-2 15 1,2-27 409,-2-12 17,-13-44 352,2-2 0,-12-89 0,23 110-211,1-1-1,1 1 1,2-1 0,2 1 0,11-58 0,-11 83-216,0-1 0,0 1 0,2 0 1,8-16-1,-11 22-65,0 0 1,1 0-1,0 0 1,0 1-1,0-1 1,0 0-1,1 1 0,-1 0 1,1 0-1,0 0 1,0 0-1,5-2 1,-7 4-18,1 1 0,0-1 0,-1 0 0,1 1 0,0-1 0,0 1 0,0 0 0,-1 0 0,1 0 0,0 1 0,0-1 0,5 2 0,-6-2-16,1 1 9,0 0 0,-1 1 0,1-1 0,0 0-1,0 1 1,-1 0 0,1-1 0,-1 1 0,0 0-1,1 0 1,-1 1 0,0-1 0,0 0 0,0 1-1,1 2 1,1 1 1,0 0-1,-1 1 1,0-1-1,4 14 1,-5-8-69,0 0-1,0 1 1,-2-1-1,1 1 1,-1-1 0,-1 0-1,-1 1 1,1-1-1,-2 0 1,0 0 0,-5 15-1,-17 28-1401,6-22-4326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61 282 1288,'19'-143'6444,"-3"41"-4047,-10 66 440,-5 62-664,-1 0-2641,12 150 857,-2-34-201,-7-90-216,1 82-473,-5-114 167,-1 0 1,-1-1 0,0 1 0,-11 33 0,11-45 101,0 0 0,0 0 1,-1 0-1,0-1 0,-9 13 1,11-17 142,-1 0 1,0 0 0,0 0 0,0 0 0,-1 0-1,1-1 1,-1 0 0,1 0 0,-1 0 0,0 0-1,0 0 1,0-1 0,-5 2 0,7-3 57,-15-1 79,11-14-28,9 11-17,8-8-40,0 2 0,0 0 0,1 0 0,0 1 0,22-12 0,76-34-5371,-98 49 3318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9 549 1780,'-8'-11'1989,"9"7"-1465,0 1-452,0 0 0,1 0 0,0-1 0,0 1 1,0 0-1,0 1 0,0-1 0,1 0 0,-1 1 0,1-1 0,0 1 0,-1 0 0,1 0 0,4-2 1,9-6 220,27-11 1,19-4 138,69-18 1,-109 36-360,181-45 335,-152 41-331,335-78 493,-64 27-213,-256 50-310,469-70 423,-306 49-328,191-9 110,-403 41-241,7-1 61,47 3-1,-64 0-41,1 0-1,0 0 1,-1 1 0,1 0-1,-1 1 1,1 0 0,-1 0-1,0 0 1,0 1 0,7 5 0,-2 0 27,-1 1 0,0 1 0,-1 0 0,0 0 0,0 1 0,-1 0 0,-1 1 0,0 0 0,-1 0 0,7 17 0,1 7 67,-2 2-1,14 64 0,-9-3 11,-5 1 0,-3 0 0,-5 0-1,-16 189 1,5-213-166,-16 143-505,15-176-298,-2 0 0,-27 80 0,28-105-300,-1 0 0,-11 18-1,-1-3-978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1340,'-18'16'476,"1"1"-1,0 1 1,1 0 0,1 1-1,1 0 1,1 1-1,0 1 1,-14 32 0,7-7-54,2 1 0,2 1 1,-9 50-1,18-66-191,2-1 0,2 1 0,0 0 0,5 60-1,0-67-106,1-2 0,2 1 0,0 0 0,1-1 0,2 0 0,20 44 0,-19-51-75,0-1-1,2 0 1,0 0 0,0-1-1,1 0 1,1-1-1,1-1 1,0 0 0,0 0-1,1-2 1,25 14-1,-12-9 10,2-2-1,-1-1 1,2-1-1,-1-1 0,54 8 1,-1-6 54,116 1 1,-193-13-110,141-1 125,174-25 0,16-31 10,-239 36-102,-24 6-12,379-76 154,-58 28-10,23-4 0,-411 66-353,14-3 240,24-8 1,-41 11-543,1-1-1,-1 0 1,1 0-1,-1 0 0,0 0 1,0-1-1,0 1 1,0-1-1,0 0 1,-1 0-1,6-6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1 964,'0'0'3154,"-3"0"-2692,2 0-297,0 0-1,0 0 1,0 0-1,-1 1 1,1-1-1,0 0 1,0 1-1,0-1 1,0 0-1,0 1 1,0-1-1,0 1 1,0 0 0,1-1-1,-1 1 1,0 0-1,0 0 1,0 0-1,-1 1 252,1 13 756,1-11-811,1 32 529,2 0 0,0 0 0,14 51 0,-16-83-837,0 1 0,0 0 0,1-1 0,-1 1 0,1-1 1,0 0-1,1 0 0,3 6 0,-5-9 16,15 0-30,-13-2-71,56-45-192,-55 43 170,1 0 0,-1 0-1,0 0 1,8-3 0,-10 5 9,1 2 0,4 1 10,-1 0 0,0 0 1,0 1-1,0 0 0,7 5 0,3 2-409,32 16 0,-46-25 364,2-3-74,-2 0 173,1 1 0,-1-1 0,1 0 0,-1 0 0,0 0 0,0 0 1,1 0-1,-2 0 0,1-1 0,0 1 0,0-1 0,-1 1 0,1-1 0,-1 0 0,0 1 0,0-1 0,0 0 0,0 0 0,0-4 0,1-11 100,0 0-1,-2 0 0,0 0 0,-5-31 0,2 16-797,2 30 179,0-5-179,1 2-627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24 295 1252,'3'-1'501,"-1"1"0,1-1 0,0 0 0,0 0 0,0 0 0,0 0 0,-1 0 0,1-1 0,-1 1 0,5-4 0,3-2-362,-4 3 72,-1 0-1,0 0 1,0 0 0,-1-1 0,7-7-1,-9 10-126,0-1-1,0 0 0,0 0 0,0 0 1,0 0-1,-1 0 0,0-1 0,1 1 0,-1 0 1,0-1-1,-1 1 0,2-7 0,-2 9 87,-1-2 4,1 2-173,0-1 37,0 1 0,0 0-1,-1-1 1,1 1-1,0 0 1,-1-1-1,1 1 1,-1 0 0,1-1-1,-1 1 1,1 0-1,-1 0 1,0-1-1,0 1 1,0 0 0,1 0-1,-1 0 1,0 0-1,0 0 1,-1 0-1,1 1 1,0-1 0,0 0-1,0 0 1,-1 1-1,1-1 1,0 1-1,0-1 1,-1 1 0,1-1-1,-3 1 1,0 0-6,0 0 1,0 1-1,0-1 1,0 1-1,0 0 0,0 0 1,0 1-1,1-1 1,-1 1-1,1 0 1,-1-1-1,1 2 1,-1-1-1,1 0 1,0 1-1,0-1 1,0 1-1,0 0 1,1 0-1,-1 0 0,1 1 1,0-1-1,0 0 1,0 1-1,0 0 1,0-1-1,1 1 1,0 0-1,0 0 1,0 0-1,0-1 1,0 6-1,0-4-16,1-3-11,-1 1 0,1-1 0,0 1 1,0 0-1,0-1 0,0 1 0,0 0 1,0-1-1,1 1 0,0-1 0,-1 1 1,1-1-1,0 1 0,0-1 0,0 1 1,3 3-1,0-2-21,0 1 0,1-1 0,0 0 0,0 0 0,0 0 0,1-1 1,-1 1-1,1-1 0,0-1 0,-1 1 0,1-1 0,0 0 0,1 0 0,8 0 0,-8 0-9,1-1 0,0 0-1,0-1 1,0 0-1,0 0 1,0-1 0,0 0-1,-1 0 1,1-1-1,0 0 1,12-5-1,-17 6 16,1-1 1,-1-1-1,0 1 0,0 0 0,0-1 0,0 0 0,0 1 0,-1-1 0,1 0 0,-1-1 0,0 1 0,0 0 0,0-1 0,0 1 1,0-1-1,-1 1 0,0-1 0,2-7 0,0-5-2,-1 0 0,0-1 0,-1-19 0,-1 17-6,1-6 27,-2 1 1,-1-1-1,-1 1 1,-10-39 0,12 60 38,-1 9-41,-1 8-6,-1 0 0,2 0 0,0 0 0,1 0 0,0 17 0,7 79 30,-3-71-24,-2-26-2,0 1 0,1-1 1,7 22-1,-8-33 9,3 3-2,-4-5-5,0 1 0,0-1 0,0 0 0,0 1-1,0-1 1,1 0 0,-1 1 0,0-1 0,0 0 0,0 0-1,0 1 1,1-1 0,-1 0 0,0 0 0,0 1 0,1-1 0,-1 0-1,0 0 1,0 0 0,1 1 0,-1-1 0,0 0 0,1 0 0,-1 0-1,0 0 1,0 0 0,1 1 0,-1-1 0,0 0 0,1 0-1,-1 0 1,0 0 0,1 0 0,67 4 500,-33-3-401,12 7 78,-44-6-174,0-1 1,0 0-1,0 1 1,-1 0 0,1 0-1,-1-1 1,1 2-1,-1-1 1,0 0-1,0 0 1,0 1 0,2 2-1,-3-3-19,-4 3-222,1-1 181,0-1 0,-1 0 1,0 1-1,1-1 0,-1 0 0,0-1 0,-1 1 0,1 0 0,0-1 1,-1 0-1,0 0 0,1 0 0,-1 0 0,0 0 0,0-1 1,-8 2-1,5-2-84,2 1-4,0-2 0,0 1 0,0 0 0,0-1 0,-1 0 0,-5-1 0,4 0-150,3 1-5,0-1 0,-1 1 1,1-1-1,0 0 1,0 0-1,0 0 0,1-1 1,-1 0-1,-7-3 0,1-3-1884,7 7 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44 1620,'-1'5'858,"-16"71"1512,-30 189 1195,42-213-2858,4-49 456,2-16-1019,16-213 795,1 53 706,-18 170-1528,0 0 0,1 0 0,-1 0 0,1 1 0,0-1 0,0 0 0,0 0 0,0 0 0,2-4 0,1 14-22,10 22 8,12 34-1,25 82-1084,-17-49-6175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2 215 1004,'-1'-3'542,"0"-10"-70,1 10-76,3-1-32,7-7-102,1 1 1,0-1 0,0 2 0,18-12 0,58-32 246,-57 35-357,-17 11 34,0 0 0,0 1 0,1 0 0,19-6 0,-31 12 45,2 1-102,12 6-1,-15-7-117,0 0 0,0 1 0,-1-1 0,1 1 0,0-1 0,0 1 1,-1-1-1,1 1 0,0-1 0,-1 1 0,1-1 0,0 1 0,-1 0 0,1 0 1,-1-1-1,1 1 0,-1 0 0,0 0 0,1-1 0,-1 1 0,1 1 1,0 1 33,8 14 139,-1 1 0,-1 0 0,-1 0 0,9 38 0,-7-23-32,9 37 92,-9-30-96,2 0 0,2-1 0,18 38 0,-29-73 88,8 7 2222,-9-11-2379,-5-29 309,-14-45 0,-74-160 1776,69 175-1417,17 25-415,7 32-274,0 2-56,0-1 1,0 1-1,1 0 0,-1 0 1,0 0-1,0 0 1,0-1-1,1 1 0,-1 0 1,0 0-1,0 0 1,0-1-1,0 1 0,0 0 1,1 0-1,-1-1 1,0 1-1,0 0 0,0 0 1,0-1-1,0 1 1,0 0-1,0 0 0,0-1 1,0 1-1,0 0 1,0 0-1,0-1 0,0 1 1,0 0-1,0-1 1,0 1-2,-1-1 1,1 1 0,0-1 0,0 1 0,0 0 0,0-1-1,0 1 1,0-1 0,0 1 0,0-1 0,1 1 0,-1-1-1,0 1 1,0 0 0,0-1 0,0 1 0,1-1 0,-1 1-1,0 0 1,0-1 0,1 1 0,-1 0 0,0-1 0,0 1-1,1 0 1,-1 0 0,0-1 0,1 1 0,20-9-34,-19 9 0,1 3-75,0-2 84,-1 1-4,1-1-1,-1 0 0,0 1 1,0-1-1,-1 1 1,1 0-1,0 0 1,0 0-1,-1 0 0,1 0 1,-1 0-1,0 0 1,1 0-1,-1 0 1,1 5-1,1 3-121,-1 1 0,-1-1 0,0 1 0,0-1 0,-1 1 0,-1-1 0,1 1 0,-4 11 0,4-19-39,0 0-10,0 11-12,0-10 3,3 0-651,-3-4 844,0 0 1,0 0 0,0 1 0,0-1-1,1 0 1,-1 0 0,0 1 0,0-1-1,0 0 1,0 0 0,0 1 0,0-1-1,1 0 1,-1 0 0,0 0-1,0 1 1,0-1 0,1 0 0,-1 0-1,0 0 1,0 0 0,1 1 0,-1-1-1,0 0 1,0 0 0,1 0 0,-1 0-1,0 0 1,0 0 0,1 0 0,-1 0-1,0 0 1,0 0 0,1 0 0,-1 0-1,0 0 1,0 0 0,1 0-1,-1 0 1,0 0 0,0 0 0,1 0-1,-1 0 1,0 0 0,1-1 0,13-7-184,0-1 1,23-19-1,31-44 209,-54 56 326,-14 16-323,1-1 0,-1 1 0,0 0 0,1-1 0,-1 1 0,1-1 0,-1 1 0,1 0-1,-1 0 1,1-1 0,-1 1 0,1 0 0,0 0 0,-1 0 0,1-1 0,-1 1 0,1 0 0,-1 0-1,1 0 1,0 0 0,-1 0 0,1 0 0,-1 0 0,1 0 0,-1 1 0,1-1 0,0 0 0,-1 0-1,1 0 1,0 1 0,12 9 197,-12-9-255,2 3 62,0 0-1,0 0 1,-1 0-1,1 0 1,-1 1-1,0-1 1,0 1-1,1 5 1,5 9 19,81 212 154,-28-34-609,-54-159-78,-7-35 401,-4-7-232,-10-14 373,1-1 0,1 0-1,1 0 1,0-1 0,-8-24-1,-6-9 126,7 12 146,1 0 1,2-1-1,2-1 0,2-1 0,-8-55 0,18 93-247,0 0-1,1 0 0,0 0 1,0-1-1,0 1 1,1 0-1,0-1 0,0 1 1,0 0-1,1 0 0,0 0 1,0 0-1,4-7 1,-5 13-57,-1-1 0,1 0 0,0 0 0,0 0 0,0 1 0,-1-1 0,1 0 0,0 1 0,0-1 0,0 1 0,0-1 0,0 1 0,0-1 0,0 1 0,0 0 0,1-1 0,-1 1 0,0 0 0,0 0 0,0 0 0,0 0 0,0 0 0,0 0 0,0 0 0,0 0 0,1 1 0,-1-1 0,1 1 0,2 1 0,-1 0 1,1 1 0,-1-1 0,1 1 0,-1 0 0,0 0 0,0 0-1,0 0 1,-1 0 0,1 1 0,-1-1 0,0 1 0,0 0-1,2 4 1,0 3-84,-1 0-1,0 1 0,-1 0 0,0 0 0,0 16 1,-2-14-1318,-1 0 1,-3 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22 980,'0'0'1348,"-17"-13"8928,10 4-7061,7 17-2880,9 52 412,3 0 1,26 83-1,-7-33-178,-3 29-1570,-20-91-1191,-5-20-4744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89 960,'-2'-6'1095,"0"-1"1,0 1-1,0-1 0,1 0 0,0 0 1,0 0-1,1-11 0,2 5-59,-2 10-596,4 0 114,-4 3-532,0 0-1,0-1 0,1 1 0,-1 0 0,0 0 0,0-1 0,0 1 1,0 0-1,1 0 0,-1-1 0,0 1 0,0 0 0,0 0 1,1 0-1,-1-1 0,0 1 0,0 0 0,1 0 0,-1 0 0,0 0 1,0 0-1,1-1 0,-1 1 0,0 0 0,1 0 0,-1 0 1,0 0-1,1 0 0,-1 0 0,0 0 0,0 0 0,1 0 1,-1 0-1,0 0 0,1 0 0,-1 1 0,5-1 37,0 1 1,-1 0-1,1 0 0,-1 0 1,1 0-1,-1 1 0,1 0 1,-1 0-1,0 0 0,0 0 0,0 1 1,0-1-1,-1 1 0,1 0 1,-1 0-1,1 1 0,-1-1 0,0 1 1,0-1-1,-1 1 0,1 0 1,3 7-1,-2-3-71,0 1 0,-1 0 1,0-1-1,0 1 0,-1 0 0,0 0 1,0 0-1,-1 0 0,-1 1 0,1-1 1,-1 0-1,-1 0 0,-2 13 0,-3 8-76,-2-1-1,-19 49 0,8-25 21,12-31 1,6-20 49,3 0-114,5 9 0,-2-9-56,11-3-175,0 0 1,0-2 0,-1 0 0,21-6 0,66-27-1959,-80 28 1438,12-5-1514,-7 3 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1224,'0'0'1991,"9"-5"-1767,66-26 241,102-29 1,-90 33-281,393-110 486,-16 26-302,-213 58-253,-121 27-64,328-45 112,-219 56-112,-166 14-8,97 11 1,-130-6-34,0 2 1,-1 1-1,74 25 0,-88-22-10,0 2 0,-1 0 0,42 30-1,-51-30 5,-1 0-1,0 0 0,-1 2 1,0-1-1,-1 2 0,15 23 1,-18-22-12,0-1 0,-1 1 0,-1 1 0,0-1 0,-1 1 0,-1 0 0,-1 1 0,3 19 0,-6-22-251,0-1-1,-1 0 1,0 1-1,-1-1 1,-1 1-1,0-1 1,-1 0-1,-1 0 0,0 0 1,-10 22-1,-5 3-1021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4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1076,'-20'35'1677,"-33"45"0,5-9-517,30-43-640,2 2 1,-18 42-1,30-61-400,0 1 1,0 0-1,1-1 1,1 1-1,0 0 1,1 1-1,0-1 1,0 0-1,2 0 1,1 13-1,-1-18-67,1 0 1,0 0-1,0-1 1,0 1-1,1-1 0,0 0 1,0 1-1,1-1 0,0-1 1,6 9-1,-3-6-8,1-1-1,0 1 1,0-1 0,1-1-1,-1 0 1,12 6-1,3 0 14,1-2-1,0 0 0,1-2 1,39 9-1,-23-9-1,1-1 0,-1-3 0,53 0-1,139-17 138,-216 11-181,554-71 363,-327 28-255,-119 19-67,212-50 167,-13-33-1834,-244 69-426,-38 18-176,-2 3 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14 267 952,'0'0'525,"-2"-1"-44,-9-3 3180,19 5-3327,12 0-77,0 0 0,1-2 0,-1-1 0,28-5 0,215-65 1308,-126 30-1022,-115 36-460,244-74 852,-198 61-477,-66 18-411,14-1 93,5 1-1304,-1-1 1,1-1-1,0-1 0,21-7 1,-36 9 924,32-7-1905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2357 9 1444,'0'0'1308,"-2"-2"-784,2 2-462,0-1 0,-1 1 1,1-1-1,0 1 1,-1 0-1,1-1 0,0 1 1,-1-1-1,1 1 1,-1 0-1,1 0 0,-1-1 1,1 1-1,-1 0 1,1 0-1,-1-1 0,1 1 1,-1 0-1,1 0 0,-1 0 1,1 0-1,-1 0 1,1 0-1,-1 0 0,1 0 1,-2 0-1,-16 7 465,9-1-370,0 1-1,-11 10 1,-40 37 415,-175 166 617,34-42-699,79-74-245,-228 177 165,198-173-279,-92 70 157,239-175-284,-505 374 963,334-250-429,128-84-455,36-31-46,-1 0 0,-18 14-1,13-15 1,16-10-29,0 1 1,-5 5 1,-23 14 127,28-20-74,2-1-34,-2 1 67,1 1 0,-1 0 0,0-1 1,0 0-1,0 1 0,0-1 0,-1 0 0,-1 1 0,3-3-87,0 0 0,0 0 0,0 0 0,0 1 0,-1-1 0,1 1 0,0-1 1,0 1-1,0-1 0,-3 0 0,1 0 8,2 1-13,0-1-1,1 1 1,-1-1-1,0 1 0,1-1 1,-1 1-1,1-1 1,-1 1-1,1-1 1,-1 1-1,1-1 1,-1 0-1,1 1 1,-1-1-1,1 0 1,0 1-1,-1-1 1,1 0-1,0 1 1,0-1-1,0 0 1,-1-1-1,1 0 8,-4-11 12,1-1 0,0 1 0,0 0-1,2-1 1,0 0 0,1-24 0,0 6-4,-1-10 100,2 0-1,13-83 1,-12 99 191,-2 23 152,-1 11-310,-12 142 460,11-134-544,2 1-1,0 0 1,1-1 0,1 1 0,6 24 0,-7-36-61,0-1 0,1 1 0,0-1-1,0 1 1,1-1 0,-1 0 0,1 0 0,0 0 0,0 0 0,0 0 0,0-1 0,1 1 0,-1-1-1,1 0 1,0 0 0,0 0 0,0-1 0,0 1 0,1-1 0,-1 0 0,1 0 0,-1-1-1,8 3 1,4-2-116,-1 1 0,1-2 0,0 0 0,0-1 0,0-1 0,-1 0 0,31-7-1,109-36-1526,-123 34 1303,159-69-4676,-177 73 4348,59-27-2252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12 960,'-7'-12'5563,"40"41"-5089,-1 1 0,49 63-1,46 86 331,74 124 224,-131-198-733,255 338 935,-273-375-1066,74 108 266,-78-94-162,-25-41-28,-9-10 351,-14-29-36,-8 1-483,7-2-68,1-1 1,-1 0-1,1 1 1,-1-1-1,1 0 1,-1 1-1,1-1 1,-1 0-1,1 0 0,-1 0 1,0 1-1,1-1 1,-1 0-1,1 0 1,-1 0-1,1 0 0,-1 0 1,0 0-1,1 0 1,-1 0-1,1 0 1,-1-1-1,0 1 1,1 0-1,-1 0 0,1 0 1,-2-1-1,-100-44 140,50 20-89,9 3 42,-42-29 0,24 13 265,-7-9 777,66 45-1025,-1 1-32,-14-13 178,16 13 55,4 6-277,7 8 5,-1-1-1,1-1 1,1 0-1,0 0 1,13 9 0,-10-11-10,0 0 1,1-1 0,0-1 0,1 0 0,-1-1 0,1-1 0,0 0 0,1-1 0,17 2-1,-22-5-20,-1 0 0,1 0 0,-1-1-1,1 0 1,0-1 0,-1-1-1,1 0 1,-1 0 0,0-1-1,0 0 1,0-1 0,0 0 0,19-11-1,-24 11-4,-1-1 0,1 1 1,-1-1-1,0 0 0,0 0 0,-1-1 0,6-8 0,22-45 93,-13 23-62,-10 18 88,-8 15-96,1-1 1,-1 1-1,1 0 0,0 0 1,0 0-1,4-4 1,-5 6 74,-2 8-104,-9 75-1336,9-50-1467,3-7-3421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1488,'0'0'772,"-3"0"-88,-3 4 3797,6-4-4394,15 7 80,1 0 0,0-1 0,32 8-1,219 30 929,-24-3-559,-59-11-136,133 19 102,245 22 83,-315-43-403,-234-27-174,185 19 104,370 6 173,-301-18-181,387 27 158,-333-21-197,-60-5-9,169-9 230,-299-5 48,294-22 1535,-315 20-1353,115 8 0,-64-1-278,-67-2-153,-32 3-36,106-3 50,-107 0 91,-58 2-111,1 0 13,13 0 12,-13 0 8,-1 0-5,41-5 1478,-42 4-1169,-2-1-352,0-1-1,0 1 1,-1 0 0,0 0 0,1-1-1,-1 1 1,0 0 0,0 0 0,0 0 0,0 0-1,0 0 1,-1 0 0,1 0 0,-1 1 0,1-1-1,-1 0 1,-3-2 0,-6-8 324,6 5-216,0 0 0,1-1 0,0 0 0,0 0 0,1 0 0,0 0 1,-3-13-1,5 19 10,6 5-152,-1 0-22,0 0 0,0 1 0,0-1 0,-1 1 0,0 0 0,1-1 0,-1 2 0,-1-1 0,1 0 0,4 9 0,-4-6-112,-1 0-1,1 0 0,-1 0 0,-1 0 0,1 1 1,-1-1-1,0 1 0,-1-1 0,0 0 0,0 1 1,-1-1-1,1 1 0,-2-1 0,1 0 0,-1 1 1,0-1-1,-1 0 0,1 0 0,-1-1 0,-1 1 1,-4 7-1,-5 3-1007,0 0 0,-17 16 1,18-22-2191,-21 16 0,7-10-1379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6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1764,'-1'10'930,"0"15"-103,1 0 0,1-1 0,2 1 0,8 41 0,-4-42-45,16 37-1,-19-52-574,0-1 0,1 1 0,0-1 0,0 0 0,1 0 0,13 14 1,-18-21-166,1 1 0,-1-1 0,1 0 1,0 0-1,-1 0 0,1 0 0,0 0 1,-1 0-1,1 0 0,0 0 0,0-1 1,0 1-1,0-1 0,-1 1 0,1-1 1,0 0-1,0 0 0,0 0 0,3 0 1,-2-1-4,-1 0 1,1 1-1,0-1 0,-1-1 1,1 1-1,-1 0 1,0 0-1,1-1 1,-1 0-1,0 1 1,0-1-1,3-3 0,2-3 115,0-1 0,0-1 0,-1 1 0,-1-1 0,8-15-1,-4 2 414,-1 0 0,7-34 0,6-18 1984,-20 72-2223,0 1 68,1-3-381,-2 5 4,0 0-1,0 0 1,0-1 0,0 1-1,0 0 1,1 0 0,-1 0 0,0 0-1,0 0 1,0 0 0,0 0 0,0 0-1,0 1 1,1-1 0,-1 0 0,0 0-1,0 0 1,0 0 0,0 0-1,0 0 1,0 0 0,0 0 0,1 0-1,-1 0 1,0 0 0,0 0 0,0 0-1,0 1 1,0-1 0,0 0 0,0 0-1,0 0 1,0 0 0,0 0-1,0 0 1,0 0 0,1 1 0,-1-1-1,0 0 1,0 0 0,0 0 0,0 0-1,0 0 1,0 0 0,0 1 0,0-1-1,0 0 1,0 0 0,0 0-1,0 0 1,-1 0 0,26 80 356,19 118 1,-26-106-783,4 50-2884,-20-121 1925,3-5-929,-4-14 1530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1168,'0'0'561,"-8"-12"7441,2 17-7858,0 0 1,0 0 0,0 0-1,1 1 1,-1 0-1,1 0 1,1 1 0,-1-1-1,1 1 1,0 0-1,1 0 1,0 0 0,0 1-1,-3 14 1,4-12-39,2 0 0,-1-1 0,1 1 0,1-1 0,0 1 0,0 0 0,1-1 0,0 1 0,1-1 0,0 0 0,0 0 0,8 14 0,4 4 160,1 0-1,31 37 1,-2-6 396,-44-56-496,-6 20-45,5-22-118,-1 1 0,1 0 0,0 0 0,0-1 0,-1 1 0,1 0 0,0 0-1,-1-1 1,1 1 0,-1-1 0,1 1 0,-1 0 0,1-1 0,-1 1 0,1-1 0,-1 1 0,1-1 0,-1 1 0,0-1 0,1 1 0,-1-1-1,-1 1 1,1-1 1,-1 2-49,-1 0 0,1-1 0,0 1 0,-1-1 0,1 0 0,-1 0 0,-3 1 0,-1 1-143,5-3-189,-2 0-1539,-12-1 920,12 1-740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20 283 1744,'12'-3'7041,"-9"2"-6500,2 0-345,1-1 0,-1 0 1,0-1-1,0 1 1,0-1-1,0 0 0,0 0 1,-1-1-1,1 1 1,-1-1-1,0 0 0,0 0 1,0 0-1,-1-1 1,4-5-1,1-1 2,-1 0 1,0 0-1,-1-1 0,0 0 1,7-22-1,-10 22 37,-1 7-101,0 0 0,-1-1 1,0 0-1,0 1 1,0-1-1,0 0 1,-1 0-1,0 1 1,0-1-1,-2-7 0,2 13-116,0-3 54,0 1 0,0 0 0,-1-1 1,1 1-1,-1 0 0,1-1 0,-1 1 1,0 0-1,0 0 0,0 0 0,0 0 0,0 0 1,0 0-1,-1 0 0,1 0 0,-1 0 1,-1-1-1,0 1 18,2 2-53,0-1 0,-1 0 1,1 0-1,-1 0 0,1 1 0,-1-1 1,1 1-1,-1-1 0,1 1 1,-1 0-1,1-1 0,-1 1 0,1 0 1,-1 0-1,0 0 0,1 0 1,-1 0-1,1 1 0,-1-1 0,1 0 1,-3 2-1,-4 1 14,1 1 1,0 0 0,0 0-1,0 1 1,1 0-1,0 0 1,-1 0-1,2 1 1,-1 0-1,1 0 1,0 1-1,0-1 1,1 1 0,-1 0-1,-4 12 1,6-11-22,1 1 0,-1 0 1,1 0-1,1 0 1,0 0-1,0 0 1,1 0-1,0 0 0,0 0 1,1 1-1,2 8 1,-2-12-40,1 0 0,0 0 1,0 0-1,1 0 1,-1-1-1,1 1 1,1-1-1,-1 0 1,1 0-1,0 0 1,0 0-1,0-1 1,0 1-1,1-1 1,0 0-1,0 0 1,7 3-1,-1-1-120,0-1 1,0-1-1,1 0 0,-1 0 0,1-1 1,0-1-1,0 0 0,0 0 0,0-1 1,0-1-1,0 0 0,18-2 1,-14-1-471,0 1 0,0-2 0,0 0 1,-1-1-1,1-1 0,-1 0 0,0-1 1,26-17-1,-37 21-78,0 0 0,0-1 0,0 0-1,0 1 1,-1-2 0,1 1 0,2-5 0,1-3-2075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19 227 2172,'-6'-12'4065,"2"3"-3235,3 6-74,-5-10 2909,5 2-3334,0 9 490,4 0-584,-2 1-183,1 0 1,0-1 0,0 1 0,0 0 0,-1 1 0,1-1-1,0 0 1,0 0 0,1 1 0,-1-1 0,0 1 0,0 0-1,0 0 1,0 0 0,0 0 0,3 0 0,0 1 34,1 0-1,0 0 1,-1 1 0,1 0 0,7 4-1,-6-3-36,1 0 1,-1 1-1,0 0 0,-1 1 0,1 0 0,-1 0 0,0 0 1,0 1-1,-1-1 0,0 1 0,0 1 0,7 9 0,-9-10-33,-1-1 0,1 1 0,-1-1 0,0 1-1,-1 0 1,1 0 0,-1 0 0,0 0 0,-1 0 0,0 0-1,0 0 1,0 0 0,0 0 0,-1 0 0,0 0-1,0 0 1,-3 6 0,2-4-1,-1-1-1,-1 1 1,1-1-1,-1 0 1,0 0-1,-8 9 1,10-13-13,0-1 1,0 1 0,-1 0-1,1-1 1,-1 0 0,0 0-1,1 0 1,-1 0 0,0 0-1,0 0 1,0-1-1,-1 1 1,1-1 0,0 0-1,0 0 1,-1 0 0,1 0-1,-4-1 1,-5-1-7,0-7 5,10 5-4,1 1 0,-1 0 0,1-1 0,0 1 1,0-1-1,0 1 0,0-1 0,1 1 0,-1-1 1,0 0-1,1 1 0,0-1 0,0-3 0,3-34 0,0 28-8,1-1 0,0 1 0,1 0 1,0 0-1,1 1 0,0 0 0,0 0 0,9-11 0,6-4-514,43-43-1,-36 43-1171,42-29 0,0 12-2539,-38 17 2912,-31 25 1539,4-5-209,-4 5 429,-4 8 2250,-10 22-2398,1 2-1,1-1 1,1 1 0,-8 54-1,15-63-157,1 0-1,1 24 1,2-37-63,0 0 0,0 1 0,1-1 0,0 0 0,0 0 0,1 0 0,5 11 0,1-9 116,-8-11-175,-1 0 0,0 0 0,0 1 0,0-1 0,1 0 0,-1 0 1,0 0-1,0 1 0,1-1 0,-1 0 0,0 0 0,0 0 0,1 0 1,-1 0-1,0 1 0,1-1 0,-1 0 0,0 0 0,1 0 1,-1 0-1,0 0 0,0 0 0,1 0 0,-1 0 0,0 0 0,1 0 1,-1 0-1,0 0 0,1-1 0,-1 1 0,0 0 0,0 0 0,1 0 1,-1 0-1,0 0 0,1-1 0,-1 1 0,0 0 0,0 0 0,0 0 1,1-1-1,2-6 24,1-1 0,-2 0 1,1 0-1,-1 0 0,0 0 1,-1 0-1,0 0 0,0 0 1,-1-1-1,0 1 0,0 0 1,-3-14-1,-3-14 500,-15-51 0,21 87-527,-20-53 1127,20 52-606,0 3-520,0 0 0,0 0 0,1 0-1,-1 0 1,1 0 0,-1 0 0,1-1 0,0 1-1,0 0 1,1 2 0,2 4 8,6 19-81,1-2 1,1 1-1,1-1 1,1-1-1,1-1 1,1 0-1,1 0 1,32 30-1,-45-49-160,0 0 1,0-1-1,1 0 0,6 4 1,-6-5-718,0 1 1,0-1 0,1 0 0,-1 0 0,0-1 0,6 1 0,-7-1-2174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73 154 3232,'-27'-90'1154,"10"50"4648,21 45-5376,85 110 1450,-58-79-1246,-2 1-1,43 72 1,-68-102-571,-1-1 0,-1 1-1,1 0 1,-1-1 0,0 1 0,-1 0-1,1 1 1,-1-1 0,-1 0 0,0 12-1,0-14-32,-1-1 0,1 0 0,-1 0 0,0 1-1,0-1 1,-1 0 0,1 0 0,-1 0 0,0 0 0,0-1 0,-1 1-1,1 0 1,-1-1 0,1 0 0,-1 1 0,0-1 0,0 0-1,-1-1 1,-3 4 0,1-2 22,-1 0 0,0-1 1,0 1-1,-1-2 0,1 1 0,-1-1 0,1 0 0,-1 0 1,0-1-1,1 0 0,-1 0 0,0-1 0,0 0 0,0-1 1,1 1-1,-1-2 0,0 1 0,-8-3 0,12 2-20,-1 1-1,1-1 1,0 0-1,-1 0 1,1 0-1,0-1 1,0 1-1,0-1 0,1 0 1,-1 0-1,1 0 1,-1-1-1,1 1 1,0-1-1,1 0 1,-1 0-1,1 0 1,-1 0-1,1 0 1,0-1-1,1 1 1,-1-1-1,1 1 1,0-1-1,0 1 1,0-1-1,1 0 1,-1 0-1,1 1 0,1-10 1,1-2-18,0 1 0,2 0 0,-1-1-1,2 2 1,0-1 0,1 0 0,12-21 0,6-4-387,35-44 1,-15 22-574,-4 13-1477,-26 33-863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1 537 1468,'0'0'1302,"5"-3"-747,13-6-222,-1 0 1,1 2-1,1 0 1,21-4-1,10-5 159,92-34 381,73-25 146,303-91 991,-252 86-869,-139 43-508,-58 15-203,-25 7 63,62-11 0,-99 24-410,1 1-1,-1 0 1,1 1-1,0 0 1,-1 0-1,1 1 1,7 1-1,-11-1-23,1 1-1,-1-1 1,0 1 0,0 0-1,0 0 1,0 0 0,0 0-1,0 1 1,0 0 0,-1-1-1,1 1 1,-1 1 0,5 4-1,4 9 90,-1 1-1,0 0 1,-1 0-1,-1 1 1,0 1-1,-2 0 1,6 22-1,27 147 496,-6 54 66,-29-180-641,-4 114 1,-2-158-271,-1-1 1,0 0 0,-2 0-1,-6 20 1,7-31-180,0 1 1,0-1-1,0 0 0,-1 0 1,0-1-1,0 1 1,-1-1-1,0 0 0,0 0 1,0 0-1,-1-1 1,-10 8-1,-14 6-3017,-2 0 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1308,'-19'14'595,"0"1"0,1 0 0,1 1 1,1 1-1,0 1 0,1 0 0,1 1 0,1 1 0,-20 39 0,19-30 233,-22 62-1,32-78-600,1 0 1,1 0-1,0 0 0,0 0 0,1 0 0,1 0 0,3 26 1,-2-33-151,0 0 1,1 0 0,0 0-1,0-1 1,1 1 0,-1-1 0,1 1-1,0-1 1,1 0 0,-1 0-1,1-1 1,0 1 0,0-1 0,1 0-1,-1 0 1,1 0 0,0 0-1,0-1 1,10 6 0,2-1 30,0-1-1,0-1 1,0 0 0,1-1 0,21 3 0,-3-3 25,1-2 0,0-1 0,0-2 1,42-5-1,131-26 188,-209 31-321,395-91 573,-120 9-279,-145 41-157,58-19 75,111-31 107,-91 25-674,-194 58-1621,-2 4-3998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120 562 1328,'-120'0'9793,"131"-4"-9568,256-93 474,-68 37-479,-145 45-174,410-124 336,190-28-6,-625 160-362,190-45 144,-191 44 106,-24 7-142,-1 1 10,10-1 7,-10 0 86,-1 0-136,8-3-5,-8 4 264,0-2-300,2 0-48,-4 2 5,0 0 0,0 0 1,0 0-1,1 0 0,-1-1 0,0 1 0,0 0 0,0 0 0,0 0 0,0 0 1,1 0-1,-1 0 0,0 0 0,0 0 0,0 0 0,0 0 0,0 0 0,1 0 1,-1 0-1,0 0 0,0 0 0,0 0 0,0 0 0,0 0 0,1 0 0,-1 0 0,0 0 1,0 1-1,0-1 0,0 0 0,0 0 0,0 0 0,0 0 0,1 0 0,-1 0 1,0 0-1,0 0 0,0 1 0,0-1 0,0 0 0,0 0 0,0 0 0,0 0 0,0 0 1,0 0-1,0 1 0,0-1 0,0 0 0,1 0 0,-1 0 0,0 0 0,0 0 1,0 1-1,6 178 10,13 49 4,8 75 6,39 224 8,-30-310 10,15 35-20,-24-135 3,77 254 90,-14-59-15,-59-192-56,-3-13 34,18 133 1,-33-147-55,4 40-51,-17-69-58,-1-61 68,0 0-4,-1-1 5,0 1-1,0-1 1,0 0 0,0 0 0,0 0-1,-4 4 1,3-5-12,-2-3-98,-10-4 26,0 0 0,1-2 0,0 1 0,-19-15 0,-124-123-1614,143 131 1535,-151-166-1073,121 120 1860,43 58-461,1 1-130,-1 0 0,1 0 1,0 0-1,-1 0 0,1 0 0,-1 0 1,0 0-1,1 1 0,-1-1 0,0 0 0,0 0 1,-1-1-1,1 1 14,0-1 2167,9 7-2004,21 14-46,6 4 251,60 29 1,-87-49-351,1 0-1,0-1 1,0 0 0,1-1 0,-1 0 0,17 0-1,-20-1-31,0-1 0,0 1 0,-1-1 0,1-1 0,-1 1 0,1-1 0,-1 1 0,0-2 0,7-2 0,-11 4-17,6-3 5,1 0 0,-1-1 0,0 0 0,0 0 0,-1-1 0,0 1 0,0-2 0,0 1 0,0-1 0,-1 1 0,0-2 0,-1 1 0,0 0 0,4-9 0,4-13-26,-1-1 0,10-44-1,-15 52 34,13-84 171,-14 71 260,-4 31-304,-1 4-122,0 0-1,0 0 0,0-1 1,0 1-1,1 0 0,-1 0 1,0 0-1,0-1 0,0 1 1,0 0-1,0 0 0,0-1 1,0 1-1,0 0 0,0 0 0,0-1 1,0 1-1,0 0 0,0 0 1,0 0-1,-1-1 0,1 1 1,0 0-1,0 0 0,0-1 1,0 1-1,0 0 0,0 0 1,-1 0-1,1-1 0,0 1 1,0 0-1,0 0 0,0 0 1,-1 0-1,1 0 0,0-1 1,0 1-1,0 0 0,-1 0 1,1 0-1,-7 10 144,-9 26-270,15-32 160,-13 38-842,1 0 0,-13 84 0,20-89-737,4-30 961,0 0-529,1 4-3244,-1 14 567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7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1761 2098 1436,'0'0'884,"1"2"-60,9 8 1929,-10-10-2664,0 0 1,0 0-1,0 0 1,0 0-1,1 0 0,-1 0 1,0 0-1,0 0 1,0 0-1,0 1 1,0-1-1,0 0 0,1 0 1,-1 0-1,0 0 1,0 0-1,0 0 1,0 0-1,0-1 0,1 1 1,-1 0-1,0 0 1,0 0-1,0 0 0,1-1 806,-1 1-806,0 0 0,0 0 1,0 0-1,0 0 1,0 0-1,1 0 1,-1-1-1,1-20 4903,-1 10-6276,0-6 1545,-1 1 1,-5-27 0,2 10-30,-48-244 719,39 219-832,-69-318 400,-41-155-195,-12 82 422,50 245 30,84 202-755,0-2-16,1 1 0,-1 0 1,0 0-1,0 0 0,-1 0 1,-2-4-1,3 5-3,0-1-11,-7-13 12,7 15-7,0 0-1,0 0 0,0 0 1,0 0-1,-1 0 0,1 0 1,0 0-1,-1 0 0,1 1 1,0-1-1,-1 0 0,1 1 1,-3-1-1,1 0 12,-2 2-26,-76 9 3,54-7 12,5-1-3,-530 75-15,149 8-41,317-62 50,73-19-8,10-4 8,1 1 4,-35 11-56,35-11 47,9-4 34,1 1-14,-5 1-2,0 0 0,0 0 0,0 0 1,0-1-1,-1 1 0,1-1 1,0 1-1,4-5 0,197-157 54,-159 124 74,-44 38-87,1-1 20,3-1-61,-6 6 157,-51 53-126,-94 79 0,112-104-47,33-31-10,0 0-1,1 1 1,-1 0-1,0-1 1,0 1 0,1-1-1,-1 1 1,0 0-1,1 0 1,-1-1 0,1 1-1,-1 0 1,1 0-1,-1 0 1,1-1 0,-1 1-1,1 0 1,0 0-1,0 0 1,-1 0 0,1 0-1,0 0 1,0 0-1,0 0 1,0 1 0,1 0-47,1-1 1,-1 0 0,0 1-1,1-1 1,-1 0 0,1 0-1,0 0 1,-1 0 0,1 0 0,0 0-1,1 0 1,9 5-69,198 94-5006,-150-73 887,-15-7 1071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13 336 1252,'0'0'2398,"0"-3"-1740,-6-16 2855,0 9 3660,6 10-7104,1 160 167,5-35-78,3 40 146,-9-340 1459,10-57-1594,0 52-69,-11 74 49,1 103-136,0 0 6,0-10 3,0 10-6,1 0-17,-1-10 14,0 10 11,0-1-24,0-8-1,0 8-22,5 11-3,95 163 37,-3-2-29,-4-16 63,-35-53 0,-27-41-27,-19-35-21,-11-21 22,3 6 874,-2-4-3355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25 205 1420,'-3'0'1067,"-15"0"3080,15 0-2076,5-1-1153,10-2-433,17-3-488,89-25 1224,-51 11-709,-37 12-469,-1-2 1,0 0 0,-1-2 0,0-1-1,-1-1 1,26-18 0,-46 26-1321,0 0 0,-1 0 0,0-1 0,10-12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1480,'0'0'1142,"-1"-3"-146,-2-12 3243,3 25-3630,23 209 1697,-9-58-1054,-4-29-383,68 400 1936,-70-462-2538,-7-46-289,2 0-1,7 27 1,-9-37-465,-2-10 355,1-1-412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1308,'0'0'7233,"3"13"-6622,42 215 1976,18 73 115,-40-222-2334,-22-76-599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28 291 952,'-1'-3'873,"1"1"-752,-4-18 1841,0-1 0,-9-21 1,12 35-1561,-1 0 0,1-1 0,0 1 0,1 0 0,0-10 0,0 13-300,0 1 195,1-1-27,0-4-163,0 1 1,1-1 0,1 1-1,-1 0 1,1 0 0,0 0-1,1 0 1,0 0 0,0 1-1,0-1 1,1 1 0,-1 0-1,2 1 1,-1-1 0,1 1-1,-1 0 1,12-7 0,-14 10-84,-1 0-1,1 1 1,0-1 0,-1 1 0,1-1 0,0 1-1,0 0 1,0 0 0,0 0 0,0 1-1,0-1 1,0 1 0,0-1 0,0 1 0,1 0-1,-1 0 1,0 1 0,0-1 0,0 1 0,0-1-1,0 1 1,0 0 0,0 0 0,4 3-1,-3-2-12,0 1-1,-1 0 1,1-1-1,-1 2 0,0-1 1,0 0-1,0 1 1,-1-1-1,1 1 0,-1 0 1,0 0-1,0 0 1,0 0-1,-1 0 0,1 0 1,1 8-1,-1 0 5,0 0 0,-1 1 0,0-1-1,-1 1 1,-3 20 0,-14 65 68,2-16 2,15-80-82,-1 1-1,1-1 1,1 1-1,-1-1 1,0 0 0,1 1-1,-1-1 1,1 0-1,-1 1 1,1-1-1,0 0 1,2 4 0,-1-4-2,3 4 11,4 2-3,1-1-1,0-1 0,0 0 1,1 0-1,15 5 0,64 18 30,-34-12-12,-44-13 1,-1 1 0,1 0 0,-1 1 0,13 9 0,-23-15-25,-1 0 0,0 0-1,1 0 1,-1 1 0,0-1 0,1 0 0,-1 1-1,0-1 1,1 0 0,-1 1 0,0-1 0,0 0-1,1 1 1,-1-1 0,0 1 0,0-1 0,0 1-1,1-1 1,-1 0 0,0 1 0,0-1 0,0 1-1,0-1 1,0 1 0,0-1 0,0 1 0,0 0-1,0-1 0,0 0 0,0 0 1,0 0-1,0 1 0,0-1 0,0 0 1,0 0-1,0 1 0,0-1 0,0 0 1,0 0-1,0 0 0,0 1 0,0-1 1,0 0-1,0 0 0,0 0 0,1 1 1,-1-1-1,0 0 0,0 0 0,0 0 1,0 0-1,0 1 0,1-1 0,-1 0 1,0 0-1,0 0 0,0 0 0,1 1 1,-3 3 29,2-1-23,0-2-6,0 0 0,0 0-1,0 1 1,-1-1-1,1 0 1,0 0 0,-1 0-1,1 0 1,-1 0 0,1 0-1,-1 0 1,1 0-1,-1 0 1,0 0 0,1 0-1,-1 0 1,0 0 0,-2 1-1,-10 10 17,-1-1-1,-1 0 1,-26 15-1,-57 23 39,92-46-171,0 0 0,0-1 1,0 1-1,0-1 0,0-1 0,0 1 0,-1-1 0,1 0 0,0-1 0,-1 0 0,1 0 0,-1 0 0,1 0 1,0-1-1,-1 0 0,-11-4 0,15 4-128,-14-5-910,4-3-3538,4-2 1806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75 1328,'-2'-6'577,"0"0"0,0 1 0,-1-1 0,0 0-1,0 1 1,0 0 0,-1-1 0,-7-6 0,10 10-215,-1 0 0,0 0 1,0 0-1,0 0 0,-1 1 1,1-1-1,-5-1 0,5 2 458,-2 2-426,1 2-298,-1 0 0,1 0 0,0 0 0,0 0 0,0 0 0,0 0 0,1 1 0,-1 0 0,1-1 0,0 1 0,0 0 0,0 0 0,0 0 0,1 0 0,0 0 0,-1 6 0,-3 10 139,1 0 0,-1 25 0,1 8 39,3 0 1,2 0-1,3 1 1,2-2 0,2 1-1,25 88 1,-15-90-114,-9-26-579,9 36 0,-14-46-619,0-3-934,-3-2-2290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35 171 932,'-35'0'10329,"44"-3"-8388,27-10-858,42-11-1079,-29 9-326,-1-3 1,0-2-1,50-29 0,-86 38-824,-12 11 1016,0 0 0,0 0 0,1 0-1,-1 0 1,0 0 0,0-1 0,0 1 0,1 0-1,-1 0 1,0 0 0,0-1 0,0 1-1,1 0 1,-1 0 0,0-1 0,0 1-1,0 0 1,0 0 0,0-1 0,0 1-1,0 0 1,0 0 0,0-1 0,0 1 0,0 0-1,0 0 1,0-1 0,0 1 0,0 0-1,0-1 1,0 1 0,0 0 0,0 0-1,0-1 1,0 1 0,0 0 0,0 0 0,0-1-1,-1 1 1,1 0 0,0 0 0,0 0-1,0-1 1,-1 1 0,-18-6-183,15 4 77,3 3 222,0-1 1,-1 0 0,1 1 0,0-1 0,0 0 0,0 0 0,0 0 0,0 0 0,0 0 0,0 0 0,0 0 0,-2-1-1,0 0 4,0 1 60,-1 0 41,-42 4 1428,43-4-1214,1 1-5,0-1-172,-1 1 0,1 0 0,0 1 0,0-1-1,0 0 1,-1 0 0,1 1 0,0 0-1,1-1 1,-1 1 0,0 0 0,0 0 0,1 0-1,-1 0 1,1 0 0,0 0 0,-1 0 0,1 0-1,0 1 1,0-1 0,1 0 0,-2 6-1,-2 7 382,1 0 0,-2 25-1,4-37-468,-2 66 887,3 0 1,11 95-1,-1-32-44,-3-53-379,-5-65-467,0 8-1080,-1-11-7006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22 251 1456,'0'0'1591,"1"0"-1378,-1 1 0,1-1 1,0 1-1,0-1 0,0 0 0,0 1 0,0-1 1,0 0-1,-1 0 0,1 0 0,0 0 0,0 0 1,1 0-1,3-1-29,0 0 1,0 0-1,-1-1 1,1 1-1,-1-1 1,1 0-1,-1-1 1,0 1-1,1-1 1,-1 0-1,-1 0 1,1 0-1,6-7 1,-5 4-48,0-1-1,-1 1 1,1-1 0,-1 0-1,-1 0 1,1 0 0,-1-1-1,3-10 1,-4 10 19,0 0 1,0 0-1,-1-1 1,0 1-1,0 0 1,-1 0-1,0-1 1,0 1-1,-1 0 1,-2-10-1,2 15-88,0 1-1,0-1 0,0 0 0,0 1 0,-1 0 1,1-1-1,-1 1 0,0 0 0,1 0 1,-1 0-1,0 0 0,0 0 0,0 0 0,-3-1 1,5 3-58,-2-2 155,-2 1-15,-12-3-12,13 3-14,-2 3 0,1-1-75,2-1-31,0 1 1,0-1 0,0 1-1,1-1 1,-1 1 0,0 0 0,0 0-1,1 0 1,-1 0 0,1 0-1,-1 0 1,1 0 0,-1 1-1,1-1 1,0 1 0,-1-1 0,0 3-1,-5 6 40,0 0 0,1 0 0,0 1 0,1 0-1,0 0 1,1 1 0,0-1 0,1 1 0,0 0-1,1-1 1,0 1 0,1 0 0,0 14 0,2-21-33,0 1 0,0-1-1,0 0 1,0 1 0,1-1 0,0 0 0,0 0 0,0 0 0,1 0 0,0-1 0,0 1 0,4 5 0,-5-7-7,0 0 1,0-1-1,0 1 1,1 0-1,-1-1 1,1 0-1,5 5 1,5-1 69,29 11 0,-39-16-184,0 0 0,1 0 0,-1-1 0,0 1 0,1-1 0,-1 0 0,1 0 0,5 0 0,15-7-7652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 1448,'1'-3'718,"2"-5"2605,-14 17 3111,0-1-3983,1-1-3628,13-2 1423,35 54 833,-19-26-310,-18-31-557,0 1-26,0 0-121,-1 1-1,0-1 0,0 0 0,0 0 0,-1 1 0,1-1 0,-1 0 0,0 0 0,0 0 0,-1 5 0,1-7-55,1 0 0,0 0 0,-1 0 0,1 0 0,-1 0-1,1 0 1,-1-1 0,1 1 0,-1 0 0,0 0 0,0 0 0,1 0-1,-1-1 1,0 1 0,0 0 0,0-1 0,0 1 0,-1 0 0,-2 1 18,-10 9-315,-1 0 0,0-2 0,-1 0 0,-19 8 0,-12 7-2319,15-6-3287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1408,'0'-2'1106,"-2"-9"385,-2-4 5225,4 24-6363,-8 436 3628,10-421-3686,6 29 0,0-1 183,-3-31-255,-4-18-120,0 0-16,-1-1-51,1-1-22,-1 0 0,0-1 0,0 1 0,0 0 0,1 0 0,-1 0 0,0 0 0,1 0 0,-1-1 0,1 1 0,-1 0 0,1 0 0,-1-1 0,1 1 0,-1 0 0,1-1 0,0 1 0,-1-1 0,1 1 0,1 0 0,9 6 38,-8-5-87,1-2-72,-1 0-84,0-1 0,-1 0 0,1 1 0,0-1 1,0 0-1,-1 0 0,1-1 0,0 1 0,-1 0 1,0-1-1,3-2 0,-1 1-482,-3 0-1120,5-11-57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31 253 1384,'-30'-7'8188,"37"-1"-7870,-4 5-292,6-7 123,1 0 0,1 0-1,0 1 1,21-13 0,-8 8 13,158-84 886,-169 91-927,0-1 0,12-10 0,-13 9-16,-10 8-62,8-11 101,-8 10-78,-2 2-60,0-1 1,0 1-1,0 0 0,0 0 1,0 0-1,0-1 0,0 1 0,0 0 1,0 0-1,1 0 0,-1 0 0,0-1 1,0 1-1,0 0 0,0 0 0,0 0 1,0 0-1,1-1 0,-1 1 1,0 0-1,0 0 0,0 0 0,0 0 1,1 0-1,-1 0 0,0 0 0,0 0 1,0 0-1,0-1 0,1 1 0,-1 0 1,0 0-1,0 0 0,0 0 1,1 0-1,-1 0 0,0 0 0,0 0 1,0 0-1,1 1 0,-1-1 0,0 0 1,0 0-1,0 0 0,1 0 0,-1 0 1,0 0-1,0 0 0,0 0 1,0 0-1,1 1 0,-1-1 0,0 0 1,0 0-1,6 20 205,7 37 0,-5-6-41,24 76 1,-31-125-418,2 9-1359,0-7 244,-3 2-2733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64 1528,'-27'-51'7684,"26"48"-6626,-1 0-652,-2-4 110,3 8-1349,0 4-1368,0 35-323,1-30 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55:5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21 852,'16'5'2500,"-16"-2"-1819,6 49 1993,1-10-1080,0-16-452,18 44-1,-24-68-620,0-2-510,-1 1 0,0-1 0,0 0 0,1 0 0,-1 0 0,0 0 0,0 0 0,1 0 0,-1 0 0,0 1 0,0-1 0,0 0-1,1 0 1,-1 0 0,0 0 0,0 1 0,0-1 0,0 0 0,1 0 0,-1 0 0,0 1 0,0-1 0,0 0 0,0 0 0,0 1 0,0-1 0,0 0 0,0 0 0,0 1 0,0-1 0,0 1 40,1-1 1,-1 1-1,0 0 1,0-1-1,0 1 1,1-1-1,-1 1 1,0-1 0,0 1-1,1-1 1,-1 1-1,0-1 1,1 0-1,-1 1 1,1-1-1,-1 1 1,1-1-1,-1 0 1,1 1-1,-1-1 1,1 0-1,0 0-6,1 1-1,-1-1 1,0-1-1,0 1 0,0 0 1,1 0-1,-1 0 0,0-1 1,0 1-1,0 0 0,0-1 1,0 1-1,0-1 0,0 0 1,0 1-1,0-1 0,0 0 1,0 1-1,0-1 0,0 0 1,0 0-1,0 0 0,-1 0 1,1 0-1,0 0 0,-1 0 1,2-2-1,18-35 190,-17 32-85,19-40 246,-21 44-335,0-1-16,-1 2-40,0 1-1,0 0 0,0-1 1,0 1-1,0 0 0,0-1 0,0 1 1,0 0-1,0 0 0,1-1 0,-1 1 1,0 0-1,0-1 0,0 1 1,0 0-1,0 0 0,0-1 0,1 1 1,-1 0-1,0 0 0,0-1 0,0 1 1,1 0-1,-1 0 0,0 0 1,0-1-1,1 1 0,-1 0 0,0 0 1,1 0-1,-1 0 0,0 0 0,0 0 1,1 0-1,-1-1 0,0 1 0,1 0 1,-1 0-1,0 0 0,1 0 1,-1 0-1,0 0 0,1 0 0,-1 1 1,0-1-1,0 0 0,1 0 0,-1 0 1,23 17 10,-11-7 0,1-1 1,0-1-1,15 9 0,-18-14-49,0 0 1,0 0-1,0-1 1,0 0-1,0-1 1,0 0-1,0-1 0,1 0 1,-1-1-1,0 0 1,0 0-1,16-5 0,-14 3-46,0-1 0,1-1 0,-1 0 0,-1 0 0,1-2 0,-1 1 0,0-1 0,0-1-1,10-10 1,-17 14 46,0-1 0,0 0 0,-1 0 0,0 0 0,0 0-1,0 0 1,0-1 0,-1 1 0,0-1 0,0 0 0,-1 1 0,2-11 0,-3 13-8,0 1 38,0 1 0,0 0 0,0 0 0,0 0 0,-1-1 0,1 1 0,-1 0 0,1 0 0,-1 0 0,1 0 0,-2-2 0,1 0-5,0 2 4,1 0 1,-1 0-1,1 0 0,-1 0 1,0 1-1,0-1 0,1 0 1,-1 0-1,0 0 0,0 1 1,0-1-1,0 0 0,0 1 1,0-1-1,0 1 0,0-1 1,0 1-1,0-1 0,0 1 1,0 0-1,0-1 0,-2 1 1,-24-1-35,23 1 38,-5 1-11,-1 0 1,1 1-1,0 0 1,-1 0-1,1 1 1,0 0-1,0 1 1,1 0-1,-12 7 1,18-10-11,-1 1 1,1 0-1,0-1 1,0 1-1,1 0 1,-1 0-1,0 0 1,-2 5-1,3-6-75,5 2-651,12 9 599,-15-11 140,-1-1 1,1 1-1,0-1 0,-1 0 0,1 1 0,0-1 1,-1 0-1,1 1 0,0-1 0,0 0 1,-1 0-1,1 0 0,0 1 0,0-1 0,-1 0 1,1 0-1,0 0 0,0 0 0,-1 0 1,1 0-1,0-1 0,0 1 0,-1 0 0,2-1 1,-1 1-26,7 0-25,0-1 0,0 0 0,0-1 0,0 0 0,0 0 0,7-3 0,-7 2 230,-1 0-1,1 1 0,0 0 1,11-1-1,-18 4-157,0-1 0,0 1 0,0-1 0,0 0 1,0 1-1,0 0 0,-1-1 0,1 1 0,0 0 0,0-1 0,0 1 0,0 1 0,0-2 6,-1 1-10,1-1 0,0 1-1,0 0 1,-1-1 0,1 1 0,0 0 0,-1 0 0,1 0 0,-1 0 0,1-1 0,-1 1 0,0 0 0,1 0-1,-1 0 1,0 0 0,0 0 0,1 0 0,-1 1 0,1 3 18,11 34 123,8 43 0,-3-11-51,52 149 126,15 61-114,-82-270-159,0-1-1,0 1 1,-1 0 0,-1-1 0,0 1-1,0 0 1,-3 15 0,2-25 48,1 0 1,0-1-1,0 1 1,-1 0-1,1-1 0,-1 1 1,1-1-1,0 1 1,-1 0-1,1-1 1,-1 1-1,1-1 0,-1 0 1,0 1-1,1-1 1,-1 1-1,1-1 1,-1 0-1,0 1 1,1-1-1,-1 0 0,0 0 1,1 1-1,-1-1 1,0 0-1,0 0 1,1 0-1,-1 0 0,0 0 1,1 0-1,-2 0 1,-14-3 89,5 0 48,-5-6-11,0 0 0,1 0 0,0-2 0,0 0 0,1 0 0,1-1 0,0-1 0,-20-26 0,22 25 19,0-1 0,1-1 0,1 0 1,0 0-1,1-1 0,1 0 0,0-1 1,-7-35-1,13 43-113,0-1 0,1 1 1,0-1-1,1 0 0,0 1 1,1-1-1,0 1 0,0 0 0,1 0 1,1 0-1,0 0 0,0 0 1,1 1-1,8-13 0,9-11-379,1 1 0,38-40-1,-59 71 322,62-62-1916,-16 19-3944,-34 28 2871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5 281 1064,'-5'-3'13404,"16"-2"-13293,-1 1 0,1-1 0,0 2 0,1 0 0,-1 0 0,15-1 0,460-23 928,-414 25-938,405-26 294,-323 18-325,264-27 146,-152 3-142,-126 18-27,220-29 108,318-5 1675,-539 49-249,-137 1-1519,1 0-32,7-1 168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93 1424,'0'-8'1113,"0"0"0,-1 0-1,0 0 1,0 0 0,-5-14 0,6 21-954,-1-1 0,0 0 0,-1 1 0,1-1 0,0 1 0,0 0 0,0-1 1,-1 1-1,1 0 0,-1 0 0,1 0 0,-1 0 0,0 0 0,1 0 0,-4-1 0,-24-6 1017,19 7-950,0 1-1,1 0 0,-1 0 1,0 1-1,0 0 0,1 0 1,-1 1-1,0 1 0,1-1 1,0 2-1,0-1 0,0 1 0,0 1 1,-10 6-1,18-10-194,-1 0 1,1 0-1,-1 0 1,1 0-1,-1 1 0,1-1 1,0 1-1,0-1 0,0 1 1,0-1-1,0 1 0,0-1 1,0 1-1,1 0 1,-1 0-1,0-1 0,1 1 1,-1 0-1,1 0 0,0 0 1,0-1-1,0 1 0,0 0 1,0 0-1,0 0 1,0 0-1,0 0 0,1-1 1,-1 1-1,1 0 0,0 0 1,-1-1-1,1 1 0,0 0 1,2 2-1,2 5 34,0-1-1,1 0 0,0 0 1,1-1-1,9 9 1,43 33 180,-42-36-128,-1 0 1,0 1-1,20 23 1,-35-37-105,-1 1-1,1 0 1,-1-1 0,1 1-1,-1 0 1,0-1 0,1 1 0,-1 0-1,0 0 1,1 0 0,-1 0-1,0-1 1,0 1 0,0 0 0,0 0-1,0 0 1,0 0 0,0 0-1,0-1 1,0 1 0,0 0 0,0 0-1,-1 0 1,1 0 0,-1 1 2,0 0 1,0 0 0,0-1-1,-1 1 1,1 0 0,0-1-1,-1 1 1,1-1 0,-4 3-1,-3 1 12,1-1-1,-1 1 1,-12 3-1,18-7-19,-12 5-393,-1-1-1,0-1 0,-24 4 1,37-8-235,1-1-353,0 1 848,0 0 1,0-1-1,0 1 1,0 0-1,0 0 1,0 0-1,0 0 1,0 0-1,0 0 1,1 0-1,-3 1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14 1696,'-12'-6'3173,"7"5"-2848,1-1-1,0 1 1,-1 0 0,1 0-1,-1 0 1,1 1 0,-1 0-1,1 0 1,-1 0 0,1 0-1,-1 1 1,1-1-1,-1 1 1,1 0 0,-1 1-1,-4 1 1,2 0-64,1 0 0,0 1-1,1-1 1,-1 1 0,1 1 0,-1-1 0,1 0-1,1 1 1,-1 0 0,-6 9 0,7-8-136,1-1 0,-1 1 0,1 0 0,1 0-1,-1 0 1,1 1 0,0-1 0,0 0 0,0 1 0,0 12 0,2-15-64,0 1 0,0 0 0,0-1 0,1 1 0,0 0 0,0-1 0,0 1 0,0-1 0,1 1 0,0-1 0,0 0 0,0 0 0,0 0 0,1 0 0,-1 0 0,5 4 0,-4-4-41,0-1 1,1 0-1,-1 0 0,1 0 0,0 0 0,-1-1 1,1 1-1,1-1 0,-1 0 0,0-1 1,0 1-1,9 1 0,-6-1-86,1-1 1,-1-1-1,1 0 0,0 0 0,-1 0 1,1-1-1,8-1 0,6-4-426,1-1-1,-1-1 1,41-20-1,-28 9-2442,57-42-1,-78 51 1047,-1 1-618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6 614 1000,'-1'-2'653,"0"-2"-439,0 0 0,0-1 0,0 1 0,1 0 0,-1 0 0,1-1 1,0 1-1,1 0 0,-1 0 0,1 0 0,-1-1 0,1 1 0,1 0 0,-1 0 0,2-5 0,5-6 29,1 0-1,0 1 0,0 0 0,17-18 0,51-48 175,-59 63-316,99-87-250,-29 28-636,-60 52 410,-18 16 205,-1 0-1,0 0 1,-1-1-1,13-16 1,-19 21 239,0 0 0,0 0 0,-1-1 0,0 1 0,0 0 0,0-1 0,0 0 0,-1 1 0,1-7 0,-1 9 225,-1-1 31,-8-19 685,8 20-667,-1 0-4,1 1-285,0 0 1,1 1-1,-1-1 1,0 0-1,0 0 1,0 1-1,0-1 1,0 1-1,-1-1 1,1 1-1,0-1 1,0 1-1,0 0 1,0-1-1,0 1 1,-1 0-1,1 0 1,0 0-1,0 0 1,0 0-1,-1 0 1,1 0-1,0 1 0,0-1 1,0 0-1,-1 1 1,1-1-1,0 0 1,0 1-1,0 0 1,0-1-1,0 1 1,0-1-1,0 1 1,0 0-1,-1 1 1,0 1 23,-1 1-1,0-1 1,1 1-1,0 0 1,0-1 0,0 1-1,0 0 1,1 0 0,0 1-1,-1-1 1,1 0 0,0 8-1,-1-2 37,-4 25 169,1 1 0,2 0 1,3 61-1,3-44 63,21 98 0,-11-102-370,2 0-1,36 75 1,-33-85-3398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125 399 4036,'2'-2'-148,"20"-26"2700,-24 24-2153,-3-12-6,4 13 340,-4-3-140,4 6-530,1-1-1,0 0 1,0 1 0,-1-1 0,1 1 0,-1-1 0,1 0 0,0 1 0,-1-1 0,1 1 0,-1-1-1,1 1 1,-1 0 0,0-1 0,1 1 0,-1-1 0,1 1 0,-1 0 0,0 0 0,1-1-1,-1 1 1,0 0 0,1 0 0,-1 0 0,-1 0 0,-2 0 27,0 2-1,0-1 1,-1 0-1,1 1 1,0 0-1,0 0 1,0 0 0,1 0-1,-1 0 1,0 1-1,1 0 1,0 0 0,0 0-1,-1 0 1,2 0-1,-1 1 1,0-1 0,1 1-1,-4 5 1,-1 5 31,0-1 1,1 1 0,0 0-1,-6 24 1,9-28-63,1 0 1,0 0-1,1 0 0,0 1 0,1-1 0,0 0 0,0 1 1,3 15-1,-3-26-52,0 1 0,0 0 0,1 0 0,-1-1 0,0 1 0,0 0 0,0 0 0,1-1 0,-1 1 0,0 0 0,1-1 0,-1 1 0,0 0-1,1-1 1,-1 1 0,1-1 0,-1 1 0,1-1 0,-1 1 0,1-1 0,0 1 0,-1-1 0,2 1 0,-1-1 1,-1 0 0,1 0-1,0 0 1,-1 0-1,1 0 1,0 0 0,0 0-1,-1-1 1,1 1 0,0 0-1,-1-1 1,1 1 0,0 0-1,-1-1 1,1 1 0,-1 0-1,1-1 1,-1 1-1,2-2 1,2-2 11,-1 0 0,1 0 0,-1-1 0,0 0-1,3-5 1,5-12-3,11-30 0,-19 42-11,-1 5-4,-1 0 1,1 1-1,0-1 1,0 1 0,3-5-1,-4 7 1,1 1-8,6-2-5,-6 2 5,0 2 11,1-1-5,-1 0 0,1 1 0,-1-1 0,1 1 0,-1 0 0,0 0 0,1 0 0,-1 0 0,0 0 0,0 0 0,1 1 0,-1-1 0,0 1 0,-1-1 0,4 4 0,5 4-6,-1-3 0,-4-3-25,0 1 0,0-1-1,0 0 1,0-1 0,1 1 0,-1-1 0,1 0 0,-1 0 0,1-1-1,0 1 1,11 0 0,-15-3 11,-1 0 0,1-1 0,0 1 0,-1 0 0,1-1 0,-1 1-1,1-1 1,-1 1 0,0-1 0,1 0 0,1-3 0,-1-1-9,1 0 0,-1-1 0,0 0 0,-1 1 0,0-1-1,0 0 1,0 0 0,-1 0 0,0-12 0,0 9 17,-2-20-42,-9-55-1,1 14-3,2 15 228,-18-66-1,21 102 13,2 12-98,1 8-27,1 5 294,1 6-336,0-1-2,0-1-1,0 0 1,1 0 0,0 0 0,3 8 0,-1-2 2,9 38 35,1-2-1,22 53 1,-32-99-73,11 29 88,21 35-1,-31-61-225,2 0-1,-1 0 0,1 0 0,0 0 0,1-1 0,-1 0 0,2-1 0,-1 1 0,12 7 0,-17-14-154,0 1 0,1 0 0,-1 0 0,0-1-1,1 1 1,-1-1 0,0 0 0,1 0-1,-1 1 1,1-2 0,-1 1 0,0 0 0,1 0-1,-1-1 1,0 1 0,1-1 0,-1 0 0,0 0-1,0 0 1,3-1 0,3-6-2160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144 294 1056,'1'-2'651,"-1"-4"498,0-1-1,0 0 0,-2-11 0,2 15 123,-4-1-817,4 4-422,0 0 0,0-1 0,0 1 0,0 0 1,0 0-1,0-1 0,0 1 0,0 0 0,0-1 0,-1 1 1,1 0-1,0 0 0,0 0 0,0-1 0,-1 1 0,1 0 1,0 0-1,0 0 0,0-1 0,-1 1 0,1 0 0,0 0 1,0 0-1,-1 0 0,1 0 0,0 0 0,-1-1 0,1 1 0,0 0 1,0 0-1,-1 0 0,1 0 0,0 0 0,-1 0 0,1 0 1,0 0-1,0 0 0,-1 0 0,1 1 0,0-1 0,-1 0 1,1 0-1,0 0 0,0 0 0,-1 0 0,1 0 0,0 1 1,0-1-1,-1 0 0,-8 7 117,0 1 0,0 0 0,1 0 0,0 1 0,0 0 0,1 0 0,-11 19 0,9-12-16,1 0-1,0 0 1,1 1-1,1-1 1,1 2-1,-4 19 1,9-34-117,0 0-1,0 0 1,1 0 0,-1 0-1,0 0 1,1 0-1,0-1 1,0 1 0,0 0-1,0 0 1,0-1-1,0 1 1,1 0 0,-1-1-1,1 1 1,0-1 0,0 0-1,0 1 1,0-1-1,0 0 1,0 0 0,0-1-1,1 1 1,-1 0-1,5 1 1,-6-2-9,1 0 0,-1 0 0,1-1 0,-1 1 0,1 0 0,-1-1 0,1 0 0,-1 1 0,1-1 0,-1 0 0,1 0 0,0 0 0,-1 0-1,1 0 1,1 0 0,-1 0-7,0-1 22,1 0 8,0 1 0,-1-1 0,1 0 1,-1 0-1,1-1 0,-1 1 1,0 0-1,0-1 0,0 1 1,0-1-1,0 0 0,0 0 1,0 0-1,0 0 0,1-2 1,-1 0 31,0-1 0,0 1 0,0-1 0,0 0 0,-1 0 0,0 0 1,0 1-1,0-1 0,-1 0 0,0 0 0,0-5 0,-1-8 329,-7-31 0,8 48-372,0-1 119,0-1-81,0 2-53,0 1 0,-1 0 1,1 0-1,0-1 0,0 1 0,0 0 0,0-1 0,0 1 1,0 0-1,0 0 0,0-1 0,0 1 0,0 0 1,0 0-1,0-1 0,0 1 0,0 0 0,0-1 1,1 1-1,-1 0 0,0 0 0,0-1 0,0 1 0,0 0 1,0 0-1,1 0 0,-1-1 0,0 1 0,0 0 1,0 0-1,1 0 0,-1-1 0,0 1 0,0 0 1,0 0-1,1 0 0,-1 0 0,0 0 0,1 0 0,-1-1 1,0 1-1,0 0 0,1 0 0,-1 0 0,0 0 1,0 0-1,1 0 0,-1 0 0,1 0 0,13 9 181,-10-5-250,25 17 69,-21-14-129,0 0-1,1-1 0,0 0 0,1-1 0,-1 0 1,1 0-1,0-1 0,16 5 0,-24-8-126,2-2-34,-2 1 225,1 0-40,-1 0 1,1-1-1,0 1 1,-1 0-1,1-1 1,-1 0-1,0 1 1,1-1-1,-1 0 1,1-1-1,-1 1 1,0 0-1,0 0 1,0-1-1,0 0 1,0 1-1,0-1 1,0 0-1,0 0 1,-1 0 0,2-2-1,1-4-93,-1-1 0,-1 1 0,0-1 0,0 1 0,-1-1 0,1-15 0,-3-57-374,0 68 498,-13-127-391,10 112 988,-11-47 0,12 63-172,2 10 648,1 8-897,-1 21 24,2 0-1,7 49 1,19 63 163,-17-92-221,9 39 122,-19-84-130,0-2-34,0 1 0,0 0-1,0-1 1,0 1-1,0-1 1,1 1-1,-1-1 1,0 1-1,0 0 1,0-1 0,0 1-1,1-1 1,-1 1-1,0-1 1,1 1-1,-1-1 1,0 1 0,1-1-1,-1 1 1,1-1-1,-1 0 1,0 1-1,1-1 1,-1 0-1,1 1 1,-1-1 0,1 0-1,0 1 1,-1-1-1,1 0 1,-1 0-1,1 0 1,-1 0-1,1 1 1,0-1 0,-1 0-1,1 0 1,0 0-1,28-5 594,-11 2-470,85 8 323,-96-4-462,0 0 0,0 0 0,-1 1 0,1 0 0,0 0 0,-1 0 0,1 1 0,-1 0 0,0 0 0,0 1 0,8 7 0,-13-11-12,0 1-1,-1 0 1,1-1-1,-1 1 1,1 0-1,-1 0 0,1 0 1,-1 0-1,0-1 1,1 1-1,-1 0 1,0 0-1,0 0 1,1 0-1,-1 0 1,0 0-1,0 0 0,0 0 1,0 0-1,0 0 1,-1 0-1,1-1 1,0 1-1,0 0 1,0 0-1,-1 0 1,1 0-1,-1 0 0,1 0 1,-1-1-1,1 1 1,-1 0-1,1 0 1,-1-1-1,0 1 1,1 0-1,-2 0 1,-3 5 3,-1-1 1,1 0 0,-9 5 0,11-8-9,-9 7 7,-1-1-1,0-1 1,-1 0-1,0-1 0,0 0 1,-15 4-1,26-9-25,0 0 1,0 0-1,0-1 0,-1 1 0,1 0 0,0-1 0,0 0 1,-1 0-1,1 0 0,0 0 0,-7-2 0,4 1-93,5 0 25,-1 1-1,0-1 1,0 0 0,1 0 0,-1 0-1,1 0 1,-1 0 0,1-1 0,-1 1-1,1 0 1,0-1 0,-1 1 0,1-1-1,0 1 1,0-1 0,0 0-1,0 1 1,0-1 0,1 0 0,-1 0-1,1 0 1,-1 1 0,1-1 0,-1 0-1,1-3 1,0-23-2848,0 24 2392,6-6-3603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1756,'0'0'984,"0"-3"-98,7 20 4965,28 80-4208,-26-68-1089,19 40 1,-6-33-2525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39 876,'0'-4'970,"-1"1"0,0-1 1,0 0-1,0 1 0,0-1 0,-2-3 0,0 0-318,2 4 530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1092,'6'-4'5254,"-5"4"-5120,0 0 0,0 0 0,0 0 0,-1 1 0,1-1 0,0 0 0,0 1 0,-1-1 0,1 1 0,0-1 0,0 1 0,-1-1 0,1 1 0,0 1 0,17 22 411,89 219 2364,-34-70-1884,-46-112-647,33 65 217,-49-102-1024,-10-22 131,1-2-611,7 4 239,-7-3-236</inkml:trace>
  <inkml:trace contextRef="#ctx0" brushRef="#br0" timeOffset="1">406 352 1668,'0'0'5033,"3"3"-4520,5 9-111,0 0 0,-1 1 0,-1 0 1,0 1-1,-1-1 0,4 15 0,10 23 177,8 0-868,-26-49-74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55 1024,'-13'-16'2303,"9"10"-1233,0 1-1,-1-1 0,-8-7 0,12 12-402,-1-1-1025,1 0 176,-2-1-19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1648,'0'0'4141,"3"2"-3470,1 3-325,0-1 0,0 1-1,-1-1 1,0 1 0,1 0 0,3 9-1,16 42 769,-13-31-646,38 109 727,10 26-162,-31-100-609,31 109 0,-42-113-343,-15-55-259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14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19 332 1364,'-2'-1'972,"1"0"-770,0 1 0,0-1 0,0 1 0,0-1 0,0 0 0,0 1-1,0-1 1,1 0 0,-1 0 0,0 1 0,0-1 0,1 0 0,-1 0 0,0 0-1,1 0 1,-1 0 0,1 0 0,-1 0 0,1 0 0,0 0 0,-1-1 0,1 1 0,0 0-1,0 0 1,0-2 0,0 1-98,1 0 0,0 0 0,0 0-1,0 0 1,0 0 0,0 0 0,0 0 0,0 0-1,1 0 1,-1 1 0,1-1 0,-1 0 0,1 1-1,3-3 1,84-79 1130,-57 52-521,-30 30-586,-2 1-122,0-1 0,0 1 0,0 0-1,0-1 1,0 1 0,1 0 0,-1 0 0,0-1 0,0 1 0,0 0 0,1-1 0,-1 1 0,0 0 0,0 0 0,1 0 0,-1-1 0,0 1 0,1 0 0,-1 0 0,0 0 0,0 0 0,1-1-1,-1 1 1,0 0 0,1 0 0,-1 0 0,0 0 0,1 0 0,-1 0 0,1 0 0,-1 0 0,0 0 0,1 0 0,-1 0 0,0 0 0,1 0 0,-1 1 0,32 26 57,-30-25-59,0-1 0,1 0 0,-1 0 0,0 1 0,0-2 0,1 1 0,-1 0 0,0 0 0,1-1 0,2 1 0,-4-1-2,2 1 5,1 0 0,-1-1 0,1 0 0,0 0 0,-1 0 0,1 0 0,-1-1 0,1 1 0,-1-1 0,1 0-1,-1 0 1,0 0 0,1 0 0,4-3 0,-3 0-16,0 1 0,0-1 0,0 0-1,-1 0 1,1 0 0,-1 0 0,7-10 0,0-5 177,0-1 1,0 0-1,11-34 1,-16 39 172,-6 14-287,1-1 0,-1 1 0,1 0 0,-1-1 0,1 1 0,0 0 0,0 0-1,-1 0 1,1 0 0,0 0 0,0 0 0,1-1 0,-1 1-44,-1 1 1,0 0-1,1 0 1,-1 0 0,0 0-1,0 0 1,1 0-1,-1 0 1,0 0-1,0 0 1,1 0 0,-1 0-1,0 0 1,0 1-1,1-1 1,-1 0-1,0 0 1,0 0 0,1 0-1,-1 0 1,0 0-1,0 1 1,1-1-1,-1 0 1,0 0-1,0 0 1,0 1 0,1-1-1,-1 0 1,0 0-1,0 0 1,0 1-1,0-1 1,0 0 0,0 1-1,3 4 23,-1 1 0,0-1-1,-1 1 1,2 6 0,-1-4-8,23 88 157,61 147 0,-72-208-163,29 73 40,-36-88-71,-1 1 0,-1 0 0,3 28 0,-7-43-17,-1 0 0,0 0 0,0 0 0,0 0 0,-1 0 1,0 0-1,0 0 0,-4 11 0,4-14 17,0 0-1,0-1 0,-1 1 1,0-1-1,1 1 0,-1-1 1,0 0-1,0 1 1,0-1-1,0 0 0,0 0 1,-1-1-1,1 1 0,-1 0 1,1-1-1,-1 0 0,0 1 1,-4 0-1,5-1 18,-1-1-1,1 0 1,-1 1-1,1-1 0,0 0 1,-1-1-1,1 1 1,-1 0-1,1-1 1,0 1-1,-1-1 0,1 0 1,0 0-1,-1 0 1,-1-1-1,-1-1 30,0 1 1,1-1-1,-1-1 0,1 1 0,-5-5 0,3 1 2,0 0 1,0 0-1,1-1 0,0 0 0,1 0 0,0 0 1,0 0-1,0-1 0,1 0 0,1 1 0,-1-1 1,1 0-1,1-1 0,0 1 0,0 0 0,1-11 0,1 4-15,0-1-1,1 1 0,1 0 0,0 0 0,1 0 0,1 0 1,1 1-1,9-19 0,-7 20-156,0 0-1,2 0 1,-1 1-1,2 1 1,0-1-1,0 2 1,23-19-1,20-8-4695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4:59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227 110 1332,'-2'1'613,"-22"4"1702,22-4-1299,0-1-729,2 0-240,-1 0 0,1 0 0,0 0 0,-1 0 0,1 0 0,0 1 0,0-1 0,-1 0 0,1 0 0,0 0 0,-1 0 0,1 0 0,0 0 0,0 0 0,-1 1 0,1-1 0,0 0 0,0 0 0,-1 0 0,1 1 0,0-1 0,0 0 0,0 0 0,-1 1 0,1-1 0,0 0 0,0 0 0,0 1 0,0-1 0,0 0 0,0 0 0,0 1 0,-1-1 0,1 0 0,0 1 0,0-1 0,0 0 0,0 1 0,0-1 1,0 0-1,0 0 0,1 1 0,-1-1 0,0 0 0,0 1 0,0-1 0,2 1 41,-1 1 0,1-1 0,0 0 1,0-1-1,-1 1 0,1 0 0,0 0 1,0-1-1,0 1 0,4 0 0,30 4 215,42 1 0,-29-3-163,279 2 289,-314-6-421,84-4 60,16-1 22,-5-3-26,-47 2-52,294-16 67,-201 18-47,19-2 29,-112 2-59,124-13 48,-179 17-34,9-3-5,1 1-8,-3-1 0,1-1 0,-1 0-5,-4 0 18,13-9 98,-21 13-6,1-1 51,0 0 1,1 0-1,-1 0 1,0 0 0,0-1-1,0 1 1,-1-1-1,4-4 1,-5 6-182,1-1 749,-2 11-678,-8 109 144,4-68-127,-9 275 294,22-228-256,-7-76-73,7 26 0,0 8 49,-4-21-16,-5-32-46,1 2 2,0 4-22,-1-8 3,0 0 1,0 0-1,-1 1 1,1-1-1,0 0 1,0 0-1,0 0 1,0 0-1,0 0 1,0 1-1,0-1 1,0 0-1,0 0 1,-1 0-1,1 0 1,0 0-1,0 0 1,0 0-1,0 1 1,0-1-1,-1 0 1,1 0-1,0 0 1,0 0-1,0 0 1,0 0 0,0 0-1,-1 0 1,1 0-1,0 0 1,0 0-1,0 0 1,0 0-1,-1 0 1,1 0-1,0 0 1,0 0-1,0 0 1,0 0-1,-1 0 1,1 0-1,0-1 1,0 1-1,0 0 1,0 0-1,0 0 1,-1 0-1,1 0 1,-35-15-12,17 9 4,0 0 0,-1 2 0,0 0 0,-23-2 0,-77 2-17,62 3 19,-117 11-9,100-4 1,14 0 7,-114 26-1,135-24 5,0-1 1,-45 1-1,-80-4-31,31-2 46,-28-2-54,102-1 37,-19-3 31,68 4-25,-133-7-40,-47-10-23,139 12 19,19 3 23,29 2 20,0 0-3,-10 0 2,-21-3 6,31 3-11,1-1-3,-23-4 45,23 5-13,0-1-33,-15-9-2,15 9 42,-3-6-12,-1-7 27,-2 3-17,6 7-15,0-1 0,-1 1 1,1 0-1,1-1 0,-1 1 0,1-1 1,-2-7-1,0 4-5,3 6 1,-1-1 2,-7-33 99,8 34-81,-3-15 25,3 14-42,-16-127 418,-2 30-212,17 95-215,-2-10 2,1-1 0,1 0 0,0 0 0,1 0 0,3-17 0,-2 21-14,13-69 7,-7 53 6,2-1 16,-8 26-28,2-13-117,-3 16 122,1-1 1,-1 0-1,0 1 1,0-1-1,1 1 1,-1-1-1,0 1 0,1 0 1,-1-1-1,1 1 1,-1-1-1,1 1 1,-1 0-1,0-1 1,1 1-1,-1 0 0,1-1 1,0 1-1,0-1 1,13-2 0,-11 2-1,0 1-11,27-3-11,-27 2 15,0 1-7,32 2 44,-32-2-20,0 0-2,9 0-11,-9 0 34,0 0-31,40 9-46,-40-9 47,-2 1 0,0-1 0,0 1 1,-1-1-1,1 0 0,0 0 1,0 1-1,0-1 0,0 0 1,0 0-1,0 0 0,0 0 0,1 0 1,-1 0 0,2 0 8,-1 1-6,2 1-1,20 2-1,-21-3-14,52 15 60,-52-15-49,-1 0-16,6 2 25,-6-2 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0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1 794 1136,'0'0'13293,"0"-9"-13215,5-169 304,-4 153-359,4-161 812,-6 182-785,2 2-17,1-53 237,-2 39-282,3 16 25,17-1 10,33-6 0,-19 2-20,286-53 35,-185 32-39,146-35 35,-235 50-26,38-15 121,-81 25-87,-1 0-6,4-1 143,0 0 0,-1-1 0,1 0 0,-1 0 0,0 0 0,7-5 1,-11 7 177,0-2-324,-1 1-21,0 0-1,0 0 1,-1 0 0,1 0 0,0 0 0,-1 0 0,1 0 0,-1 1 0,0-1 0,1 0 0,-1 0 0,0 1 0,0-1 0,0 0-1,-2-1 1,1 0 5,-1 1 16,-11-7 75,0 0 0,-30-11 0,42 19-34,-12-5 74,11 5-80,-10-6 220,1 4-210,10 2 68,6 7-124,11 19 7,-8-18-15,4 1 26,0-1 0,1 0-1,0-1 1,17 6 0,-28-12 69,9 9 401,-9-8-485,-1 1 0,0-1 1,0 0-1,0 1 1,0-1-1,0 0 1,0 1-1,0-1 1,0 0-1,-1 0 1,1 1-1,0-1 1,-1 0-1,1 1 0,-1-1 1,0 1-1,-14 21 43,9-15-2,-24 33 88,21-29-665,0 0 0,-12 22-1,9-4-6056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25 655 1388,'-8'-14'511,"6"11"-313,0 0 1,0 0 0,1 0 0,-1 0 0,1 0-1,0 0 1,-1-1 0,2 1 0,-1 0 0,0-1-1,1 1 1,-1 0 0,1-1 0,0 1 0,0-1 0,0 1-1,2-7 1,1 2-32,0 1 0,0-1 0,1 1 0,0 0-1,1 0 1,-1 0 0,1 1 0,6-6 0,52-49 459,-58 56-588,24-18 240,52-35 0,-79 57-258,3-2 25,-4 2-29,-1 0 1,1 1-1,0-1 0,-1 1 1,1-1-1,-1 1 0,1 0 1,0-1-1,-1 1 0,1-1 1,0 1-1,0 0 0,-1 0 1,1-1-1,0 1 0,0 0 1,-1 0-1,1 0 0,0 0 1,0 0-1,-1 0 0,1 0 0,0 0 1,1 0-1,2 3 19,0 0 1,0 1-1,0-1 0,0 1 0,-1 0 1,1-1-1,-1 2 0,0-1 0,0 0 1,4 10-1,24 52 143,-17-30-201,28 65-2519,-41-99 517</inkml:trace>
  <inkml:trace contextRef="#ctx0" brushRef="#br0" timeOffset="1">221 65 1300,'-7'-13'1557,"-2"0"-1,0 1 1,-11-13 0,19 24-379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0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66 322 1852,'0'0'7119,"-2"7"-6621,-24 136 1794,16-27-976,9-114-1219,2 2 13,-1-1 0,0 1 0,0-1 0,-1 0 0,1 1 0,-1-1 1,-1 6-1,1-7 564,0-10-590,-8-36 131,-3-76 0,11 89-112,2 0 0,2 1 0,6-37 0,-6 52-72,2 0 0,-1 0 1,2 0-1,0 1 0,0 0 0,2 0 0,0 0 0,11-14 0,-4 8 16,1 2 0,34-32-1,-41 42-41,0 1-1,0 1 1,0 0-1,0 0 1,1 1-1,0 0 1,0 1-1,1 0 1,10-3-1,0 4-3,-15 4 0,-3 0 1,-1-1 0,-1 1-1,0-1 1,0 0 0,0 1-1,0-1 1,1 1 0,-1-1-1,0 1 1,0 0 0,0-1-1,0 1 1,0 0 0,0 0-1,0 0 1,-1 0 0,1 0-1,0 0 1,1 2 0,-1-2 5,0 2-4,0-1 0,-1 1 0,1-1 0,-1 1 0,0 0 0,1-1 0,-1 1 0,0 0 0,-1-1 0,1 1 0,0 0 0,-1-1 0,0 1 0,-1 3 0,2-4-2,-6 14 5,-1-1 0,0 1 0,-1-1 0,-1 0 0,0-1 0,-1 0 0,-23 24 0,-4 2 34,-2-2-1,-85 63 0,109-92-2,13-8-19,-1 0-22,-4-2-8,8-4-27,9-7-24,-6 9 80,0-2-21,-1 5 0,2-1 6,0 1 0,0-1-1,0 1 1,0 1-1,0-1 1,0 1-1,0 0 1,0 0-1,-1 0 1,1 0-1,0 1 1,-1 0-1,1 0 1,-1 0-1,1 1 1,-1-1 0,0 1-1,0 0 1,4 4-1,58 54 52,-21-18-792,-19-24-1438,-5-8-3809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32 634 856,'0'0'8284,"-1"-3"-7847,-3-11-32,3 11 310,3 2-422,5-2-62,6-1 98,0 0-1,0-2 0,17-9 1,-25 12-283,-1 0 1,0 0 0,0 0-1,0-1 1,0 0-1,0 1 1,-1-1 0,0-1-1,1 1 1,-2-1-1,1 1 1,0-1 0,2-6-1,-3 5 5,-1 0 0,1 0-1,-1-1 1,0 1 0,0 0 0,-1 0-1,0-1 1,0 1 0,0 0 0,-3-13-1,2 18-40,1 0 1,-1-1-1,0 1 0,0 0 0,0 0 1,0 0-1,0-1 0,0 1 0,0 0 0,0 0 1,0 1-1,0-1 0,-1 0 0,1 0 1,0 1-1,-1-1 0,1 0 0,0 1 0,-1 0 1,1-1-1,-1 1 0,1 0 0,-2-1 0,2 1-6,-1 0 24,-3 1-1,-3 1-17,0 1 0,1 1-1,-1-1 1,1 1 0,0 0-1,0 1 1,0 0 0,1 0-1,0 0 1,-1 1 0,2 0-1,-1 0 1,1 0 0,0 1-1,0 0 1,1 0 0,-5 9-1,8-13-3,0-2-5,1 0 0,-1 0 0,0 1 0,1-1-1,-1 0 1,1 1 0,0-1 0,-1 0 0,1 1 0,0-1 0,0 1 0,0-1 0,0 0 0,0 3 0,0-2 1,2 28-1,0-27-1,-2-1-1,1 1 0,0-1 0,0 0 0,0 0 0,0 0 0,0 0 0,1 0 0,-1 0 0,1 0 0,-1 0 0,1-1 0,0 1 0,-1 0 0,1-1 0,0 0 0,0 1 0,0-1 0,0 0 0,1 0 0,-1 0 0,0 0 0,2 0 0,5 2-12,-1-1 1,0-1-1,0 0 0,11 1 0,-7-2 13,0-1 0,1 0 0,-1-1 0,0 0-1,0-1 1,0 0 0,0-1 0,0 0 0,-1-1-1,0 0 1,0-1 0,0 0 0,15-12 0,-22 15 3,14-16 6,-13 13 1,0 0 0,-1 0 0,0-1 0,0 0 0,0 0 0,-1 0 0,0 0 0,0 0 0,-1 0 0,0-1 0,2-11 0,-4 17 6,-1-13 6,1 12-1,-2 2-4,-4-7-7,5 6-10,-2 2 1,-7-2-2,3 4 3,0 3-6,0-1 0,0 1 1,1 1-1,0-1 0,0 1 1,0 0-1,-9 12 0,6-2 5,1-1 0,0 1 1,2 0-1,-6 18 0,9-17-14,3-3 8,0 20-2,3-24 1,-1-6 2,-1-1 11,1-2 3,1 2-10,-3-2 1,1-1-1,-1 0 1,0 0 0,1 0-1,-1 0 1,0 1-1,0-1 1,1 0 0,-1 0-1,0 0 1,1 0 0,-1 0-1,0 0 1,1 0-1,-1 0 1,0 0 0,1 0-1,-1 0 1,0 0 0,1 0-1,-1 0 1,0 0 0,1-1-1,-1 1 1,0 0-1,0 0 1,1 0 0,-1 0-1,0-1 1,1 1 0,5-6 3,0 1 1,-1-1-1,10-13 1,42-73-45,-54 85 24,4 1-31,2 0 39,-7 4 0,2 6 2,2 1-12,0 0 1,1-1-1,-1 0 1,1 0-1,0 0 1,0-1-1,1 0 1,-1 0-1,16 3 1,-7-3-53,0-1 1,0 0 0,0-1 0,21-2 0,-29 0 9,0 0 1,0 0 0,0-1-1,0 0 1,0-1 0,0 1-1,-1-1 1,0-1 0,1 0-1,-1 0 1,11-9 0,15-21-133,-31 32 176,-2 0 5,2-8-4,-1 8 24,-11 6 10,8-4-19,-6 3 4,1 0 0,-1 1 0,1 0 0,-1 0 0,1 0 0,0 1 0,1 0 0,-1 0 0,-6 8 0,3 0 11,1 0 0,0 1 0,1 0 0,0 0 0,1 1 0,-9 30 0,12-26-2,3-1 3,2-9-6,9 20-10,-8-27-4,-1-1 0,0 0 1,0-1-1,0 1 0,1 0 1,-1 0-1,0 0 0,1-1 0,-1 1 1,0-1-1,1 1 0,-1-1 0,1 1 1,-1-1-1,1 0 0,-1 0 1,1 0-1,-1 0 0,3 0 0,-3 0 1,2 0-21,1-2 7,1 0 9,0 0 0,0-1-1,0 0 1,0-1 0,-1 1 0,1-1 0,-1 1 0,0-1-1,0-1 1,-1 1 0,1 0 0,-1-1 0,0 0-1,0 0 1,4-9 0,1-15-9,-1 1 0,-1-2 0,-2 1 1,0 0-1,-2-37 0,-15-147 69,4 113 60,7 77 14,-1-1 0,-1 1 0,-1 0 0,-10-25 1,14 45 145,-1 9-222,-2 5-32,1 0 1,0 0 0,1 0 0,1 1 0,0-1 0,0 18 0,33 329 222,-24-317-270,1 1 1,3-1-1,24 59 1,-22-74-641,-13-24 251,7 6-490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0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106 151 952,'0'0'5769,"2"0"-5395,1 0-273,0 0 1,0-1-1,0 0 1,0 0-1,-1 0 1,1 0-1,0 0 1,-1-1-1,1 1 1,-1-1-1,1 0 1,-1 1-1,0-1 1,0 0-1,0 0 1,0-1-1,0 1 1,2-3-1,-2 2 37,1 0-1,-1 0 1,0-1 0,0 1-1,0-1 1,0 1 0,-1-1-1,1 0 1,-1 0-1,0 0 1,0 1 0,-1-1-1,1 0 1,-1 0-1,0-6 1,0 7-65,0 0 1,-1 0-1,0 1 0,0-1 1,0 0-1,0 1 0,0-1 0,0 1 1,-1-1-1,1 1 0,-1 0 1,1-1-1,-1 1 0,0 0 1,0 0-1,-3-3 0,2 4-22,0-1 0,0 1-1,0-1 1,0 1 0,0 0-1,0 0 1,0 0 0,0 1 0,-1-1-1,1 1 1,0 0 0,0-1-1,-1 1 1,1 1 0,0-1 0,0 0-1,0 1 1,-1 0 0,1 0 0,0 0-1,0 0 1,0 0 0,0 1-1,0-1 1,1 1 0,-1 0 0,-4 3-1,1 0-13,1 0 1,0 0-1,0 0 0,0 0 0,1 1 0,0 0 0,0 0 0,0 0 0,1 0 0,0 1 1,-4 12-1,5-12-20,0 0 0,0 0 0,1 0 0,0 1 0,0-1 1,1 1-1,0-1 0,0 0 0,0 1 0,1-1 0,1 1 1,-1-1-1,1 0 0,0 0 0,1 0 0,0 0 0,0 0 1,0-1-1,1 1 0,0-1 0,0 0 0,6 6 0,-4-5-63,0-1 0,0 0 0,1 0 0,0 0 1,0-1-1,8 4 0,-11-6-80,1-2 1,-1 1-1,0 0 1,1-1 0,-1 0-1,1 0 1,-1 0-1,1-1 1,-1 1 0,1-1-1,0 0 1,-1-1-1,1 1 1,-1-1 0,6-1-1,-1 0-212,-1-1 0,1 0-1,-1-1 1,8-4 0,-8 4-773,-1-1 0,-1 0 0,8-6 0,1-4-1697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0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 1552,'-19'-34'6835,"25"39"-6468,90 86 880,-71-63-995,60 69 510,-68-74-500,0 0-1,19 37 0,-34-56-212,0 0-1,0 0 1,-1 0-1,0 1 1,0-1 0,0 0-1,0 8 1,-1-9 23,-10 10 49,10-12-117,-1-1 1,1 1-1,-1 0 0,1-1 1,-1 1-1,0-1 0,1 1 1,-1-1-1,0 1 0,0-1 1,0 1-1,1-1 0,-1 0 1,0 1-1,0-1 1,0 0-1,0 0 0,1 0 1,-2 1-1,0-1 10,-2 1 6,0-1 0,1 1-1,-1-1 1,0 0-1,1 0 1,-1 0 0,0 0-1,1 0 1,-7-2-1,-28-9 186,34 10-157,1-1 0,-1 0 0,0 0 0,1 0 0,-1 0 0,1-1 0,-1 1 0,-5-6 0,8 6-36,0 1-1,0-1 1,0 1 0,0 0-1,0-1 1,0 0 0,0 1-1,0-1 1,1 0 0,-1 1 0,1-1-1,-1 0 1,1 1 0,0-1-1,-1 0 1,1 0 0,0 0 0,0 1-1,0-1 1,1 0 0,-1 0-1,0 0 1,1 1 0,-1-1 0,1-2-1,4-4-7,-1-1 0,1 1 0,0 0 0,1 0 0,0 1 0,0-1-1,14-11 1,60-45-328,-48 41 50,50-36-3909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1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55 960,'0'0'2268,"-4"0"-1770,-10 1-24,10-1 1550,1 0-1776,-11 2-27,10-2 713,3 1-766,-7 4 3,6-4 776,6 2-839,2 1-60,1 0 0,-1-1 0,0 0 1,1 0-1,0 0 0,-1-1 0,15 3 0,32 2 95,0-2 0,107-4-1,-77-2-48,137-12 268,-219 13-359,57-8 469,-29 3-85,-26 4-271,0 0-5,9-2-10,-9 2-6,0 1-7,55-11 735,-55 11-773,14-6 14,-16 5-7,0 1-25,-1-1 1,1 1-1,-1 0 0,1 0 1,-1-1-1,1 1 1,-1 0-1,1 0 1,0 0-1,-1 0 0,1 0 1,0 0-1,-1 0 1,1 0-1,-1 0 0,1 0 1,0 0-1,-1 0 1,1 0-1,-1 1 0,2-1 1,12 5-11,-11-4-17,0 15 17,-3-13-14,1 119 34,2-26-13,-3-62-20,-1-14 9,2 1 0,1 0-1,4 23 1,-5-34-7,0-8 12,-1 2-17,2 8 1,-2-8 37,2 10-1,-2-11 8,1 11-10,-1-11 196,0-2-237,-1-1 0,1 1 0,0-1 0,0 1 1,-1 0-1,1-1 0,-1 1 0,1-1 0,0 1 1,-1-1-1,1 1 0,-1-1 0,1 0 0,-1 1 1,1-1-1,-1 0 0,1 1 0,-1-1 0,0 0 1,1 1-1,-1-1 0,1 0 0,-1 0 0,0 0 1,1 0-1,-1 0 0,1 1 0,-1-1 0,0 0 1,-14 0-5,5 1-4,7 2 9,-29 0 0,-18 2-13,44-5 10,-24 3-2,-1 1 3,27-3-2,-6-1-5,-30 2 12,-10 1-12,-6-2 2,-82 1-14,73-2-6,-44 0-16,77-2 43,29 2-5,-1 0 11,-10 1-5,11 0 2,0-2-2,-10 0 2,10 1 6,0 0-1,-7 0-2,8 0 99,-2-1-84,-9-2 4,10 2 72,-13-26-14,8 8-67,0 1 1,2-1-1,0-1 1,-6-35-1,8 18-36,-1-20 48,4 42-30,0 0 0,2 0 1,0 0-1,4-21 0,-3 24 2,-1 6 5,3-5 1,-3 6-11,3-8 1,0-3 1,-4 13-4,5-12 12,4-13-10,-3 14 8,-2 4 7,14-31 51,-17 39-24,2-6 592,-2 3-2107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1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44 1108,'0'0'9628,"8"3"-9498,15 3-25,0 0-1,38 4 1,190-7 333,4-31-79,-233 24-181,-18 2-86,1 1 1,0 1 0,0-1-1,7 0 1,-2 0 218,0-1 1,16-5 0,-17 5-208,-7 1-40,0 0-26,25-14 462,-26 14-284,0 1-214,-1 0 0,0 0-1,0-1 1,0 1 0,1 0 0,-1-1 0,0 1 0,0 0 0,1 0 0,-1-1 0,0 1 0,1 0 0,-1 0 0,0 0 0,0-1 0,1 1-1,-1 0 1,0 0 0,1 0 0,-1 0 0,0 0 0,1 0 0,-1 0 0,1 0 0,-1 0 0,0 0 0,1 0 0,-1 0 0,0 0 0,1 0 0,-1 0-1,0 0 1,1 0 0,-1 0 0,0 1 0,1-1 0,-1 0 0,1 0 0,2 7 2,-1 0 0,0-1-1,0 1 1,0 0 0,-1 0 0,0 1-1,0 13 1,6 135 87,-7-117-77,-2-10-8,2-26 8,0 10 1,0-9-17,-1 6 3,0 6 18,1-13-11,-4 12-7,1 12 153,-4 10-224,3-22 72,4-13-4,-3 15 4,2-8 8,1-6 2,0 0-14,-2 11 0,2-11 14,-1 0 0,0 8 28,1-11-40,0 1 1,0-1-1,0 0 0,0 1 0,0-1 0,0 0 1,0 1-1,0-1 0,0 1 0,0-1 0,0 0 1,0 1-1,0-1 0,0 0 0,-1 1 0,1-1 1,0 0-1,0 0 0,0 1 0,-1-1 0,1 0 1,0 1-1,0-1 0,-1 0 0,1 0 0,0 0 1,0 1-1,-1-1 0,1 0 0,0 0 0,-1 0 1,1 0-1,0 1 0,-1-1 0,1 0 0,-1 0 0,1 0 1,0 0-1,-1 0 0,1 0 0,0 0 0,-1 0 1,1 0-1,-1 0 0,-25-12-32,-1 1-1,-35-8 1,-25 0-28,-80-6 26,122 19 23,22 5 20,-18-2-21,-16 2-13,-14 1 55,24 2-35,-29 1-13,72-3-3,2 1 22,-9 0 3,8 0 6,0-1-22,-26 1 17,26-1-8,-14 3 77,1 1 64,11-18-149,3 12 8,1-2 3,2 0 13,2-13-1,-2 13 14,0 0-33,19-80-38,-15 56 66,-4 25-23,0-1-4,11-42-10,-11 43 16,4-11-11,2-2 2,2-7 12,-8 21 24,-1-1-21,8-26 40,-7 26-29,10-39 23,-11 39-11,2-14-35,1 3 0,-3 12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88 297 1108,'0'0'1774,"-2"2"-1266,-20 14 3613,20-15-2711,0-1-1169,-9 0-14,8 0 634,0 0-675,-9-2 8,9 2 206,-2-5-138,-6-1 110,0-18-29,11 22-264,3-12 43,-1 9-109,-1 1 1,1 0-1,0 0 0,0 0 0,1 0 0,-1 1 0,1-1 0,0 0 0,0 1 0,0 0 0,0 0 0,0 0 0,1 0 0,0 0 0,-1 1 0,5-3 0,10-8 23,-5 4-17,-1 1 0,1 0-1,1 1 1,27-11 0,61-14 9,-85 27-25,36-8 26,64-9-1,-101 21-31,12-1 1,-23 2-4,5 2 3,42 4-7,-50-6 2,1 0 10,8 2 4,18 0 24,-27-2 22,-2 0-40,1 1 0,-1-1 1,0 0-1,1 0 0,-1 1 1,1-1-1,-1 0 0,1 0 0,-1 0 1,0 1-1,1-1 0,-1 0 1,1 0-1,-1 0 0,1 0 0,-1 0 1,1 0-1,-1 0 0,0 0 1,1 0-1,-1 0 0,1-1 0,-1 1 1,1 0-1,-1 0 0,1 0 1,-1 0-1,0-1 0,1 1 1,13-5 766,-18 1-705,-1-3-42,3 5-5,0-1-1,0 1 0,0 0 1,-1-1-1,1 1 1,-1 0-1,-3-2 0,5 3 53,-12-5 72,-12-9 451,22 14-385,-20-15 1183,21 15-1348,29 26 368,-10-12-404,22 15 0,3-9-8,-25-12 12,0 0 1,17 11 0,-32-17 2,9 5-7,-11-6 34,0 1 0,1-1 0,-1 0 0,0 0 0,1 0 0,-1 0 0,0 0 0,1 1 0,-1-1 0,0 0 0,0 0 0,1 0 0,-1 1 0,0-1 0,0 0 0,0 0 0,1 1 0,-1-1 0,0 0 0,0 1 0,0-1 0,0 0 0,1 1 0,-1-1 0,0 0 0,0 1 0,0-1 0,0 0 0,0 1 0,0-1 0,-21 11 49,-40 13 0,35-14-300,-39 19-1,50-20-448,-8 5-1622,7-3-4835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79 191 1352,'0'0'6988,"0"8"-6700,-1 1-173,1 46 836,1-26-548,-1-12-116,1-1 0,0 1 0,6 21 0,-7-33 67,0 0-1,0 0 1,0 0-1,-1 0 1,0 0 0,-1 5-1,2-8-368,-1 1 423,-2-8-298,-7-11-24,1-1-1,0 0 0,2 0 0,0-1 0,1 0 1,1 0-1,0 0 0,-2-27 0,5 30-42,1 0-1,1-1 1,0 1-1,1-1 0,1 1 1,0-1-1,1 1 1,1 0-1,0 0 0,13-27 1,-16 39-42,0 1 1,0-1 0,1 1 0,-1 0-1,1-1 1,-1 1 0,1 0 0,0 0-1,0 0 1,0 0 0,0 0 0,1 0-1,-1 1 1,4-3 0,11-1-9,-17 5 7,0 0 1,1 0-1,-1-1 0,1 1 1,-1 0-1,1 0 1,-1 0-1,1 0 1,-1 0-1,1 0 1,-1 0-1,1 0 1,-1 0-1,1 0 1,-1 0-1,1 0 0,-1 0 1,1 0-1,-1 0 1,1 0-1,-1 0 1,1 1-1,-1-1 1,1 0-1,-1 0 1,1 1-1,0 0 2,11 8-9,-10-7 6,-1 0 0,0 1 0,0-1 0,0 1 0,0 0 0,0-1 0,0 1 0,-1 0 0,1-1 0,-1 1 0,0 0 0,0 0 0,0-1-1,0 1 1,0 0 0,-1 0 0,1-1 0,-2 4 0,-2 8 8,0 0 0,-7 14 0,-44 84-551,12-43-4157,41-65 1483,-3 10 37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1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1012,'0'0'1001,"4"-12"2202,0 4-2744,1 0 0,0 1 0,0 0 0,0 0-1,1 0 1,0 1 0,0-1 0,1 1-1,0 1 1,0-1 0,13-6 0,-18 11-423,0 0 1,-1 1 0,1 0-1,0-1 1,0 1-1,0 0 1,-1 0 0,1 0-1,0 0 1,0 0 0,0 0-1,0 1 1,-1-1 0,1 0-1,0 1 1,0 0 0,-1-1-1,1 1 1,0 0-1,1 1 1,1 1-2,0 0 1,0 0-1,-1 1 1,1-1-1,-1 1 1,0 0-1,0 0 1,0 0-1,-1 1 0,1-1 1,-1 1-1,0-1 1,0 1-1,-1 0 1,1-1-1,0 7 0,-1-3-10,0 0 0,0-1-1,0 1 1,-1 0-1,-1 0 1,1 0-1,-1-1 1,0 1 0,-1 0-1,-4 12 1,5-16-23,0 0-1,-1 0 1,0-1 0,0 1-1,0 0 1,0-1 0,0 1 0,-1-1-1,1 0 1,-1 0 0,0 0 0,0 0-1,0 0 1,-1-1 0,1 1-1,-6 2 1,7-4-26,-1-2-47,-13-5 57,15 6 10,0-1 1,0 0 0,-1 0-1,1 0 1,0 0-1,0 0 1,0 0 0,0-1-1,0 1 1,1 0-1,-1 0 1,0-1 0,0 1-1,1 0 1,-1-1-1,1 1 1,-1-1 0,1 1-1,-1-3 1,1 4 2,0-5-6,0 0-1,0 1 1,0-1-1,0 0 1,1 1-1,-1-1 1,1 1-1,0-1 1,1 1-1,-1-1 1,1 1-1,3-6 1,1-2 5,1 0-1,1 0 1,-1 1 0,2 0 0,0 0 0,15-13 0,69-52-133,-40 43-53,-36 24-25,22-18 0,-37 26 152,4-2 8,-6 2 47,0 1 1,0 0-1,0 0 1,0 0-1,0 0 0,0 0 1,0 0-1,1 0 1,-1 0-1,0 0 0,0 0 1,0 0-1,0 0 1,0 0-1,0 0 0,1 0 1,-1 0-1,0 0 1,0 0-1,0 0 0,0 0 1,0 0-1,0 0 0,0 0 1,1 0-1,-1 0 1,0 0-1,0 0 0,0 0 1,0 0-1,0 0 1,0 0-1,0 0 0,1 1 1,-1-1-1,0 0 1,0 0-1,0 0 0,0 0 1,0 0-1,0 0 1,0 0-1,0 0 0,0 1 1,0-1-1,0 0 1,0 0-1,0 0 0,0 0 1,0 0-1,0 0 1,0 0-1,0 1 0,0-1 1,0 0-1,0 0 0,0 0 1,0 0-1,0 1 1,-13 48-39,10-37 44,1-1-1,0 1 1,1 0-1,0 0 0,1 0 1,0 0-1,1 0 0,0 0 1,1 0-1,4 13 1,-4-22 9,14 16 8,-7-16 18,6-6-9,-11 1-19,-4 2-5,1 0 0,0-1 0,-1 1 1,1 0-1,-1-1 0,1 1 0,0-1 0,-1 1 1,1 0-1,-1-1 0,1 1 0,-1-1 0,0 1 1,1-1-1,-1 0 0,1 1 0,-1-1 0,0 1 1,0-1-1,1 0 0,-1 1 0,0-1 0,0 0 1,1 0-1,-1 0 3,1-2 7,0 0 1,0 0-1,0 0 1,0 0 0,0 0-1,0 0 1,-1 0-1,1-1 1,-1 1 0,0 0-1,0-1 1,-1 1-1,1 0 1,0 0 0,-1 0-1,0-1 1,0 1 0,0 0-1,-2-5 1,2 6-12,1 0 1,-1 1-1,0-1 1,1 0-1,-1 0 1,0 0-1,0 0 1,0 0-1,-1 1 0,-2-4 1,-3-1-17,-20-15-490,5 9-2947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73 202 1420,'0'0'4621,"-5"5"-4406,-16 15-16,20-19-180,-1 0 0,1 0 0,-1 1 0,1-1 0,0 1 0,0-1 0,0 1 0,0-1 0,0 1 0,0 0 0,0 0 0,0-1 0,1 1 0,-2 3 0,0 1 31,-3 6 40,1-1 0,-1 0 0,2 1 0,0 0 0,0-1 0,1 1 0,1 0 0,0 1-1,0-1 1,3 19 0,-2-27-61,1 0 0,0-1-1,0 1 1,0 0-1,1-1 1,-1 0-1,3 4 1,-4-6-24,1-1-1,-1 1 1,0-1-1,1 0 1,-1 1-1,0-1 1,1 0 0,-1 1-1,1-1 1,-1 0-1,0 0 1,1 1-1,-1-1 1,1 0-1,-1 0 1,1 0 0,-1 1-1,1-1 1,-1 0-1,1 0 1,-1 0-1,1 0 1,-1 0-1,1 0 1,-1 0 0,1 0-1,-1-1 1,1 1-1,-1 0 1,1 0-1,-1 0 1,2-1-1,11-6 60,-13 7-73,1-1 11,0 1 0,0-1-1,-1 1 1,1-1-1,0 0 1,0 1 0,-1-1-1,1 0 1,-1 1-1,1-1 1,-1 0-1,1 0 1,-1 0 0,1 0-1,-1 1 1,1-1-1,-1 0 1,0 0 0,0 0-1,1-2 1,0-1 1,8-23-5,-1 0 0,-2 0 0,0-1 0,2-34 0,-2 12 5,-6 50-3,5-28 19,-1 1 0,-2-1 0,-1 0 0,-3-40 0,2 65 0,-2-1 15,2 4-32,0 0 0,0-1 0,0 1 0,0 0 0,0 0 0,0-1 0,0 1 0,0 0 0,0-1 0,0 1 0,0 0 0,0 0 1,-1-1-1,1 1 0,0 0 0,0 0 0,0 0 0,0-1 0,0 1 0,-1 0 0,1 0 0,0 0 0,0-1 0,0 1 0,-1 0 0,1 0 0,0 0 0,0 0 0,0-1 0,-1 1 0,1 0 1,0 0-1,0 0 0,-1 0 0,1 0 0,0 0 0,-1 0 0,1 0 0,0 0 0,0 0 0,-1 0 0,1 0 0,0 0 0,0 0 0,-1 0 0,1 0 0,0 0 0,0 0 0,-1 1 0,-3 1 0,3-1-1,-1-1 0,1 1 0,-1 0 0,1 0 0,0 0 1,-1 1-1,1-1 0,0 0 0,0 0 0,0 1 0,0-1 1,0 0-1,0 1 0,0-1 0,0 1 0,1 0 0,-1-1 0,0 1 1,1-1-1,-1 1 0,1 2 0,-1 1 4,-2 12 3,1-1-1,0 1 0,1 0 0,1 0 1,1-1-1,2 18 0,0-21 9,0 0 0,0 0 0,1 0 0,6 12 0,-8-22-11,0 1 0,0 0 1,1-1-1,-1 1 0,1-1 1,0 0-1,0 0 1,0 0-1,0 0 0,0-1 1,1 1-1,-1-1 0,1 0 1,-1 0-1,1 0 0,6 2 1,-9-4 4,2 0-1,10 0-9,-10 0 4,1-1 6,-1 0-2,0 0 1,-1 0-1,1-1 0,0 1 1,0-1-1,-1 0 0,1 0 0,-1 0 1,1 0-1,-1 0 0,0 0 1,0-1-1,0 1 0,0-1 0,0 0 1,2-4-1,-1 1 118,0 2-129,-3 4 7,0 0 0,0 0 1,0 0-1,0 0 1,0 0-1,0 0 1,0 0-1,0-1 1,1 1-1,-1 0 1,0 0-1,0 0 0,0 0 1,0 0-1,0 0 1,0 0-1,0 0 1,1 0-1,-1 0 1,0 0-1,0 0 1,0 0-1,0 0 1,0 0-1,0 0 0,0 0 1,1 0-1,-1 0 1,0 0-1,0 0 1,0 0-1,0 0 1,0 0-1,0 0 1,1 0-1,-1 0 1,0 0-1,0 0 0,0 0 1,0 0-1,0 0 1,0 1-1,0-1 1,0 0-1,1 0 1,-1 0-1,0 0 1,0 0-1,0 0 1,0 0-1,0 0 0,0 1 1,0-1-1,0 0 1,8 19 4,-5-15 1,-2-1-2,0-1-14,0-1 1,0 1 0,1 0 0,-1 0 0,1-1 0,-1 1 0,1-1 0,3 3 0,-3-3 0,2-2 6,11-2-4,-11 3 4,-1-2-1,3-1 17,1-1 1,-1 1-1,0-1 1,0 0 0,5-6-1,3-1 228,-13 10-163,-1 0-63,1 1 0,-1 0 0,1-1-1,-1 1 1,0 0 0,1-1 0,-1 1 0,1 0-1,-1-1 1,1 1 0,-1 0 0,1 0 0,-1 0 0,1-1-1,-1 1 1,1 0 0,-1 0 0,1 0 0,0 0-1,-1 0 1,1 0 0,-1 0 0,2 0 0,3 5 15,0 1 0,0-1-1,0 1 1,-1 0 0,1 0 0,-2 0 0,1 1 0,4 9 0,-5-7-282,2-1 0,-1 0-1,1 0 1,0-1 0,0 0 0,11 11-1,-13-15-96,5 3-2882,6 3 988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2160,'0'0'1260,"-3"5"-80,-20 31 628,2 0 0,-23 54 0,36-72-1476,2 0 0,0 0 0,1 1 0,0 0-1,2 0 1,0 1 0,1 30 0,2-37-124,1 0 1,0 0-1,1-1 0,0 1 1,5 15-1,-5-24-165,-1 0 0,1-1 0,0 1 1,-1-1-1,2 1 0,-1-1 0,0 0 0,1 0 1,-1 0-1,1 0 0,0 0 0,0-1 0,0 1 1,1-1-1,-1 0 0,0 0 0,1 0 0,0 0 1,-1-1-1,8 3 0,-3-2-46,-1-1 0,1 1 0,0-1 1,0-1-1,0 1 0,14-2 0,-18 0-310,1 0-1,-1 0 1,0 0 0,1 0-1,6-4 1,-9 4-283,1-1 1,-1 1-1,1-1 1,-1 1-1,0-1 0,0 0 1,0 0-1,0 0 1,3-4-1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1812,'-1'-3'970,"-2"-8"-65,3 11-771,0 0 0,0-1-1,-1 1 1,1-1 0,0 1 0,0 0 0,0-1 0,0 1 0,-1 0 0,1-1 0,0 1 0,0 0 0,-1-1-1,1 1 1,0 0 0,-1-1 0,1 1 0,0 0 0,-1 0 0,1-1 0,0 1 0,-1 0 0,1 0 0,-1 0-1,1 0 1,0-1 0,-1 1 0,1 0 0,-1 0 0,1 0 0,0 0 0,-1 0 0,1 0 0,-1 0-1,1 0 1,0 0 0,-1 0 0,1 0 0,-1 1 0,1-1 0,-1 0 0,-4 4-16,1 0 0,-1 0 0,1 0 1,0 1-1,0 0 0,1-1 0,-1 1 0,1 1 0,0-1 1,0 0-1,-3 10 0,2-3-25,0 0 0,1 0 0,0 0 0,0 0 0,2 0-1,-1 0 1,2 1 0,-1-1 0,2 1 0,1 12 0,-1-22-247,0-1 0,0 0 0,0 1 0,0-1 0,1 0 0,-1 0 0,0 0 0,1 0 0,0 0 0,-1 0 0,1 0 0,0 0 0,0-1 0,4 4 1,1-5-3756,18-2 1472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14 1776,'0'0'2375,"-1"-2"-1756,-4-9 2038,3 16-2225,-3 14-121,0 0 1,1 1-1,2-1 0,-2 25 0,3 87 502,2-117-722,0 20 49,1 0 0,2 0-1,14 56 1,-18-88-348,7 23-322,-5-10-4394</inkml:trace>
  <inkml:trace contextRef="#ctx0" brushRef="#br0" timeOffset="1">0 403 1232,'0'0'1162,"3"-4"-654,-1 0-355,-2 3-106,1-1 0,-1 1 0,1 0 0,0 0 0,-1-1 0,1 1 0,0 0 0,0 0 0,0 0 0,0 0 0,0 0 1,0 0-1,0 0 0,0 1 0,3-2 0,70-50 993,3 4 0,108-51 1,-117 61-482,-65 37-668,-9 7-3628,-23 26 2255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1564,'0'0'6929,"0"7"-6417,-2 2-348,1 24 599,4 44 458,1 111 651,-8-130-2053,3-54-160,1-1-810,-1 1 796,0 2-5,1 0-4214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2 159 1572,'0'0'772,"-1"-3"-42,1 2-593,0 0 0,0-1-1,0 1 1,0 0 0,0-1 0,0 1-1,0 0 1,1 0 0,-1-1-1,0 1 1,1 0 0,-1 0-1,1-1 1,-1 1 0,1 0 0,0 0-1,-1 0 1,1 0 0,0 0-1,0 0 1,0 0 0,0 0 0,0 0-1,2-1 1,8-8 220,1 1 1,0 1-1,1 0 0,0 0 1,0 1-1,22-8 1,2-2 84,51-26-2745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1236,'6'1'337,"0"0"1,0-1-1,0 0 0,0 0 1,0 0-1,0 0 0,0-1 1,11-3-1,-7 2-223,-4-1 146,0 0-1,0 0 1,0 0-1,0 0 1,-1-1-1,1 0 0,-1 0 1,0-1-1,7-7 1,-10 10 100,-2 1 55,0 1-363,1 0 0,-1-1 0,0 1-1,1-1 1,-1 1 0,0 0 0,0-1 0,0 1-1,1-1 1,-1 1 0,0-1 0,0 1 0,0 0-1,0-1 1,0 1 0,0-1 0,0 1 0,0-1-1,0 1 1,0-1 0,0 1 0,0-1 0,0 1-1,0-1 1,0 1 0,-1-1 0,1 1 0,0 0-1,0-1 1,0 1 0,-1-1 0,0 0 0,-17-5 68,14 4 66,-1 6-112,-2 1-20,0 1-1,0 0 0,0 0 1,1 1-1,0 0 0,-5 8 1,10-13-45,0 0 1,0 0 0,0 0 0,1 1 0,-1-1 0,1 0-1,-1 0 1,1 0 0,0 1 0,0-1 0,0 0 0,0 0-1,1 5 1,-1-5-2,0 1 33,2 0-1,-1 1-24,0 0-1,1 0 1,0 0-1,-1 0 1,2-1-1,-1 1 1,4 5-1,-4-7-9,0 0-1,0-1 0,0 1 1,0-1-1,0 1 1,0-1-1,1 0 1,-1 0-1,0 0 1,1 0-1,-1 0 1,0 0-1,1-1 1,-1 1-1,1-1 1,4 0-1,5 1 1,0-2 0,0 0 0,0 0-1,0-1 1,-1-1 0,1 0 0,0 0 0,-1-1 0,0-1 0,0 0-1,0 0 1,-1-1 0,0-1 0,0 1 0,0-2 0,-1 1 0,0-1-1,13-15 1,-8-1-3,-9 14-10,-4 8 3,-1-1 1,2-10-20,-1 10 5,-9 8-92,-21 15 96,27-19 15,1 0 0,0-1 0,0 1 0,0 0 0,0 0 0,0 0 0,0 0 0,1 0 0,-1 0 0,0 1 0,0-1 0,1 0 0,-1 0 0,1 0 0,-1 1 0,1-1 0,-1 0 0,1 1 0,0-1 0,0 3 0,-2 3 4,-3 43-131,4-46 65,8 12-1907,-1-20 1934,16-13 21,-17 13 82,-5 3-56,2-5-7,11-5 34,-11 9 2,34 1-3,-34 1-26,14-6 57,-2-3 203,-13 9-236,0-1 0,0 0 0,-1 1 0,1-1 0,0 1 0,0 0 0,0-1 0,-1 1 0,1 0 0,0-1 0,0 1 0,0 0 0,0 0 0,0 0 0,0 0 0,0 0 0,0 0 0,1 0 0,8 14-21,-7-11 5,3 13 86,-4-3-77,-1-9 6,3 9 193,-3-12-217,0-1 1,0 0-1,0 1 1,0-1-1,0 0 0,0 0 1,0 0-1,0 0 1,1 0-1,-1 0 0,0 0 1,0 0-1,0 0 1,0-1-1,0 1 0,0 0 1,0-1-1,0 1 1,0-1-1,0 1 0,0-1 1,0 1-1,0-1 1,1-1-1,0 1 21,36-22 113,-36 22-130,0 0-2,-1 0-10,0 1-1,0-1 1,0 1 0,1-1 0,-1 1 0,0 0 0,0 0 0,1-1 0,-1 1 0,0 0 0,0 0 0,1 0 0,-1 0 0,0 0-1,0 1 1,1-1 0,-1 0 0,2 1 0,0 1 1,-1 0 0,1 0 0,0 0 0,0 0 0,-1 1 0,3 2 0,9 9 10,-13-13 5,8 8 61,-7-8-74,-2-1-5,1 1 1,-1-1-1,1 0 0,-1 0 0,1 0 0,-1 0 1,1 1-1,-1-1 0,1 0 0,-1 0 0,1 0 1,-1 0-1,1 0 0,-1 0 0,1 0 1,-1 0-1,1 0 0,-1-1 0,1 1 0,-1 0 1,1 0-1,0-1 0,5 0 1,0-1 0,1-1 0,-1 1 0,0-1-1,0 0 1,-1-1 0,1 1 0,7-7 0,4-2-3,15-2-39,-30 13 34,1 2-1,-1-1-1,0 1 0,0 0 0,0-1 0,0 1 0,-1 0 0,1 0 0,0 0 0,0 0 0,-1 0 0,1 1 0,-1-1 0,1 0 0,-1 1 0,0-1 0,1 1 0,-1 0 1,0-1-1,0 1 0,0 0 0,0 0 0,1 3 0,2 6-406,0 1 1,-1-1 0,3 21-1,-5-24-594,-1 1-1,1 0 0,-3 14 1,-1-2-1199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1648,'-14'-9'3099,"8"12"-2634,-3 1-284,7-3-111,-1 0-1,0 1 1,1-1 0,-1 1 0,1-1 0,0 1 0,-1 0-1,1 0 1,0 0 0,0 0 0,0 0 0,0 1 0,-2 2 0,-5 8 104,1 0 1,0 1 0,1-1 0,0 1 0,1 1-1,1-1 1,0 1 0,1 0 0,0 0 0,-2 27-1,6-33-83,0 0-1,0 1 0,1-1 0,2 13 0,-2-20-69,0 0 0,-1-1 1,1 1-1,0 0 0,0 0 0,0-1 0,0 1 0,0-1 1,0 1-1,1-1 0,-1 1 0,0-1 0,1 0 0,-1 0 1,3 2-1,-1-3-9,0-1-1,0 1 1,0-1 0,-1 0-1,1 0 1,0 0 0,-1 0-1,1 0 1,0-1 0,-1 1-1,1-1 1,-1 0 0,0 1-1,0-1 1,1 0 0,-1 0-1,-1-1 1,1 1 0,0 0 0,0-1-1,1-2 1,4-8 16,0 0 0,-1 0 0,5-16 0,11-27 155,-11 29 324,13-41 1,-19 51-188,-4 15-191,-1-1 43,2-3-200,-2 6 38,0 0 0,0 0 0,0 0 0,1 0 0,-1 0 0,0 0 0,0 0 0,0 0 0,0 0 0,0 0 0,0 0 0,0 0 0,0 0 0,1 0 0,-1 0 0,0 0 0,0 0 0,0 0 0,0 0 0,0 0 0,0 0 0,0 0 0,0 0 0,0 0 0,1 0-1,-1 0 1,0 0 0,0 0 0,0 0 0,0 0 0,0 0 0,0 0 0,0 0 0,0 0 0,0 0 0,0 0 0,0 1 0,1-1 0,-1 0 0,0 0 0,0 0 0,0 0 0,0 0 0,0 0 0,0 0 0,0 0 0,0 0 0,0 0 0,0 1 0,0-1 0,0 0 0,0 0 0,0 0 0,0 0 0,0 0 0,0 0 0,0 0 0,0 0 0,0 1 0,0-1 0,0 0 0,0 0 0,0 0 0,-1 0 0,15 45-90,-13-43-69,0-1 109,0 0-1,0 0 0,-1 0 1,1 1-1,0-1 1,-1 0-1,1 1 1,-1-1-1,1 1 0,-1-1 1,1 3-1,1 3-94,0-3-685,1 0 0,0 1 0,0-1-1,0 0 1,7 6 0,-9-9 432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27 1052,'-19'-21'3782,"17"19"-3033,-13-2 1621,11 7-1887,-1 2-321,-1 0-1,2 0 1,-1 1 0,0-1 0,1 1-1,0 0 1,0 0 0,1 0-1,0 1 1,0-1 0,-2 8-1,1 0-63,1 1-1,0 0 1,1 0-1,1 0 1,0 0-1,1 0 1,1 0-1,0 0 1,1 0-1,1 0 1,0 0-1,8 20 1,-10-33-201,0 0 0,0 0 1,0 0-1,0 0 1,0 0-1,0 0 0,1 0 1,-1-1-1,1 1 1,-1 0-1,1-1 0,1 2 1,-1-2-323,0 0 1,-1 0-1,1 0 1,0-1 0,-1 1-1,1-1 1,0 1-1,0-1 1,0 0 0,3 1-1,14-1-2068</inkml:trace>
  <inkml:trace contextRef="#ctx0" brushRef="#br0" timeOffset="1">327 63 1800,'0'0'1720,"-2"-1"-958,-9-3 2263,7 7-2587,-15 10-40,16-11-307,1 1 0,0-1 0,0 0-1,0 1 1,1-1 0,-1 1 0,1-1 0,-1 1-1,1 0 1,0-1 0,0 1 0,0 0-1,0 0 1,-1 5 0,1-2 24,-3 9 26,1 1 0,-2 22-1,5-34-343,1 1-153,1 0 142,-1-2 58,-1-1-1,1 0 1,0 0-1,-1 0 0,1-1 1,0 1-1,0 0 1,1 0-1,-1 0 0,2 2 1,1-2-2163,9 7 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1600,'0'0'4274,"3"-1"-3935,0-1-205,0 0 0,1 1 0,-1-1 0,0-1 0,0 1 0,0 0 1,-1-1-1,1 1 0,-1-1 0,4-4 0,1-5 150,0 0 1,0 0-1,-1-1 0,-1 1 0,5-16 1,-9 25 1141,-4 5-1396,1 1-1,-1-1 0,0 0 1,0 0-1,-6 3 1,7-4-23,0 0 1,0 0 0,0 0 0,0 0-1,1 1 1,-1-1 0,0 0 0,1 1-1,-1 0 1,1-1 0,0 1 0,-1 0-1,1 0 1,0-1 0,0 1 0,-1 3-1,-2 5 61,0 0 0,0 0 0,2 1-1,-4 20 1,5-25-42,0 1 23,0-1 1,1 1-1,-1 0 1,1 0-1,1 0 1,1 11-1,3-6-12,-4-9-8,3 1 7,-4-4-41,0 1 0,0-1 1,0 0-1,0 1 0,0-1 0,0 0 0,1 1 0,-1-1 0,0 1 1,0-1-1,1 0 0,-1 1 0,0-1 0,0 0 0,1 0 0,-1 1 1,0-1-1,1 0 0,-1 0 0,0 1 0,1-1 0,-1 0 0,1 0 1,0 0-1,2 1-158,-1-1-1,1 1 1,0-1 0,0 0 0,0 0-1,0 0 1,0 0 0,0-1 0,0 1-1,0-1 1,0 0 0,-1 0 0,1 0 0,0 0-1,0 0 1,4-3 0,11-9-3958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30 127 1108,'-1'1'182,"0"0"0,0 0 0,1 0 0,-1 1 0,0-1 0,1 0 1,-1 1-1,1-1 0,-1 0 0,1 1 0,-1-1 0,1 1 0,0-1 0,0 0 0,0 1 0,0-1 0,0 1 0,0-1 0,0 1 0,0-1 0,1 0 0,-1 1 0,1-1 1,-1 1-1,1-1 0,-1 0 0,1 0 0,0 1 0,-1-1 0,2 1 0,0 2 279,2-5-251,2 0-110,1 0-1,-1-1 1,0 1-1,0-1 0,0-1 1,0 1-1,-1-1 0,1 0 1,9-7-1,-6 3 79,0-1-1,0 0 1,-1 0 0,0-1-1,8-11 1,-14 16-88,0 0 1,0 1-1,0-2 0,-1 1 1,0 0-1,1 0 1,-1 0-1,0-9 0,-1 10-2,-1 0-16,0 1-60,-1 0-1,1-1 1,0 1-1,-1 0 1,0 0-1,1 0 1,-1 1-1,0-1 1,0 0 0,0 1-1,0-1 1,0 1-1,0-1 1,0 1-1,-1 0 1,1 0-1,0 0 1,-1 0-1,1 1 1,-6-2-1,1 2-110,-1 1 0,1 0 0,-1 0 0,1 1-1,-1-1 1,1 2 0,-9 3 0,-42 25-4927,55-29 2915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 1064,'0'0'6911,"-5"-2"-6602,-13-7-31,13 7 558,1 5-670,-14 10-22,14-10-6,2 5 43,1-8-174,1 1-1,0-1 1,-1 0-1,1 1 1,0-1-1,0 1 1,-1 0 0,1-1-1,0 1 1,0-1-1,0 1 1,0-1-1,0 1 1,0-1 0,0 1-1,0 0 1,0-1-1,0 1 1,0-1-1,0 1 1,0 0 0,2 13 87,-1-11-14,0 2 2,7 16 0,1 0 1,0-1-1,2 0 0,24 34 0,-24-32-5,-7-12-27,-2-8 16,4 13 315,-8-1-212,1-10-63,-2-1-82,1-1 0,-1 0 0,0 0 0,0 0 0,0 0-1,0-1 1,0 1 0,-4 0 0,6-2-25,-5 3-8,-14 4-5,8-6-163,-1 1-65,9-2-119,1 0-134,-12 0-237,11 0-758,-12-8-3676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81 1420,'0'0'2230,"0"-3"-1300,0-11 4596,0 22-5124,2 46 236,0 53 669,1-9 1642,-2-100-2940,-1 1 1,0-1-1,0 0 1,-1 1-1,1-1 1,0 0-1,0 1 0,-1-1 1,1 0-1,-1 1 1,-1-3-1,1 2 2,0-1 1,0 1-1,0-1 0,1 1 0,-1-1 0,1 1 1,-1-1-1,1 1 0,0-6 0,-1-21 106,4-42 0,-2 58-83,1 0 1,1 0 0,0 0-1,1 0 1,10-24-1,-10 30-20,0 0 1,0 1-1,0 0 0,1-1 0,-1 2 0,9-8 0,-10 10-6,1 1-1,-1-1 1,1 1-1,0 0 0,0 0 1,0 0-1,0 1 1,0 0-1,0 0 0,1 0 1,-1 0-1,7 0 1,-11 1-7,32-4 4,-28 5-6,1 0 1,-1 0 0,0 0 0,0 0 0,0 0 0,0 1 0,0 0 0,0 0-1,0 0 1,6 4 0,-5-2-3,-3-3 0,1 0 0,-1 1 0,0-1-1,1 1 1,-1-1 0,0 1 0,0 0-1,0 0 1,3 4 0,1 1-7,11 16 20,-15-21-10,-2-2 0,0 0 1,0 0-1,0 1 1,0-1-1,0 0 1,0 0-1,0 0 0,0 1 1,0-1-1,0 0 1,0 0-1,1 0 1,-1 1-1,0-1 1,0 0-1,0 0 1,0 0-1,0 1 0,0-1 1,1 0-1,-1 0 1,0 0-1,0 0 1,0 0-1,0 1 1,1-1-1,-1 0 0,0 0 1,0 0-1,0 0 1,1 0-1,-1 0 1,0 0-1,0 0 1,0 0-1,1 0 1,-1 0-1,0 0 0,1 0 1,10-3 61,4-5-29,-9 4-27,1 1-1,-1-1 1,1 1 0,-1 0-1,11-2 1,-15 4-5,2 1 3,0-1 0,0 1 0,0 0 0,0 1 0,-1-1 0,1 0 0,0 1 0,0 0 0,0 0 0,0 0 0,-1 1 0,1-1 0,-1 1 0,1 0 0,-1 0 0,0 0 0,1 0 0,-1 1 0,3 2 1,1 2-33,1 1 0,-2 0 1,1 0-1,-1 1 1,0-1-1,-1 1 1,0 1-1,8 17 1,-4 1-2869,10 53 1,-15-61 197,0-3-839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2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 1332,'0'0'2838,"-8"-1"-2106,-22-1-72,23 2-77,3 3-57,3-2-487,-1 0 49,0 0-1,0 0 0,0 1 0,1-1 1,-1 1-1,0 0 0,1-1 1,0 1-1,-1 0 0,1 0 1,0 0-1,0 0 0,0 0 1,0 0-1,0 0 0,0 0 1,0 4-1,1-1 20,1 0-1,0 0 1,1 0-1,-1-1 1,1 1 0,0 0-1,0 0 1,0-1-1,1 0 1,0 1-1,4 5 1,6 5 183,25 27 0,-35-40-254,0 1-1,0 0 1,0 0 0,-1 0 0,0 0 0,1 0-1,-1 0 1,-1 1 0,1-1 0,0 1-1,-1-1 1,0 1 0,2 6 0,-3-8 25,-2 3-7,-2 1-52,1-1-1,-1 1 1,-1-1 0,1 0-1,-1 0 1,0 0 0,0-1 0,0 0-1,0 0 1,-12 7 0,-45 20-962,21-15-3503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 1040,'-19'-35'6371,"18"33"-5538,-6-10 2916,23 35 679,49 72-3173,-36-48-540,38 79 1,-56-98-1121,10 36-1,-15-43-1071,-2 0 0,3 32 0,-8-39-4386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9 177 964,'-2'-4'349,"1"0"0,0 1 0,0-1 1,0 0-1,0 0 0,1 0 0,-1 0 0,1 0 0,0 0 0,0 0 0,0 0 0,1 0 1,0 0-1,-1 1 0,3-5 0,-2 1-101,1 1 1,0 0-1,0-1 0,1 1 1,0 1-1,0-1 1,0 0-1,1 1 0,0-1 1,0 1-1,0 0 1,8-7-1,-8 9-138,0 0 1,1 0 0,-1 0-1,1 1 1,0-1-1,-1 1 1,1 0-1,0 1 1,0-1 0,1 1-1,-1 0 1,0 0-1,0 0 1,1 1-1,-1 0 1,9 1-1,-2 0 20,-1 1-1,1 1 1,-1 0-1,0 0 1,0 1-1,-1 1 1,1 0-1,-1 0 0,0 1 1,0 0-1,-1 1 1,13 11-1,-14-11-13,-1 1-1,1-1 1,-1 2-1,-1-1 1,0 1-1,0 0 1,0 0-1,-1 1 1,-1-1-1,0 1 1,0 0-1,-1 0 1,3 14-1,-5-20-68,-1 0-1,0 0 1,0 0-1,0 0 1,-1 0-1,1 0 1,-1 0-1,0 0 1,0-1-1,0 1 1,-1 0-1,1 0 1,-1-1 0,0 1-1,0-1 1,0 1-1,-3 2 1,-2 2 24,1-1 1,-1 0-1,-1 0 0,1-1 1,-13 9-1,-8 1-58,-1-1 0,0-1 0,-59 18 0,59-22-521,12-7-517,14-3 273,0-1-144,-9-4-224,9 4-744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1456,'0'0'5823,"2"3"-5223,6 10-154,-1 0 0,0 0 0,-1 0 0,6 19 0,15 65 742,-19-66-896,8 21-303,10 46 805,-23-84-3040,-1 1 0,1 21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7 261 1400,'-1'-3'956,"-1"-7"-168,1 0 1,0 0-1,0-1 1,1 1 0,0 0-1,1-1 1,2-11 0,0 5 23,1 1 0,0 0 0,13-29 1,13-8 340,-29 51-1065,7-7 78,-8 8-152,0 1 0,0 0 0,1-1 0,-1 1-1,0 0 1,0-1 0,0 1 0,1 0 0,-1 0 0,0-1 0,0 1 0,1 0-1,-1 0 1,0 0 0,1-1 0,-1 1 0,0 0 0,1 0 0,-1 0-1,0 0 1,1 0 0,-1 0 0,0 0 0,1 0 0,-1 0 0,0 0-1,1 0 1,-1 0 0,0 0 0,1 0 0,-1 0 0,1 0 0,-1 0-1,0 0 1,1 0 0,-1 0 0,1 1 0,1 2-6,0 1 0,0 0-1,-1-1 1,1 1 0,-1 0 0,1 0 0,-1 0 0,-1 0-1,1 0 1,0 1 0,-1-1 0,0 0 0,0 0 0,0 0-1,-1 5 1,-8 59 59,5-46-54,1 1 1,1-1-1,1 25 1,1-41-11,1-1-1,0 1 1,0-1 0,1 1-1,0-1 1,0 0 0,0 1-1,1-1 1,-1 0 0,1 0 0,6 7-1,1 0 6,1 0 1,21 17-1,12 13 122,-43-40-112,0-1 1,0 1-1,0-1 1,0 1-1,0 0 1,-1-1-1,1 1 0,-1 0 1,1 2-1,0-2-24,-1 1 86,-2 1-52,1 2-15,-2 3 0,-14 13 22,3-7-519,-1-1 0,-24 18 1,9-10-6100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57 474 1208,'-57'24'10538,"61"-29"-10262,24-21 9,0 0 1,33-22 0,-20 16-116,337-244 663,-328 245-913,-27 18-374,20-16 0,-24 18-642,-17 11 396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0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7 657 1128,'-6'11'4483,"10"-19"-3947,3-7-183,2 1 0,-1 0 0,20-23 0,232-239 2894,-176 203-2573,14-16 213,-58 52-288,-30 29-14,-1-1 0,1 0-1,11-16 1,-19 23-241,-1 0-23,13-18 1183,-12 18-687,-1 0-668,4-7-12,-4 7 536,1 1-632,16-11 316,-16 11-115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1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0 892,'0'0'10362,"2"4"-10184,9 25 243,-1 1 0,-1 0 1,7 52-1,29 99 478,-16-73-537,13 43 28,-6-45-118,-3-6-104,-26-80-129,0-1 0,16 30 0,-10-23-21,108 255 171,-23-92-171,-75-151-20,1-2 1,56 62-1,-21-28 22,-34-39-16,-10-10-2,-4-7 0,2-1 0,-1 0 0,2-1 0,-1 0 1,2-1-1,0-1 0,22 13 0,-28-19-1,0-1 0,1 0 0,-1 0 0,0-1 0,1 0 0,10 1 0,-14-3 2,0 0 0,0-1 0,0 0 0,0 0 0,0 0-1,-1 0 1,1-1 0,7-3 0,40-20 28,-48 22-30,12-5 7,-5 2-15,-1 0 0,0 0 0,10-9 0,39-31 19,21-14 10,-8 9-16,121-85 13,-188 132-8,0-1-1,-1-1 1,8-8 0,-7 7-12,0 0 0,1 1 0,8-7 0,-11 11 6,-1-1 0,1 0 0,0 1-1,-1-1 1,6-7 0,-6 6-7,-1 2 67,0-1-35,6-6 9,-6 7 70,0 0-91,4-5 6,-4 5 111,0 0-106,29-27 601,-29 28 974,-43 5-1481,33-4 22,5 1-64,-11 0-9,11-1-1,2 0-62,0 1 0,0-1-1,0 0 1,0 1 0,0-1 0,0 0 0,0 0-1,0 0 1,1 0 0,-1 0 0,0 0-1,-2 0 1,3 0 4,-3 0 91,-1 0-47,-11 0-2,11 0 37,0 0-36,-27 3 166,28-3-83,1 0-120,-7 2 8,14 1 42,19 0 17,-21-2-115,5 0 13,-5-1-13,12-3 32,-12 2 57,1 1-73,42-8 133,-43 7 804,-6 9-901,-8 12-131,-16 25 0,3-14-2423,23-29 1928,-3 3 267,-14 8-11831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01:1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56 980,'0'0'2879,"2"-2"-2616,0 0 169,0 0-1,0 0 0,-1 0 1,1-1-1,-1 1 1,1 0-1,-1-1 0,0 1 1,0-1-1,0 1 0,0-4 1,-1 4 665,1 1-975,0 1 0,-1-1 0,0 0 1,1 0-1,-1 0 0,0 0 0,1 0 1,-1 0-1,0 0 0,0 0 0,0 0 1,0 0-1,0-2 0,-1-3 3074,-4 22-3143,2-4 44,0-1-1,0 1 0,-1 12 0,4-21-75,0-1 0,0 1 0,-1 0 0,1-1 0,-1 0 0,0 1 0,-1 3 0,-6 19 187,-5 65 383,13-88-531,-8 25 300,7-24-114,0 11 448,-3 9-420,3-20-290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74 549 1144,'-5'-3'840,"0"0"-1,-1 0 0,1 1 1,-1-1-1,0 2 1,-9-3-1,12 3-146,-12-5 1170,10 5-1875,5 1 40,0 0-1,0 0 0,0 0 1,0 0-1,0 0 0,-1 0 1,1 0-1,0 0 0,0 0 1,0 0-1,0 0 0,0 0 1,-1 0-1,1-1 0,0 1 1,0 0-1,0 0 0,0 0 0,0 0 1,0 0-1,0 0 0,0-1 1,0 1-1,0 0 0,0 0 1,-1 0-1,1 0 0,0-1 1,0 1-1,0 0 0,0 0 1,0 0-1,0 0 0,0 0 1,0-1-1,0 1 0,0 0 1,0 0-1,1 0 0,-1 0 1,0-1-1,0 1 0,0 0 0,0 0 1,0 0-1,0 0 0,0 0 1,0 0-1,0-1 0,0 1 1,1 0-1,-1 0 0,0 0 1,12-10-1,0 0 1,0 1-1,1 0 1,18-8-1,25-11 15,0 3-1,108-32 1,124-12-10,-207 51-13,371-76-572,-293 63 446,51-11 2,-24 13 53,-45 10 66,-94 12-14,2 0-24,-45 7 27,0-1 0,26-4-9,-28 5 6,2 0-10,85-11 124,-47 3-114,-40 7 36,13-5 43,-12 6-76,7-2-3,-7 1-7,0 3-71,-2-1 78,0 0 1,0 0-1,0-1 1,-1 1 0,1-1-1,0 1 1,0-1-1,0 1 1,0-1 0,0 1-1,0-1 1,0 0-1,2 1 1,-3 2-2,3 8 1,-2-8 5,-1 0 5,3 10-12,11 41 16,-4-22-8,38 183 20,13 47 57,-25-90-41,-27-116-34,6 49 23,-6-69-22,-1 5-3,6-3 2,5 8 16,-2 8 104,-16-51-92,-4 0-32,-2 2-1,0-1-1,-1 0 0,1 0 1,-1 0-1,0 0 0,0-1 0,0 0 1,-8 3-1,-259 64 6,170-47-7,-251 33 266,279-46-207,-104 27 1,-119 53-17,163-34-70,42-15 8,35-14 28,6-1-10,-50 34-1,58-33-13,7-5 21,-63 41-17,63-37 130,35-24-89,-1-1 1,-6 6 24,0-1-1,-13 14 1,21-18-23,-4 0 8,-1 0 0,1 1 0,0 0 1,0 0-1,-6 5 0,-7 4 62,-76 37 268,92-49-351,0 0-7,-3 1 5,-13 10 11,14-9-23,-5 4 0,7-5 2,-14 8 5,-4 1 3,18-9 37,0 1-22,1-2-17,1 0 0,0 0 0,-1 1 0,1-1 0,0 0 0,-1 1 0,1-1 0,-1 0 0,1 0 0,0 0 0,-1 0 0,1 1 0,-1-1 0,1 0 0,-1 0 0,1 0 0,-1 0 0,1 0 0,0 0 0,-1 0 0,1 0 0,-1 0 0,1 0 0,-1 0 0,1-1 0,-1 1 0,1 0 0,0 0 0,-1 0 1,1 0-1,-1-1 0,1 1 0,0 0 0,-1-1 0,1 1 0,0 0 0,-1 0 0,1-1 0,0 1 0,0-1 0,-1 1 0,1 0 0,0-1 0,0 1 0,-1-1 0,1 1 0,0 0 0,0-1 0,0 1 0,0-1 0,0 1 0,0-1 0,0 1 0,0-1 0,0 1 0,0-1 0,-3-33-60,3 31 88,5-167 66,-3-78-7,-4 201-81,-9-115 98,2 51-97,5-117 0,12 115-45,0 28 70,-4 15 26,-4 67-53,0-2-8,2-56 140,-2 48-144,0 10 45,0 0-45,0-10-4,0 10 77,0-1-60,1-28 174,-1 29-114,1 0-58,0-10 5,-1 10 108,0 0-98,0-11 5,0 11 101,0-1-88,-1-9 3,0 9 102,1 1-108,-3-28 18,3 28-228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26 1648,'-3'-2'1198,"-31"-21"2512,32 22-3023,-3 2-73,1 0-479,0 0 0,1 0 0,-1 0 0,0 1 0,0 0 0,1 0 0,-1 0 0,1 0 0,0 0 0,-1 1 0,1-1 0,0 1 1,-3 4-1,-6 10 152,0 0 1,1 1 0,0 1-1,-12 32 1,22-48-273,-5 11 96,1 1 0,0-1 0,2 2 0,-1-1 0,2 0 0,0 0 0,1 1 0,0-1 0,2 1 0,-1-1 0,5 22 0,-4-35-94,-1-1 1,1 1-1,-1 0 0,1 0 1,0-1-1,0 1 0,0 0 0,0-1 1,0 1-1,1-1 0,-1 0 1,3 3-1,-3-3 34,-1-1-50,0 0 1,0 0 0,1 0 0,-1 0 0,0 0 0,0-1-1,0 1 1,0 0 0,0 0 0,1 0 0,-1 0 0,0 0-1,0 0 1,0 0 0,0 0 0,0 0 0,1 0 0,-1 0 0,0 0-1,0 0 1,0 0 0,0 0 0,1 0 0,-1 0 0,0 0-1,0 0 1,0 0 0,0 0 0,1 0 0,-1 0 0,0 0 0,0 0-1,0 0 1,1 0 0,-1 1 0,1-1 0,-1 0 0,0 0 0,1 0 0,-1 0 0,1 0-1,-1 0 1,1 0 0,-1 0 0,1 0 0,-1 0 0,0 0 0,1 0 0,-1 0 0,1 0 0,-1 0-1,1 0 1,-1 0 0,1-1 0,-1 1 0,0 0 0,1 0 0,-1-1 0,0 1 0,1 0 0,0-1 0,6-7 16,0-1 0,0 0 0,-1-1 1,0 1-1,-1-1 0,8-20 0,-6 10 5,0 0-1,6-38 0,-3-29 201,-10 86-178,0-2-12,2-10-7,-2 10 147,4 7-187,30 29-124,-31-30 82,1 0 0,0 0 0,0-1 0,0 1 0,0-1 0,1 0 0,-1 0 0,1-1 0,7 2 0,-8-2 34,0 0-1,0-1 1,0 0-1,0 0 1,1 0-1,-1-1 1,0 1-1,0-1 1,0 0 0,0 0-1,0-1 1,-1 1-1,1-1 1,0 0-1,0 0 1,-1 0-1,1 0 1,-1 0-1,0-1 1,0 0-1,0 0 1,0 0 0,0 0-1,-1 0 1,1 0-1,-1-1 1,0 1-1,2-5 1,5-14 216,-8 21-104,-1-2-2,0 3-75,0 1-1,0-1 1,0 0 0,0 0-1,0 0 1,1 0 0,-1 0-1,0 0 1,0 0 0,0 0-1,0 0 1,0 0 0,0 0 0,0 0-1,0 0 1,0 0 0,0 0-1,0 0 1,0 0 0,0 0-1,0 0 1,0 0 0,0 0-1,0 0 1,0 0 0,0 0 0,0 0-1,1 0 1,-1 0 0,0 0-1,0 0 1,0 0 0,0 0-1,0 0 1,0 0 0,0 0-1,0 0 1,0 0 0,0 0 0,0 0-1,0 0 1,0 0 0,0 0-1,0 0 1,0 0 0,0 0-1,0 0 1,0 0 0,0 0-1,1 0 1,-1 0 0,0 0 0,0 0-1,0 0 1,0 0 0,0 0-1,0-1 1,0 1 0,0 0-1,0 0 1,3 10 117,2 27-135,-5-29 25,1 0 0,1 0 1,3 13-1,-2-12 17,-2-6 15,-1-3-51,0 0 0,0 1 1,0-1-1,0 0 0,0 0 1,1 1-1,-1-1 0,0 0 1,0 0-1,1 1 0,-1-1 1,0 0-1,0 0 0,1 1 1,-1-1-1,0 0 1,0 0-1,1 0 0,-1 0 1,0 0-1,1 1 0,-1-1 1,0 0-1,1 0 0,-1 0 1,0 0-1,1 0 0,-1 0 1,0 0-1,1 0 0,-1 0 1,0 0-1,1 0 0,-1-1 1,0 1-1,1 0 0,-1 0 1,0 0-1,1 0 1,-1 0-1,0-1 0,1 1 1,1-2 0,17-11 16,23-12-1,-40 25-11,12 0 23,-12 1-26,0 0-1,0 1 1,0-1-1,0 0 1,0 0 0,0 1-1,0-1 1,-1 1-1,1 0 1,0-1-1,-1 1 1,0 0-1,1 0 1,-1 0-1,2 4 1,5 10-5,-1 0 0,-1 0 0,0 1 0,4 20 0,2 5-1904,4 2-3722,-10-30 2792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25 211 1356,'0'0'6493,"-4"4"-6315,-12 10-8,11-10 2085,34-36-1797,27-39 0,-7 9-117,-25 32-166,-22 28-160,21-25 959,-12 19-659,-11 8-312,0 0 0,0 0 0,0 0 0,0 0 0,0 0 0,0 0 0,0 0 0,0 0 0,1 0 0,-1 0 0,0 0 0,0 0 0,0 0 0,0 0 0,0 0 0,0 0 0,0 0 0,0 0 0,1 0 0,-1 0 0,0 0 0,0 0 0,0 0 0,0 0 0,0 1 0,0-1 0,0 0 0,0 0 0,0 0 0,0 0 0,0 0 0,1 0 0,-1 0 0,0 0 0,0 0 0,0 0 0,0 1 0,0-1 0,0 0 0,0 0 0,0 0 0,0 0 0,0 0 0,0 0 0,0 0 0,0 0 0,0 1 0,0-1 0,0 0 0,0 0 0,0 0 0,0 0 0,0 0 0,-1 5 14,-1 0 0,1-1 0,-1 1 0,-4 7 0,-33 70 504,-59 91 0,89-160-268,11-16-58,13-20-107,59-92-50,-45 73-6,-28 41-10,-4 8-18,-49 97 29,52-103 0,-3 3-9,1 1-25,1-8 42,8-30-42,5-16 16,-11 47-9,-1-2-5,1 4-3,-1 0 0,0-1 1,0 1-1,1-1 0,-1 1 0,0-1 1,0 1-1,0-1 0,0 1 0,0 0 0,0-1 1,0 1-1,0-1 0,0 1 0,0-1 0,0 1 1,0-1-1,0 1 0,0-1 0,0 1 0,0-1 1,0 1-1,-1-1 0,1 1 0,0-1 0,0 1 1,-1 0-1,1-1 0,0 1 0,0 0 1,-1-1-1,1 1 0,-1-1 0,-1 2 0,1 0-1,-1 0 1,1 0 0,-1 0-1,1 0 1,0 0-1,-1 0 1,1 0 0,0 1-1,0-1 1,0 1 0,0-1-1,0 1 1,-1 1-1,-3 5-4,-33 48 6,37-54 17,-14 19 28,11-14-50,3-5 30,0-1-28,-2 6 9,2-6 202,-1 1-169,2-1-22,0-1 0,-1 1 0,1 0 0,0 0 0,-1 0 0,1-1-1,0 1 1,0 0 0,0 0 0,0 0 0,0 0 0,0 0 0,0-1 0,0 1-1,0 0 1,0 0 0,1 0 0,-1 0 0,0-1 0,0 1 0,1 0-1,-1 0 1,1 0 0,-1-1 0,1 1 0,-1 0 0,1-1 0,0 2-1,0 0-73,2 1 64,-1-1-10,50 34 12,-27-22 5,32 14-5,-36-17 14,31 11 0,-50-22-15,1 2 1,-1-1-1,0 0 0,0 0 0,1 0 0,-1 0 0,1 0 1,-1 0-1,5 0 0,-5-1-7,0 1 103,1-1-57,7 2-3,-8-2 439,-6-6-468,-17-18-4,17 21-2,0 1 1,1-1-1,-1 1 1,0 0-1,0 1 1,0-1-1,0 1 1,0-1 0,0 1-1,-7 0 1,2-1 23,-36-8 1,43 10 11,-2 0-10,-27-4 211,28 3-191,12 2-100,24 4 52,-25-4 2,-4 0 2,42 5 603,-3 1-951,-18-5-8393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1432,'3'9'6512,"26"65"-5825,33 77 308,29 63-15,-73-179-753,50 97 1418,-50-104 2499,-16-34-3773,3-6-254,-1-1 0,-1 1 1,0-1-1,0 1 0,-2-1 0,1 0 0,-2-14 1,-4-102 404,2 96-445,-12-173 393,14 192-460,-40-371 382,30 344-1936,9 38 862,-4-5-1739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81 1144,'0'0'2144,"1"2"-1571,0 7-241,0 0 0,0-1-1,-1 1 1,0 0 0,-1 0 0,-2 11-1,0 15 224,-1 20 250,1-36-337,2 0-1,0-1 1,3 30-1,-2-42 455,-1 1 0,1-1 0,-1 0 1,-1 1-1,-2 9 0,-6-44-811,9 27-98,0-1 0,0 0 0,1 1 0,-1-1 1,1 0-1,-1 0 0,1 0 0,0 0 0,0 0 0,0 1 1,0-1-1,0 0 0,0-3 0,1-2 21,0-21 94,0-1 0,2 1-1,11-51 1,-10 65-106,0 0-1,1 1 0,1-1 0,0 1 1,0 0-1,1 1 0,1 0 1,0 0-1,11-12 0,-17 22-18,-1 1-1,0 0 1,0 0 0,1-1-1,-1 1 1,1 0-1,-1 0 1,1 0-1,-1 0 1,1 1-1,-1-1 1,1 0-1,0 1 1,-1-1-1,1 1 1,0 0-1,0-1 1,0 1-1,-1 0 1,1 0-1,2 0 1,-1 1 0,-1 0 0,1 0 0,0 0 0,-1 0 0,1 0-1,0 0 1,-1 1 0,1-1 0,-1 1 0,0 0 0,4 3 0,1 2 2,-1-1 1,-1 1-1,1 1 0,-1-1 0,-1 1 1,1 0-1,3 9 0,7 27 37,-1 1 0,-3 0 1,9 68-1,-17-96-7,-2-14-7,-1 0 15,2 2 309,0-12-253,3-20-152,-4 20 94,6-31 0,2-1 0,23-57 1,-28 84-35,1 0 0,1 1 0,0-1 1,0 1-1,1 1 0,0-1 1,1 1-1,0 1 0,1-1 1,13-10-1,-18 16-5,1 1 1,0-1-1,0 1 1,0 0 0,0 0-1,0 1 1,0 0-1,1 0 1,-1 0-1,1 0 1,-1 1-1,1 0 1,0 0 0,0 1-1,-1 0 1,1 0-1,0 0 1,0 0-1,0 1 1,-1 0-1,1 0 1,0 1-1,-1-1 1,10 5 0,-3 1-17,-1-1 1,1 1-1,-1 1 1,-1 0-1,1 0 1,-2 1-1,1 1 1,-1 0-1,0 0 1,-1 0-1,-1 1 1,1 0-1,-2 1 1,7 14-1,-6-11-399,-1 1-1,-1-1 0,-1 1 0,4 25 1,-6-25-938,0 1 1,-2-1 0,0 1 0,-3 23-1,-3-9-2368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54 306 1224,'-49'4'4631,"49"-4"-4594,0 0 0,0 0 0,-1 0 0,1 0 1,0 0-1,0 0 0,0 0 0,-1 0 0,1 0 1,0 0-1,0 0 0,0 1 0,-1-1 0,1 0 1,0 0-1,0 0 0,0 0 0,0 0 0,0 1 1,-1-1-1,1 0 0,0 0 0,0 0 0,0 1 1,0-1-1,0 0 0,0 0 0,0 0 0,0 1 1,0-1-1,0 0 0,0 0 0,0 1 0,0-1 1,0 0-1,0 0 0,0 0 0,0 1 0,0-1 1,0 0-1,0 0 0,0 0 0,0 1 0,0-1 1,0 0-1,0 0 0,1 0 0,-1 1 0,0-1 1,0 0-1,0 0 0,0 0 0,1 1 0,18 4 185,1 0-1,1-1 1,-1-1 0,0-1-1,33-1 1,110-13 321,-106 7-346,259-41 530,-127 16-420,63-19 29,-36 0-84,-78 21-34,19-7 505,-113 23-287,25-8 726,33-15 198,-100 34-1271,24-9 804,-23 9-71,-1 0-728,8-2-3,-8 2 780,-5 8-903,-10 20 37,10-20-2,2-4 5,-3 58-7,2 64-1,2-19 13,23 569 17,-7-477-15,7 153 53,-20-267-75,0 105-658,-9-158-221,1-1-3801,-10-23-3013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1620,'0'0'804,"-1"-8"-6,0 7-96,0 7 3616,1 255-2713,3-125-1124,6 256 675,-19 22-354,10-412-798,-7 337 458,3-123-233,0 4-69,4-135-102,4 72 76,-3-136-107,4 20 40,-4-40-61,-1 0-1,0 0 1,1 0-1,-1 0 1,1 0-1,-1 0 1,1 0-1,-1 0 1,1 0-1,0 0 1,-1 0-1,1 0 1,0 0-1,0-1 0,0 1 1,0 0-1,0-1 1,0 1-1,0-1 1,0 1-1,0-1 1,0 1-1,0-1 1,1 1-1,1-1 3,-1 1 0,1-1 0,0 1-1,-1-1 1,1 0 0,0 0-1,-1-1 1,1 1 0,0 0 0,2-2-1,192-67 70,-29 8-66,-8 6 32,28-9-33,150-22 35,-253 68 108,162-55 0,-173 41 108,114-67 0,-11 12-101,-174 85-160,2 0 29,0-1-1,1 1 0,-1 0 0,1 1 0,0-1 1,5 0-1,1 1-19,-10 0 44,1 0-94,-2 1-203,-1-1 1,1 1-1,0-1 0,0 0 1,0 0-1,0 1 0,0-1 0,-1 0 1,1 0-1,0 0 0,-1 0 1,1 0-1,0 0 0,-1 0 0,1 0 1,-1 0-1,0 0 0,1 0 1,-1 0-1,0-1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1451 920,'-82'-3'6606,"79"3"-5752,1 0-479,2 0-335,0 0 1,0 0 0,0 0-1,0 0 1,0 0 0,-1 0-1,1 0 1,0 0 0,0 0-1,0 0 1,0 0-1,0 0 1,0 0 0,-1 0-1,1 0 1,0-1 0,0 1-1,0 0 1,0 0 0,0 0-1,0 0 1,0 0 0,0 0-1,-1 0 1,1 0-1,0 0 1,0 0 0,0-1-1,0 1 1,0 0 0,0 0-1,0 0 1,0 0 0,0 0-1,0 0 1,0 0-1,0-1 1,0 1 0,0 0-1,0 0 1,0 0 0,0 0-1,0 0 1,0 0 0,0-1-1,0 1 1,0 0 0,7-5 411,15-5-699,-19 9 404,93-29 233,-33 11-226,432-116 314,19 16-260,-296 61-130,170-31 10,-65 15-48,-86 15-14,-126 33-26,228-51 20,42-5-3,102-30 12,25 5-5,201-48 15,-561 121-23,122-32 30,-180 41-38,170-43 74,-129 30-70,-64 18-11,5-3 5,-38 12-14,-32 10-1,1 1-12,-2 0 11,1 0 1,-1 0 0,1 0-1,-1 1 1,0-1-1,1 0 1,-1 1-1,0-1 1,1 0-1,-1 1 1,0 0 0,0-1-1,1 1 1,-1 0-1,0 0 1,0 0-1,0-1 1,0 1-1,0 0 1,0 0 0,0 1-1,0-1 1,-1 0-1,1 0 1,0 0-1,-1 0 1,1 1 0,-1-1-1,1 0 1,0 3-1,6 27 1,-1 1 0,-1-1-1,-2 1 1,-1 36 0,0-7 5,4 124 2,6 54 25,8 143 16,24 62 16,8 128-16,-43-344-10,19 293 0,-7-126-16,-6-74-10,-7-1-48,-7-145-65,-5 99-44,0-94 95,-5 47 48,-24 759 600,32-947-569,-52 636 495,33-469-322,-9 34 14,-6 86 35,31-257-800,3 0 0,15 126 1,-13-191 321,5 21-1188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25 1424,'0'0'2530,"0"-3"-1823,-3-19 3891,3 29-4409,-7 223 1060,6-113-854,-3 538 742,7-259-727,-5-219-244,0-38-24,-2 148 147,0 22-78,-3-43-43,2-119-82,-3 70 46,-36 395 98,-7-111-61,34-335-132,-8 160 46,10 16-54,3-107 6,-2 29-29,5 83 29,10-238-19,11 152 0,-1 2-11,-1 94 23,-2-142 29,-5-169-71,-1-19 5,9 43 1,-8-56 6,0-1 0,1 0-1,1 0 1,0-1 0,8 15 0,-8-20-1,1 0 0,-1 0 1,1 0-1,0-1 1,1 0-1,0 0 0,-1-1 1,2 1-1,-1-2 1,1 1-1,0-1 0,0 0 1,0-1-1,0 0 0,0 0 1,1-1-1,12 3 1,7-1-11,0-1 1,-1-1 0,1-2 0,34-3 0,23-7-81,-1-4-1,146-43 1,-91 10 16,-27 9 36,254-98-25,-273 98 56,47-12 0,-69 25 1,182-47 4,-141 43 5,0 6 17,-30 7 1,-25 4-11,123-25-11,-95 22 5,337-58 30,-288 48-20,349-82-16,20-20 29,-173 69 7,-279 52-31,197-20 6,167-21-48,-4-12 79,-367 52-36,204-26 0,-222 31-5,112-15-26,-104 13 47,35-8-2,0-3-28,21-7 16,-46 8-12,-41 13 9,-1 0 2,0 0-4,5-1-354,0 0 0,-1-1 0,0 0-1,0 0 1,0 0 0,10-7 0,-14 7-1415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49 478 1536,'-1'6'692,"-2"38"756,2 1 0,5 60 1,-2-73-993,16 100 1501,-13-103 1202,-7-36-2963,-10-29 72,2-2-1,-7-45 0,-5-85 122,16 122-281,4 18-56,1-1 0,1 0 0,1 1 0,1-1 0,2 1 0,1 0 0,1 0 0,1 1 0,2-1 0,17-38 0,-17 49-18,0 0 1,1 1-1,15-19 0,-21 29-26,0 1 0,1 0-1,-1 0 1,1 0-1,0 1 1,1 0 0,-1 0-1,1 0 1,0 1-1,0 0 1,0 0-1,9-3 1,-13 5-7,-1 1 1,1-1-1,0 1 0,0 0 1,0-1-1,-1 1 0,1 0 1,0 0-1,0 0 0,0 1 0,-1-1 1,1 0-1,0 1 0,0-1 1,-1 1-1,1 0 0,0-1 1,-1 1-1,1 0 0,-1 0 1,1 0-1,-1 0 0,1 0 1,-1 0-1,0 0 0,1 1 0,-1-1 1,0 1-1,0-1 0,0 1 1,0-1-1,0 1 0,0-1 1,-1 1-1,1 0 0,-1-1 1,1 1-1,-1 0 0,1 3 1,1 5 2,-1 0 1,0-1 0,-1 1-1,0 0 1,-2 18 0,-2-7-10,-1 0 1,-1 0 0,0-1-1,-2 0 1,0 0-1,-1 0 1,-1-1 0,-1-1-1,-1 1 1,-24 27 0,29-37-10,-1-1 1,0 0 0,-1 0 0,-9 6-1,14-11 1,0 0-1,0-1 0,0 1 0,0-1 1,-1 0-1,1-1 0,-1 1 0,0-1 1,1 0-1,-1 0 0,-8 1 0,10-2 2,2-3-86,-4-6 80,4 6 0,7 2-10,16-5 44,-16 4-30,1 5 18,7 3 10,0 1 0,0 0 0,-1 1 0,21 16 0,0 9-31,-2 2-1,-2 1 1,48 71-1,-50-60-877,-10-17-5642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1596,'0'0'2373,"1"7"-1878,4 19-51,-3-19 698,1-8-1046,1 1 0,0-1 0,0 0 1,-1 0-1,1 0 0,0 0 0,-1-1 0,1 0 0,-1 1 1,0-1-1,0 0 0,1-1 0,-1 1 0,-1-1 0,1 1 0,0-1 1,-1 0-1,1 0 0,3-5 0,0-1 138,-1 0-1,1-1 1,-2 0-1,1 1 1,4-16-1,-9 24-202,0 0 0,1 0 0,-1 0 0,0 0 0,1 0 0,-1 0 0,0 0 0,0-1 0,0 1 0,0 0 0,0 0 0,0 0-1,-1-1 1,1-2 53,0 1 167,-1-2-21,0 1-160,0 1 1,0-1 0,-1 0 0,1 1 0,-1-1-1,0 1 1,1-1 0,-2 1 0,1 0 0,0-1-1,-1 1 1,1 1 0,-1-1 0,-5-4 0,6 6 202,-2 1-194,-11 3-1,10 0-4,1 5-31,0-1-1,1 1 1,0 0 0,0 0 0,1 0 0,0 1-1,1-1 1,-1 0 0,2 1 0,-1-1 0,2 12-1,-1-4 33,2 0 0,0 0 0,1 0-1,0-1 1,8 21 0,-7-28-31,-1 0 0,1-1 0,0 0 0,0 0 0,1 0 0,0 0 0,0-1 0,1 0 0,0 0 0,0 0 1,0-1-1,1 0 0,0 0 0,0-1 0,0 0 0,0 0 0,1 0 0,-1-1 0,1 0 0,0-1 0,13 3 0,-16-4-71,0 0-1,-1-1 1,1 0-1,0 0 1,0 0-1,0-1 1,0 1-1,0-1 1,0 0-1,9-4 1,-4 0-508,0 1 1,1-2-1,10-7 0,-18 11 129,0 1 0,-1-1 0,1 0 0,-1 0-1,1-1 1,-1 1 0,0 0 0,0-1 0,0 1 0,3-6-1,-3 5-740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 1032,'-2'-1'1011,"-3"-6"-130,3 5-91,-12-1 1728,13 3-2452,-1 0 1,1 0-1,0 0 1,-1 1-1,1-1 1,0 1-1,-1-1 1,1 1-1,0-1 1,-1 1-1,0 0 1,-2 1 74,3-1-83,-1 0-1,1-1 1,-1 1 0,1 0-1,-1 0 1,1 1-1,-1-1 1,1 0-1,0 0 1,0 1 0,-1-1-1,1 0 1,0 1-1,-1 1 1,-1 2 179,1-2-148,0 0 0,1 0 0,0 0 0,-1 0 0,1 0 0,0 1 1,0-1-1,1 0 0,-1 1 0,1 3 0,-1-5-53,1 3 28,0 0-1,0 0 1,0 1 0,1-1-1,0 0 1,0 0 0,0 0-1,1-1 1,-1 1 0,4 6-1,2 3 115,16 24-1,-20-33-132,69 90 1146,-69-91-1050,-1 0 0,0 0 0,0 1 0,0-1-1,-1 1 1,2 5 0,-3-7 36,0 0-8,-1 0-129,0 0 1,0 0-1,0-1 0,0 1 1,0 0-1,0 0 0,-1-1 1,0 1-1,1-1 0,-1 1 1,-3 2-1,-27 19 233,19-15-262,12-8-177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 1708,'-4'0'334,"1"-1"-1,-1 1 0,0 0 1,0 0-1,0 0 1,1 0-1,-1 1 1,0-1-1,0 1 0,1 0 1,-1 0-1,1 1 1,-7 2-1,4-1-47,1 1-1,0-1 1,0 1 0,0 0-1,1 1 1,-1-1 0,-6 9-1,1 2 9,1 0 1,0 0-1,1 1 0,1 0 0,-6 18 0,7-17-18,1 1-1,1-1 1,-3 31-1,6-39-206,0 0 0,1 0 0,0 1 0,1-1 0,0 0-1,1 0 1,0 0 0,0 0 0,4 9 0,-6-17-80,1 0-1,-1 0 1,1 0-1,-1 0 1,1 0-1,-1 0 1,1 0-1,0 0 1,-1 0-1,1 0 1,0 0-1,0-1 1,0 1 0,-1 0-1,1 0 1,0-1-1,0 1 1,0-1-1,0 1 1,0-1-1,0 1 1,1-1-1,-1 0 1,0 1-1,2-1 1,-1 0-19,0 0 0,0-1 1,0 1-1,0-1 0,0 1 0,0-1 1,0 0-1,0 0 0,0 0 0,0 0 1,0 0-1,3-3 0,3-2-83,-1-1 0,1-1 0,-1 0 0,12-16 0,-4-2 117,-2 0 1,0 0-1,-2-2 0,0 1 0,-2-1 1,-2-1-1,9-57 0,-11 58 382,-5 25-277,0 2 3,0-6-107,2 11 442,20 79-325,-17-68-111,1 0 1,0 0 0,1 0 0,11 15-1,-15-25-30,1 0 0,0 0 0,0 0 0,0-1-1,1 1 1,0-1 0,0-1 0,0 1-1,0-1 1,0 1 0,1-2 0,0 1-1,-1 0 1,13 2 0,-14-4 3,1 0 0,0-1 0,-1 0 0,1 1 0,0-2 0,0 1 0,-1 0 0,1-1 0,0 0 0,-1 0 1,1-1-1,-1 1 0,1-1 0,-1 0 0,0 0 0,0 0 0,0-1 0,0 0 0,0 1 0,5-7 0,-3 4 29,0-1 1,0 0-1,-1-1 0,0 1 0,0-1 1,-1 0-1,0-1 0,0 1 1,0 0-1,-1-1 0,0 0 1,-1 0-1,3-13 0,-5 17 71,0-1 0,0 1 0,0-1 0,0 1 0,-1 0 0,0-1 0,-2-5 0,3 8-55,-1 1-6,1 0-1,-1 0 1,0 0-1,0 0 1,1 0-1,-1 0 1,0 0-1,0 0 1,0 0-1,0 0 1,0 0-1,0 1 1,0-1-1,-1 0 1,1 1-1,0-1 1,0 1-1,-1 0 1,0-1-1,0 0 31,-2 1-14,-1-1 0,0 1 0,0 0 0,1 0 0,-1 0 0,0 0 0,0 1 0,1 0 0,-1 0 0,0 0 0,1 1 0,-1-1 0,-6 5 0,5-4-5,1 1 0,0 0 0,0 0-1,0 0 1,0 0 0,0 1 0,-6 6 0,9-8-28,0 0-1,0 1 1,1-1 0,-1 0 0,1 1 0,-1-1 0,1 1 0,0 0 0,0-1 0,0 1-1,0 0 1,1 0 0,-1-1 0,1 1 0,0 0 0,0 0 0,0 0 0,0 0-1,0 3 1,1-4-20,-1 1-1,1 0 1,-1-1-1,1 1 1,0 0-1,0-1 1,0 1-1,0-1 1,0 0-1,1 1 1,-1-1-1,1 0 1,-1 0-1,1 0 1,0 0-1,4 4 1,9 7 3,-1 1 0,0 0 0,-1 1 0,0 1 1,-2 0-1,0 0 0,0 1 0,15 36 0,88 225 37,-111-268-118,-1 1 1,1-1 0,-2 0 0,1 1 0,-1 0-1,-1-1 1,0 1 0,-1 0 0,-2 14-1,3-23 75,0 0 0,0-1 0,-1 1 0,1 0-1,0-1 1,-1 1 0,0 0 0,1-1-1,-1 1 1,0-1 0,0 1 0,1-1-1,-1 0 1,0 1 0,-1-1 0,1 0-1,0 0 1,0 0 0,0 1 0,-1-1-1,1 0 1,-1-1 0,1 1 0,-1 0-1,1 0 1,-1-1 0,1 1 0,-1-1-1,1 1 1,-1-1 0,0 1 0,1-1-1,-1 0 1,0 0 0,1 0 0,-1 0-1,0 0 1,1-1 0,-4 0 0,0 0 47,1 0 1,-1-1 0,1 0-1,0 0 1,-1 0 0,1 0 0,0-1-1,0 0 1,1 0 0,-1 0-1,0 0 1,-3-5 0,1-1 36,0 0 0,0 0 0,1-1 1,0 0-1,1 0 0,0 0 0,0-1 1,1 1-1,-2-15 0,3 10-2,0-1-1,1 1 0,1-1 1,0 0-1,5-29 1,-1 28-60,0 0 0,0 1 0,2-1 0,0 1 0,0 0 0,2 1 0,9-15 0,-9 17-953,1 1 0,1 1 0,0-1 0,21-18 0,-19 21-1783,-3-1 35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1576,'0'0'3603,"-2"7"-3157,-2 8-96,1 0 1,-1 16 0,4-21-195,1 0-1,-1 0 0,1 0 0,1 0 1,0-1-1,0 1 0,1-1 1,0 1-1,1-1 0,0 0 1,0 0-1,8 10 0,-11-17-86,0 0 0,1 0 0,-1 0-1,1 0 1,-1 0 0,1-1 0,0 1-1,0 0 1,0-1 0,-1 1 0,2-1 0,-1 0-1,0 0 1,0 0 0,0 0 0,1 0 0,-1 0-1,0-1 1,1 1 0,-1-1 0,4 1 0,-4-1 185,2-2-6,-2 1-182,1 0 0,0 0 0,-1 0 0,1-1 0,-1 0 0,1 1 0,-1-1 0,0 0 0,0 0 1,1 0-1,-1 0 0,-1-1 0,1 1 0,0 0 0,-1-1 0,1 0 0,-1 1 0,0-1 0,0 0 0,0 1 1,0-1-1,0 0 0,0-4 0,0 0 16,0 1 1,-1-1-1,0 0 1,0 1-1,-1-1 1,0 1-1,0-1 0,-1 1 1,1 0-1,-1-1 1,-1 1-1,-2-6 1,-3-4-252,-1 1 1,0 0 0,-14-16-1,23 29 58,-1 1 0,0 0 0,0 0 0,0 0-1,0 0 1,0 0 0,0 0 0,-1 1-1,1-1 1,0 0 0,0 0 0,-2 0-1,-4-1-5123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1024,'0'0'4109,"0"5"-3621,3 11-80,0 0 0,1 0-1,1 0 1,0 0 0,1 0 0,9 15-1,-5-13 117,17 23 1,-26-40-492,0 0 1,1 1-1,-1-1 1,1 0-1,-1 0 1,1 0-1,-1 0 1,1 0-1,-1 0 1,1 0-1,0-1 1,0 1-1,-1 0 1,1-1-1,0 0 1,0 1-1,0-1 1,0 0 0,0 0-1,-1 0 1,1 0-1,0 0 1,0-1-1,0 1 1,0 0-1,2-2 1,1 0 37,1 0 0,-1 0 0,1 0 0,-1-1 0,0 0 0,6-4 0,-4 1 48,0 0 1,-1-1 0,0 1-1,0-1 1,-1 0 0,0 0 0,6-11-1,24-57 1432,-29 61-1068,-3 8-119,-2 3-222,1 1 0,-1 0 1,0-1-1,-1 0 0,1 1 0,0-1 1,0-2 870,1 10-937,2 12-32,13 34-616,-15-46 214,0 1-1,0-1 0,1 0 0,0 0 0,0 0 0,0 0 0,6 5 0,-6-6-175,6 7 25,2-5-4456,1 0 1814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1268,'-1'-2'3152,"5"6"-1400,14 20-1006,22 26-732,-35-45 16,23 27 165,-2 2 0,-1 0 0,22 41 0,-44-68-164,0 1-1,0 0 1,-1 0-1,0 0 1,0 0-1,0 11 1,-2-16-10,-2 1-9,2-2-9,0-1 1,-1 0 0,1 1 0,-1-1 0,1 0 0,-1 0 0,0 1 0,1-1 0,-1 0 0,0 0 0,0 0 0,0 0 0,1 0 0,-1 0 0,0 0 0,-1 0 1,1 0-1,0-1 0,0 1 0,0 0 0,0-1 0,-1 1 0,-1 0 0,-4 0 126,1 0 1,-1 0-1,1-1 1,-1 0-1,1 0 0,-1-1 1,0 1-1,1-2 1,0 1-1,-1-1 1,1 0-1,0 0 1,0 0-1,0-1 1,0 0-1,0 0 0,1-1 1,-1 0-1,1 0 1,-9-8-1,13 9-96,-1 1 0,1 0 1,0 0-1,0-1 0,0 1 0,0 0 0,1-1 0,-1 1 0,1-1 0,-1 1 0,1-1 0,0 0 0,0 1 0,0-1 1,0 1-1,1-1 0,-1 1 0,1-1 0,-1 1 0,1 0 0,2-5 0,1-4 55,1 0-1,13-21 1,-18 31-84,13-18-48,1 0 0,0 1-1,27-27 1,1 4-4818,-35 35 3583,5-5-1159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1596,'0'0'4593,"-7"2"-3962,-23 7-29,29-8-552,-1-1 0,1 1 0,0 0 0,-1 0 0,1 0 0,0 0-1,0 0 1,0 0 0,0 0 0,0 1 0,0-1 0,0 0 0,0 1 0,0-1 0,0 0 0,1 1 0,-1 1 0,-2 3 135,-2 3 26,1 0-1,1 0 1,-1 0-1,2 0 0,-1 1 1,1-1-1,1 1 1,0-1-1,0 1 1,1 0-1,1 14 1,0-10-29,1 0 0,0 1 1,1-1-1,1-1 0,0 1 0,1 0 1,8 14-1,-9-20-87,0 0 1,1-1-1,0 1 0,0-1 1,13 13-1,-15-18-239,1 1 0,-1 0-1,1-1 1,-1 1 0,1-1-1,0 0 1,0-1 0,0 1-1,0 0 1,0-1 0,0 0-1,0 0 1,1 0 0,-1-1-1,7 1 1,23-7-4862,-31 5 2459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1108,'0'0'2914,"1"-2"-2397,32-32 1917,-19 20-2094,-1 0-1,14-19 1,-22 26-233,-1 1 0,-1-1-1,1 0 1,-1 0-1,0 0 1,-1-1-1,1 1 1,-1 0 0,1-11-1,-3 11 94,0 1 0,-1-1-1,1 1 1,-1 0 0,-2-9-1,2 13 40,-11-6 192,11 8-413,0-1 1,1 1 0,-1 0-1,0-1 1,1 1-1,-1 0 1,0-1 0,0 1-1,0 0 1,1 0 0,-1 0-1,0 0 1,0 0 0,0 0-1,0 0 1,1 0-1,-1 0 1,0 0 0,-1 1-1,1-1 44,-3 0 146,0 2-16,0-1-177,1 0 39,0 0 0,0 0 0,1 0-1,-1 1 1,0-1 0,0 1 0,1-1-1,-1 1 1,1 0 0,0 0 0,-1 0-1,1 0 1,0 1 0,0-1-1,0 0 1,1 1 0,-1 0 0,0-1-1,1 1 1,-2 4 0,2-1-6,0 0 0,0 0 0,0 0 0,1 0 0,0 0 0,0 0 0,1 0 0,0 1 0,0-1 1,0 0-1,1 0 0,-1-1 0,1 1 0,1 0 0,-1-1 0,1 1 0,0-1 0,0 0 0,1 0 0,8 9 0,-6-7-107,0-1 0,1 0 0,0 0-1,0-1 1,0 0 0,1-1 0,-1 1-1,1-1 1,0-1 0,1 1 0,11 2 0,-16-5-145,-1 0 1,1-1-1,0 1 1,-1-1-1,1 0 1,0 0-1,6-1 1,2 0-1374,-5 1-1562,13-4 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1584,'-3'1'664,"-4"2"-458,0 1 1,1-1 0,-1 1 0,1 0 0,0 1-1,1-1 1,-1 1 0,1 0 0,0 1 0,0-1-1,0 1 1,1 0 0,0 0 0,-5 10 0,-1 3 85,0 1 1,2 0 0,-11 39 0,14-39-164,2 0 0,0 0 0,1 0 0,1 1 0,1-1 0,1 0 0,1 1 0,0-1 0,2 0 1,0 0-1,1 0 0,1-1 0,1 0 0,1 0 0,12 21 0,-18-36-97,1 1 1,0-1-1,0 0 0,0 0 0,1 0 0,-1 0 1,1-1-1,0 1 0,0-1 0,0 0 1,1 0-1,-1-1 0,1 1 0,7 2 0,-11-4-17,1-1 0,0 0 0,0 0-1,0 0 1,0 1 0,0-2-1,-1 1 1,1 0 0,0 0-1,0-1 1,0 1 0,0-1-1,-1 1 1,4-2 0,22-14 287,-25 14-262,12-8 377,0-2-1,0 0 1,-2 0 0,19-23-1,-25 28 64,-3 3-225,0 0-1,0 0 1,1 0-1,8-6 0,-11 9 474,4 2-588,-3 0-130,2 0 29,-1 0 0,1 0 1,-1 0-1,1 1 0,-1-1 1,0 1-1,0 0 0,0 0 1,0 0-1,0 1 0,0-1 1,0 1-1,2 2 0,-1-1-39,28 29-940,66 51 1,-85-72-154,0 1-4247,-4-5 2377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8 114 1408,'-7'-26'2668,"7"23"-1926,0 0-66,0 1-390,0 0 0,1-1-1,-1 1 1,1 0 0,0 0 0,-1 0 0,1-1 0,2-2 0,-1 3 458,4 5-422,10 5-139,-1 1 1,0 1-1,-1 0 1,0 1-1,0 0 1,-1 1 0,21 26-1,-22-23-87,0 1 0,-1 1 0,0-1-1,-2 2 1,0-1 0,-1 1 0,8 25 0,-14-35-91,1 1 1,-1-1-1,-1 1 1,0 0 0,0 0-1,-1 0 1,0-1-1,0 1 1,-1 0-1,0 0 1,-1 0-1,1-1 1,-2 1 0,1-1-1,-1 1 1,-1-1-1,0 0 1,0 0-1,0-1 1,-1 1 0,0-1-1,-10 12 1,13-18-10,1 1 1,-1-1-1,1 1 0,-1-1 1,0 0-1,1 0 1,-1 0-1,0 0 0,0 0 1,0 0-1,0 0 1,0 0-1,0-1 1,0 1-1,-3 0 0,-8 0 0,12 0 7,-1-1 0,1 0-1,0 0 1,0 0 0,0 0-1,-1 0 1,1-1 0,0 1-1,0 0 1,0 0 0,0-1-1,0 1 1,-1-1 0,1 1-1,0-1 1,0 1 0,-1-2-1,0 0 9,-1 1-2,1 0 0,1 0 0,-1 0 0,0 0 1,0-1-1,0 1 0,1-1 0,-1 0 0,1 1 0,-1-1 0,1 0 0,0 0 0,0 0 0,-1 0 1,0-3-1,0 2 11,1-3-13,-1 1 0,1-1 0,-1 1 0,1-1 0,1 1 0,-1-1 0,1 1 0,0-1 0,0 1 0,2-7 0,-1 1 7,0-5-4,1 0 0,1 0 0,1 1 0,0-1 1,11-24-1,40-70 4,-50 100-13,11-17-10,1 0 0,1 2-1,1 0 1,1 1-1,42-38 1,-62 62 7,1-1 0,-1 1 1,0-1-1,1 1 0,-1 0 1,1-1-1,-1 1 0,1 0 1,-1 0-1,0-1 1,1 1-1,-1 0 0,1 0 1,-1 0-1,1 0 0,-1-1 1,1 1-1,0 0 0,-1 0 1,1 0-1,-1 0 0,1 0 1,-1 0-1,1 0 0,-1 1 1,1-1-1,-1 0 0,1 0 1,-1 0-1,1 0 0,-1 1 1,1-1-1,-1 0 0,1 0 1,-1 1-1,0-1 0,1 0 1,-1 1-1,0-1 0,1 1 1,-1-1-1,0 0 1,1 1-1,-1-1 0,0 1 1,1-1-1,-1 1 0,0-1 1,0 1-1,0-1 0,1 2 1,0 1 7,2 4-4,-3 13 6,-1 5 4,6 48 0,-4-67-7,0 0-1,0 0 1,0 0 0,1 0 0,0 0 0,0-1 0,1 1 0,0-1-1,0 1 1,0-1 0,0 0 0,1 0 0,6 7 0,-8-11 22,-1 0 1,1 0-1,0 0 0,0 0 1,-1 0-1,1 0 0,0 0 1,0-1-1,0 1 1,0-1-1,0 1 0,0-1 1,0 0-1,0 1 1,0-1-1,0 0 0,0-1 1,0 1-1,0 0 0,0 0 1,0-1-1,-1 0 1,1 1-1,0-1 0,0 0 1,0 0-1,0 0 1,-1 0-1,1 0 0,0 0 1,-1 0-1,1 0 1,-1-1-1,0 1 0,1-1 1,-1 1-1,0-1 0,2-2 1,-2 1 39,0 0 0,0 0 0,0 0 0,0 1 0,-1-1 0,1 0 0,-1 0 0,0 0 0,1 0 0,-2-6 0,1 6-48,-1-4 51,1-1 0,-1 0 0,-1 1 1,0-1-1,0 1 0,0-1 0,-1 1 0,-6-12 1,2 6-54,-1 0 0,0 1 1,-12-14-1,-5 3-1680,23 21 902,-1-1-713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1468,'0'0'849,"0"2"-72,6 15 793,0 0 1,11 22-1,-7-19-1137,2 0-1,0-1 0,19 22 0,-30-40-419,1 1 0,-1-1-1,1 0 1,-1 0-1,1 0 1,0 0 0,-1 0-1,1 0 1,0 0 0,0-1-1,0 1 1,-1-1 0,1 1-1,0-1 1,0 0 0,0 0-1,0 0 1,0 0 0,0 0-1,0 0 1,0 0 0,0 0-1,0-1 1,0 1 0,-1-1-1,1 0 1,0 1 0,0-1-1,2-1 1,4-3 32,0 1 0,1-1 0,-2 0 0,11-9 1,-17 13 15,11-8 189,-10 9-243,-1 0 1,1-1-1,-1 1 0,0 0 1,1 0-1,-1 0 0,1 0 1,-1 0-1,0 0 0,1 0 1,-1 0-1,1 1 0,-1-1 1,0 0-1,1 1 1,-1-1-1,0 1 0,1 0 1,-1-1-1,0 1 0,2 1 1,-1 0-5,1-1 0,0 1 1,0-1-1,0 0 1,1 0-1,-1 0 1,0 0-1,0 0 0,1-1 1,2 1-1,2-1 0,-1 1 0,1-2 0,-1 1-1,1-1 1,-1 0 0,0-1 0,1 0-1,-1 0 1,0 0 0,0-1 0,-1 0 0,1-1-1,0 1 1,-1-1 0,0 0 0,0-1-1,0 0 1,10-10 0,3-9 230,25-40 0,-43 62-99,0 2-123,-1 0 0,1 0 0,-1 1-1,1-1 1,-1 0 0,1 0 0,-1 0 0,0 1 0,1-1-1,-1 0 1,1 1 0,-1-1 0,0 0 0,1 1 0,-1-1 0,0 0-1,1 1 1,-1-1 0,0 1 0,0-1 0,1 0 0,-1 1-1,0-1 1,0 2 0,6 20 88,-2 38-97,-3-37 49,21 168 52,-10-107-75,6 34-118,-15-102 14,-2-13 29,-7-10-309,-1 0 355,1-1 0,0 0 0,1 0 1,0 0-1,0 0 0,1-1 0,-4-9 1,2-1 20,-11-28 199,-19-90 0,31 110-143,1 0 0,2 0 0,1-1 0,0 1 1,3-1-1,0 1 0,7-31 0,-7 49-57,1 0 0,0 1 1,0-1-1,1 1 0,0-1 0,1 1 0,0 0 0,0 1 1,1-1-1,-1 1 0,2 0 0,-1 0 0,1 1 0,0 0 1,9-6-1,-1 7 20,-12 5-30,1-1 20,-1 3-3,1-1-19,-2 0-3,-1 0 0,1 0-1,0-1 1,-1 1 0,1 0 0,-1 0-1,0 0 1,1 0 0,-1 1-1,2 1 1,-1-1 0,-1 0 0,0 0-1,0 0 1,-1 0 0,1 0 0,0 0-1,-1 1 1,1-1 0,-1 0 0,0 0-1,0 0 1,1 0 0,-2 1-1,1 1 1,-6 32 16,-4-8-389,-1-1 0,-2 1 1,0-2-1,-29 43 1,13-21-4296,21-36 1804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8089 1 1284,'0'0'3655,"-5"1"-3343,-15 6-15,15-5-12,2-1-35,-77 4 845,-57 14-689,63-8-263,-135 22 151,-63 9-137,-299 40-15,89-12-95,224-34-20,-184 34-58,144-19 28,-412 78-35,376-75 30,26-5 16,235-37-8,-97 21 22,-203 48 73,136-32 16,-336 87 192,7 0-49,301-64-221,235-62-30,-399 118-26,178-53 0,30-7 41,-19 5 197,-38 11 69,252-78-236,-49 16 34,66-19-78,7-2 6,-24 6 30,24-7 926,5-19-877,-2 14-74,0 0 131,1 2-117,24-39 173,3 1 0,51-58 0,-48 56 531,-31 42-461,-6 7-254,-35 34 23,-64 49-1,55-51 8,47-37-56,1-1 5,1 1 1,-1-1-1,0 1 0,0 0 0,1-1 0,-1 1 0,0 0 1,1-1-1,-1 1 0,1 0 0,-1 0 0,0 1 1,0 7 6,1-6 2,3-1-8,6 5-38,0 0 0,1-1 0,-1 0 0,1-1 0,11 5 0,60 20-620,-67-25 508,107 33-1744,-38-17-2154,-39-10 1495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5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1648,'0'0'3552,"-3"5"-3008,1-3-507,-1 2 133,1-1-1,-1 1 1,1 0-1,0 0 1,0 0-1,1 0 1,-1 1-1,1-1 1,0 0-1,0 1 1,0 5-1,0-3 17,1 0-1,0 1 1,0-1 0,0 0-1,1 0 1,2 10-1,-2-14-109,0 1 1,1 0-1,-1-1 0,1 0 0,-1 1 0,1-1 0,0 0 0,0 0 0,1 0 1,-1 0-1,0 0 0,1-1 0,0 1 0,4 2 0,-6-4-33,0 0 0,1-1 0,-1 1 0,1 0 0,-1-1 0,1 1 0,0-1 0,-1 0 0,1 1 0,0-1 0,-1 0 0,1 0 0,-1 0 0,1 0 0,0 0 0,-1-1 0,1 1 0,0 0 0,-1-1 0,1 1 0,-1-1 0,1 1 0,-1-1 0,1 0 0,-1 0 0,1 0 0,-1 0 0,0 0 0,0 0 0,1 0 0,-1 0 0,0 0 0,1-3 0,5-3 378,-1-1 0,0 0 0,8-18 0,-13 26-407,1-6 212,-1 4-52,0-1 1,0 1 0,0-1 0,1 1 0,-1 0 0,1-1 0,-1 1 0,1 0 0,2-3 0,-2 6-167,-1-1 0,0 1 0,1-1 0,-1 1 1,0-1-1,0 1 0,0 0 0,1 0 0,-1 0 0,0 0 1,0 0-1,0 0 0,1 1 0,-1-1 8,4 4 11,-1 0 1,1 0-1,-1 1 1,5 8 0,5 8-205,-8-15 41,1 2-695,-1-1 1,1 0-1,0 0 0,1-1 0,0 0 1,10 7-1,-14-12-2151,6 2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 1564,'-1'-3'1133,"0"-1"-667,0 1 1,-1-1-1,1 1 0,-1 0 0,1-1 1,-1 1-1,0 0 0,0 0 1,-1 0-1,1 0 0,-1 0 1,-4-3 1446,3 8-1528,-1 1-282,0-1 0,1 1 1,0-1-1,0 1 0,0 0 0,0 1 0,0-1 1,0 1-1,1 0 0,0-1 0,0 2 0,0-1 1,-4 8-1,1 0 20,1 0 0,0 0 1,1 0-1,1 1 0,0 0 1,0 0-1,1 0 1,0 18-1,3-26-74,0 1-1,0-1 1,0 1 0,1-1 0,-1 1-1,6 9 1,-5-10 17,0 0-11,1 0 0,-1-1-1,1 1 1,4 5 0,-6-9-14,0 1-1,0-1 1,1 0 0,-1 0 0,0 0 0,0 1-1,1-1 1,-1 0 0,1-1 0,-1 1-1,1 0 1,-1 0 0,1-1 0,-1 1-1,1 0 1,0-1 0,2 1 0,0-5 114,1 2-89,-3 1-45,0 0 1,-1 0 0,1 0 0,-1 0-1,1 0 1,-1 0 0,1 0-1,-1-1 1,0 1 0,0 0 0,0-1-1,1 1 1,-1-1 0,-1 0-1,1 1 1,0-1 0,0 0 0,-1 1-1,2-3 1,3-17 390,0 0 1,-2-1-1,0 1 0,-1-1 0,-1 0 1,-1 1-1,-4-29 0,1 33 4,3 15-241,0-2 55,0 4-219,-1 0 1,1 0-1,0 0 0,0-1 1,0 1-1,0 0 1,0 0-1,-1 0 0,1-1 1,0 1-1,0 0 1,0 0-1,0-1 1,0 1-1,0 0 0,0 0 1,0-1-1,0 1 1,0 0-1,0 0 0,0 0 1,0-1-1,0 1 1,0 0-1,0 0 0,0-1 1,0 1-1,1 0 1,-1 0-1,0 0 1,0-1-1,0 1 0,0 0 1,0 0-1,0 0 1,1-1-1,-1 1 0,0 0 1,0 0-1,0 0 1,1 0-1,-1 0 1,0 0-1,0-1 0,0 1 1,1 0-1,-1 0 1,0 0-1,0 0 0,0 0 1,1 0-1,-1 0 1,0 0-1,0 0 1,1 0-1,-1 0 0,0 0 1,0 0-1,1 0 1,-1 0-1,0 0 0,0 0 1,0 0-1,1 1 1,-1-1-1,0 0 1,0 0-1,0 0 0,1 0 1,83 47 97,33 17-1126,-91-50 201,-7-5-110,27 11 0,-36-17-381,-1 0 1,1-1 0,11 1-1,-4-1-2276,-13-2 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99 353 1284,'0'0'5269,"0"-4"-4770,1-3-277,1 0-1,-1 0 1,1 1 0,0-1 0,4-8-1,-1 5 226,-1-1 0,-1 0 0,4-20 0,-5 19-80,-1 0 1,-1-21 0,0 28-203,-1 0 0,0 0 0,1 0 0,-2 0 1,1 0-1,-1 0 0,1 0 0,-1 0 0,-1 0 1,-2-5-1,4 9-121,0 0 1,0-1-1,0 1 0,-1 0 1,1 0-1,0 0 0,-1 0 1,1 0-1,0 0 0,-1 1 1,1-1-1,-1 0 0,1 1 1,-1-1-1,1 1 0,-1-1 1,1 1-1,-1 0 0,-2 0 1,3-1-19,-2 1 182,-2 2 12,1-1-169,0 0 0,1 1-1,-1 0 1,0 0 0,1 0-1,-1 0 1,1 1 0,0-1-1,0 1 1,0 0 0,0 0-1,-3 4 1,2 0-7,0 0-1,0 0 1,1 1 0,0-1 0,0 1-1,1 0 1,0-1 0,0 1-1,1 0 1,0 0 0,0 1 0,1-1-1,1 11 1,-1-14-37,1 0 0,0 1 0,0-1 0,0 0 0,1 0 0,0 0 1,0 0-1,0 0 0,1-1 0,-1 1 0,1-1 0,0 1 0,1-1 0,-1 0 0,1 0 0,-1 0 0,1-1 0,0 1 0,1-1 0,-1 0 0,6 2 0,-3-1-254,1-1 0,0 0 0,0-1-1,0 0 1,0 0 0,0-1 0,0 0-1,1-1 1,-1 0 0,0 0 0,0 0-1,1-1 1,-1 0 0,0-1 0,0 0-1,0 0 1,0-1 0,0 0-1,-1 0 1,13-8 0,-16 8-109,-1 0 0,1-1 0,-1 0 1,0 1-1,0-1 0,0 0 0,0-1 0,2-4 1,-3 5 215,-1 3 86,-1 0-1,1 0 0,-1 0 0,1 0 0,-1 0 1,0 0-1,1 0 0,-1 0 0,0 0 1,0 0-1,0 0 0,0-2 0,0 0-48,1-1-128,-1-1 101,-15-75 1831,10 59-750,5 15 1382,4 6-986,11 14-660,18 27-704,-25-28 107,0 1 1,0 1 0,-2-1 0,0 1 0,-1 0 0,5 20 0,-8-27-75,-1 0 0,0 0 0,0 0 1,-1 1-1,0-1 0,0 0 0,-1 0 0,0 0 0,0 0 0,-1 0 1,0 0-1,-1 0 0,1-1 0,-5 9 0,4-12-13,0 1 1,0-1-1,-1 0 0,0 0 0,1-1 0,-1 1 1,-1-1-1,1 1 0,0-1 0,-1-1 0,1 1 0,-8 2 1,10-4 30,-18-5 74,19 4-103,0 0 0,0-1 0,1 1 0,-1 0 0,0 0 0,1 0 0,-1-1 0,0 1 0,1 0 0,-1-1 0,0 1 0,1-1 0,-1 1 0,1-1 0,-1 1 0,1-1 1,-1 1-1,1-1 0,-1 1 0,1-1 0,0 0 0,-1 0 0,0-1 14,-2-4 46,2-2-42,1-1-1,0 0 0,1 1 0,0-1 0,0 1 1,0-1-1,1 1 0,1-1 0,-1 1 1,8-15-1,2-1 11,1 0-1,21-30 1,5-1-18,86-91-1,-45 69-2831,-69 65-2202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5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25 1720,'0'-3'860,"0"2"-706,0 0 0,0 0 0,-1 0 1,1 0-1,0 0 0,0 0 1,0 0-1,-1 0 0,1 0 1,-1 0-1,1 0 0,-1 1 1,1-1-1,-1 0 0,1 0 0,-1 0 1,0 1-1,1-1 0,-1 0 1,0 1-1,0-1 0,-1 0 1,0-1 967,-2 6-812,0 0-224,1-1 0,-1 1-1,1 0 1,0 0 0,0 0-1,0 0 1,0 0 0,1 1-1,-1-1 1,1 1 0,0 0-1,1 0 1,-1-1 0,1 1-1,0 0 1,-1 10-1,3-5-13,0-1-1,1 1 1,0-1-1,0 1 1,1-1-1,5 12 1,28 50 425,-28-57-344,1-1 317,-7-11-275,-1-1 1,0 1 0,0-1 0,1 1 0,-1 0-1,0 0 1,-1 0 0,1-1 0,0 1 0,0 0-1,-1 0 1,1 0 0,-1 0 0,1 3 0,-5-3-18,-9 3-12,10-3-34,1-2-38,-25 2-456,24-2-17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149 414 1572,'1'-6'938,"1"5"-265,0 6 3462,19 102-2180,-1-20-1249,-19-84-916,2 6-108,-1 0-3937</inkml:trace>
  <inkml:trace contextRef="#ctx0" brushRef="#br0" timeOffset="1">18 23 912,'0'0'1096,"-5"-11"1160,-4 0-171,5 46-2789,13-5-1585,-3-15 969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1640,'0'0'714,"0"2"-73,9 41 1843,-5-17-1419,11 31 0,-14-55-869,-1-2-159,0 1 0,0-1 0,0 0 0,0 1 1,0-1-1,0 0 0,0 0 0,0 1 0,0-1 1,0 0-1,0 1 0,0-1 0,0 0 0,1 1 1,-1-1-1,0 0 0,0 0 0,0 1 0,0-1 1,1 0-1,-1 0 0,0 1 0,0-1 0,1 0 1,-1 0-1,0 0 0,0 1 0,1-1 0,-1 0 1,0 0-1,1 0 0,-1 0 0,0 0 0,1 0 0,-1 0 1,0 0-1,1 1 0,-1-1 0,0 0 0,0 0 1,1 0-1,-1-1 0,0 1 0,1 0 0,-1 0 1,0 0-1,1 0 0,-1 0 0,0 0 0,1-1 1,14-6 1085,-15 7-1368,1-1 266,0 1 1,0-1-1,0 1 1,-1-1-1,1 1 1,0-1-1,0 1 1,-1-1 0,1 0-1,-1 1 1,1-1-1,0 0 1,-1 0-1,1 1 1,-1-1-1,0 0 1,1 0-1,-1 0 1,0 0 0,1-1-1,0-1 61,61-112 1967,-62 114-1961,1 0-85,-1 1 0,1-1 0,0 1 0,-1-1 0,1 1 0,-1 0 0,1-1 0,0 1 0,-1 0 0,1 0 0,0-1 0,-1 1 0,1 0 1,0 0-1,-1 0 0,1 0 0,0 0 0,-1 0 0,1 0 0,0 0 0,0 0 0,-1 0 0,1 0 0,0 1 0,-1-1 0,2 1 0,14 2-25,19 11-201,-30-12 172,0 1-1,0-1 1,0 0-1,1-1 1,-1 1 0,0-1-1,1 0 1,7 0-1,-6-1 28,-1 0 1,1 0-1,0-1 0,0 0 1,-1 0-1,1-1 0,-1 0 1,1 0-1,-1-1 0,0 1 1,0-1-1,0-1 0,0 1 1,0-1-1,-1 0 0,6-5 0,-7 4 47,1-1-1,-1 1 0,-1-1 0,1 0 1,3-9-1,-6 13-5,-2-1-6,-2-11 37,-1 14-48,-12 0 6,12 0-8,-1 2-3,1 0 4,1-1-2,-1 1 1,1 0-1,0-1 1,0 1-1,0 0 1,0 1-1,0-1 1,0 0-1,1 1 1,-1-1-1,1 1 1,-1 0-1,-2 5 0,-11 44-307,16-49 205,0 0-4,1-1 100,5 15-181,-6-16 177,1 0 1,-1-1 0,0 1-1,1 0 1,-1-1 0,1 1-1,-1 0 1,1-1-1,0 1 1,-1-1 0,1 1-1,0-1 1,-1 1 0,1-1-1,0 1 1,-1-1-1,1 0 1,0 1 0,0-1-1,-1 0 1,1 0-1,0 1 1,1-1 0,5-1 29,-1-1 0,1 1 1,0-1-1,-1-1 1,0 1-1,1-1 0,-1 0 1,0 0-1,-1-1 0,9-6 1,2 0 149,-14 9-134,1-1 8,-3 2-39,0 0 0,1 0 1,-1-1-1,0 1 0,0 0 1,1 0-1,-1 0 1,0-1-1,0 1 0,1 0 1,-1 0-1,0 0 0,1 0 1,-1 0-1,0 0 0,0 0 1,1 0-1,-1 0 0,0 0 1,1 0-1,-1 0 1,0 0-1,1 0 0,-1 0 1,0 0-1,0 0 0,1 0 1,-1 0-1,0 0 0,1 0 1,-1 0-1,0 1 1,0-1-1,1 0 0,-1 0 1,0 0-1,0 1 0,1-1 1,-1 0-1,0 1 0,10 15 11,0 1 0,-1 0-1,-2 1 1,1 0 0,6 27-1,2 5 0,109 280-328,-96-249-323,22 104-1,-49-173 473,0 2-1,1 17 1,-3-25 106,0-1 0,0 0 1,0 1-1,-1-1 0,0 0 1,0 1-1,0-1 1,-3 6-1,3-10 64,0 1 1,0 0 0,0 0-1,0-1 1,0 1 0,-1-1-1,1 1 1,-1-1-1,1 1 1,-1-1 0,1 0-1,-1 0 1,0 0 0,1 0-1,-1 0 1,0 0-1,0 0 1,0 0 0,0-1-1,0 1 1,0-1-1,1 0 1,-1 1 0,0-1-1,-1 0 1,1 0 0,0 0-1,0 0 1,0-1-1,1 1 1,-1-1 0,-3 0-1,-6-2 95,1-1 1,0 0-1,0 0 0,-14-9 0,17 8-55,-20-10 194,2-2 0,0 0-1,1-2 1,1-1 0,1 0-1,-23-28 1,28 27-69,1 0 0,1-1 0,1 0 0,1-1 1,1 0-1,0-1 0,-9-34 0,17 46-244,2 0 1,0 0-1,0-1 1,1 1-1,1 0 1,0 0-1,1-1 1,0 1-1,0 0 1,2 0-1,-1 0 1,2 0-1,-1 1 1,2-1-1,-1 1 1,2 0-1,-1 0 1,2 0-1,-1 1 1,1 0-1,1 0 1,0 1 0,0 0-1,1 0 1,17-13-1,17-7-4527,-23 20 1711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131 106 1804,'0'0'1650,"-4"4"-936,-8 11-274,0 1 1,2 1 0,-1-1-1,2 2 1,0-1-1,-9 28 1,6-8 108,1 0-1,-8 54 1,15-49-27,4-39-367,2 11 146,-1-12 616,3-10-738,6-19 54,-1 0 0,11-49-1,0-29 323,12-75 1384,-32 180-1917,2-12 403,0 0 1,5-18 0,-6 28-194,2 9-161,28 102 136,57 165-1436,-72-228 385,-9-25-1461,16 31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1388,'0'0'2532,"-11"-9"309,57-15-2553,-26 16-92,3-2-144,0 1-172,12-7-184,-3-3-224,3 3-288,-2-3-977,-7 2 285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1420,'0'0'6093,"4"-5"-5794,-2 3-256,2-2 63,0 1 1,0-1 0,0 1-1,0-1 1,1 1 0,0 1-1,0-1 1,6-2 0,10-4 199,-8 3 50,1 0 0,0 1 0,0 0 0,29-4 0,-41 9-9,-2 0-336,0 0 0,0 1 0,0-1 0,0 0 0,0 1 0,0-1 0,0 0 0,0 0 0,0 1 0,1-1 0,-1 0 0,0 1 0,0-1 0,0 0 0,0 0 0,1 1 0,-1-1 0,0 0 0,0 0 0,1 1 0,-1-1 0,0 0 0,0 0 0,1 0 1,-1 0-1,0 1 0,1-1 0,-1 0-1,1 0 0,-1 0 0,1 1 0,-1-1 0,0 0 0,1 0 0,-1 1-1,0-1 1,1 0 0,-1 1 0,0-1 0,0 0 0,1 1 0,-1-1 0,0 0 0,0 1 0,1-1 0,-1 1 0,0-1 0,0 0 0,0 1 0,0-1 0,0 1 0,0-1 0,0 1 0,0-1 0,0 0 0,0 1 0,0-1 0,0 1 0,0 0 0,-2 17 200,-1-1-1,-1 1 0,-11 32 0,-27 51 240,-2 4 2,32-69-197,11-33-202,3 3 33,-2-6-81,0 0-1,0 1 0,0-1 0,0 0 1,0 1-1,0-1 0,0 1 0,0-1 0,0 0 1,0 1-1,0-1 0,1 0 0,-1 1 1,0-1-1,0 0 0,0 1 0,0-1 1,1 0-1,-1 1 0,0-1 0,0 0 1,1 1-1,-1-1 0,0 0 0,0 0 0,1 1 1,-1-1-1,0 0 0,1 0 0,0 1 1,5-1-102,1 0 0,0-1 0,0 1 0,-1-1 0,1 0 0,0-1 0,-1 0 0,1 0 0,-1 0 0,0-1 0,0 0 0,12-7 0,-4 1-1282,-1 0 0,1-1 0,-2-1 0,17-16 0,-18 16-1255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1124,'0'0'5012,"-1"7"-4716,-1 18 4,2-21-221,1-1 1,-1 0-1,0 1 1,1-1-1,0 0 1,-1 0-1,1 1 1,1-1-1,-1 0 1,0 0-1,1 0 0,0 0 1,-1-1-1,1 1 1,0 0-1,3 2 1,-2-2 3,0 0 0,1 0-1,-1 0 1,0-1 0,1 1 0,0-1 0,0 0 0,-1 0 0,1-1 0,0 1 0,1-1 0,-1 0 0,8 2 0,-8-4 64,0 0 1,0 0 0,0 0-1,0 0 1,0-1 0,-1 1-1,1-1 1,-1 0 0,1 0-1,-1 0 1,1-1 0,-1 1-1,5-6 1,35-39 2628,-42 45-2469,4-2 65,-5 3-327,0 0 0,1 1 0,-1-1 1,1 0-1,-1 0 0,1 1 1,-1-1-1,1 1 0,0-1 1,-1 0-1,1 1 0,0-1 1,-1 1-1,1-1 0,0 1 0,0 0 1,-1-1-1,1 1 0,0 0 1,0 0-1,0-1 0,-1 1 1,1 0-1,0 0 0,0 0 0,1 0 1,5 5-259,0 1 0,0 0 0,7 8 0,9 8-2057,0-5-3605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1656,'3'-3'5508,"-3"3"-5439,9 12 598,15 32-822,8 24 501,-14-32-172,15 45 0,-31-73-159,1-2-3,-1 1-1,0-1 1,0 1 0,-1-1-1,0 1 1,0 0 0,0-1 0,-1 13-1,-1-17 15,-1 1-7,1-1-13,0-1 12,0 1 1,0 0 0,0 0-1,0-1 1,0 1 0,-1-1-1,1 0 1,0 1-1,-1-1 1,1 0 0,-1 0-1,0 1 1,1-1-1,-1 0 1,0-1 0,0 1-1,0 0 1,1-1 0,-5 2-1,2-2 117,-1 0 1,1 0-1,0 0 0,-1 0 0,1-1 0,-1 0 1,1 0-1,0 0 0,-1 0 0,1-1 0,0 0 0,0 1 1,0-2-1,0 1 0,1 0 0,-1-1 0,1 0 1,-1 1-1,1-1 0,0-1 0,-4-3 0,7 4-95,0 1 0,-1-1 0,1 1-1,0-1 1,1 1 0,-1-1-1,0 1 1,1-1 0,-1 1 0,1-1-1,0 1 1,0 0 0,1-3-1,-1 3-27,-1 0 0,1 0 0,0 0-1,-1 1 1,1-1 0,0 0 0,0 0-1,0 1 1,1-1 0,-1 1-1,3-3 1,2-3 7,5-6-124,1 0 1,0 1 0,1 0-1,21-14 1,-10 7-424,-13 11-78,0 1 0,24-11 0,4-4-3531,-25 13 1630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83 1252,'0'0'1933,"2"2"-1596,2 1-360,-4-3 98,1 0-1,-1 1 0,0-1 1,0 0-1,1 0 0,-1 0 1,0 0-1,1 0 0,-1 0 1,0 0-1,1 0 0,-1 0 1,0 0-1,1 0 0,-1 0 0,0 0 1,1 0-1,-1 0 0,0 0 1,0 0-1,1 0 0,-1 0 1,0 0-1,1 0 0,-1-1 1,0 1-1,1 0 0,-1 0 1,0 0-1,0-1 0,0 1 1,1 0-1,0-1-73,2-3 244,1 0-1,-1 0 1,0-1-1,0 1 1,0-1-1,-1 0 1,1 1 0,2-11-1,-4 12 198,-1 0-29,0 1-276,0 0 0,-1 0 0,1 0 0,-1-1 0,1 1 0,-1 0-1,0 0 1,0 0 0,0 0 0,0 0 0,-2-2 0,1 1 349,-1 4-274,-11-1-16,11 0-19,-1 3-13,1 1-111,0-2-9,0 1 0,1-1-1,-1 1 1,1 0 0,0 0 0,0 0 0,0 0 0,0 0-1,1 0 1,-1 1 0,1-1 0,-2 5 0,3-3-43,-1 0 1,0 0-1,1 1 1,0-1 0,0 0-1,1 0 1,0 1-1,0-1 1,0 0-1,0 0 1,1 0-1,-1 0 1,1 0-1,1 0 1,-1-1-1,1 1 1,0-1 0,0 1-1,0-1 1,0 0-1,1 0 1,0-1-1,-1 1 1,2-1-1,4 4 1,-3-3-162,0-1 0,1 1 0,0-1 0,0 0 0,0-1 1,0 0-1,0 0 0,1-1 0,-1 1 0,14-1 0,-4-1-1100,-1 0 0,1-1 0,30-7 0,-11-1-1287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175 320 1308,'0'0'5023,"-3"7"-4672,-29 60 1074,-37 120-1,62-167-1173,7-18 427,2-10-545,3-4-54,0-2 1,-2 1-1,1 0 0,0-17 1,17-131 499,2-39 721,-19 144-428,-4 53-204,2 12-628,3 12-39,7 35-14,22 61 1,-10-46-831,-14-39-2170,-4-12-1051,-2-9 1139</inkml:trace>
  <inkml:trace contextRef="#ctx0" brushRef="#br0" timeOffset="1">19 482 1364,'-5'-3'240,"-9"-2"1400,14 2-1121,0-9-52,0 9-49,4-1-60,22-17 40,1 1 0,53-30 0,6-3-616,-54 31-46,-5 5-983,41-37 0,-45 32-21</inkml:trace>
  <inkml:trace contextRef="#ctx0" brushRef="#br0" timeOffset="2">546 1 1376,'2'39'876,"-1"-5"-500,1-15-68,-1 2-8,2 4-76,-2-4 16,4 3-44,2 2 32,-2-3-72,-3-1-68,3 0-40,1-1-80,-5-5-116,4 3-92,-4-2-240,6 5-1436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88 758 1212,'-88'27'9834,"96"-30"-9459,86-27 535,136-24 0,105-2-105,-257 45-664,303-34 676,-209 28-480,196-16 180,29-2-156,-237 18-254,243-34 102,-110 11-60,51-9-43,159-29 27,-157 42-53,-53 7-29,-110 22-61,-15-8 38,-81 5-20,314-58 80,-365 60-86,130-37 261,-149 38-76,-14 6-103,1 0-13,42-10 271,-44 10-319,1 0-3,9-2 24,-9 2-4,12-6 38,-3 4-55,-9 3 10,42-11 810,-42 13-732,0 1-65,-1-2-30,-1 0 1,0-1-1,1 1 1,-1 0 0,0 1-1,0-1 1,0 0 0,0 0-1,0 0 1,0 1 0,0-1-1,0 0 1,-1 1 0,1-1-1,-1 1 1,1-1 0,-1 1-1,1 2 1,7 29 213,-1 2 0,-3-1 1,2 55-1,-13 112 248,-45 403 54,40-406-1332,14-96-1977,8-3-5769,-6-81 4124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49 904,'4'-5'303,"1"0"1,0 0-1,0 1 0,0 0 0,1-1 1,-1 2-1,10-6 0,-12 8-189,1-1 0,0 1 0,0-1 0,0 1 0,0 1 0,0-1 0,0 0 0,0 1 0,0 0 0,0 0 0,0 0 0,0 1 0,8 1 0,0 1 83,1 1 1,-1 1-1,0 0 0,-1 0 1,1 2-1,-1-1 1,0 1-1,-1 1 0,0 0 1,0 0-1,0 1 1,-1 0-1,14 19 1,-18-22-100,-1 1 1,0-1 0,0 0 0,-1 1 0,0 0 0,0 0 0,0 0 0,-1 0 0,0 0 0,-1 0 0,0 1 0,0-1 0,0 1 0,-1-1-1,0 1 1,0-1 0,-1 1 0,0-1 0,0 0 0,-1 1 0,0-1 0,0 0 0,-1 0 0,0 0 0,-5 9 0,1-5-78,-1-1 1,-1 1-1,1-2 1,-2 1-1,1-1 1,-1 0-1,0-1 1,-1 0-1,0-1 1,-1 0-1,1-1 1,-1 0-1,0-1 1,-1-1-1,-24 7 1,34-10-391,-1-1 0,0 1 0,0-1 0,0 0 0,0 0 0,0 0 0,0-1 0,0 1 0,0-1 0,1 0 0,-1 0 0,-7-3 0,-7-6-2208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42 864,'0'-28'2261,"0"14"4464,0 261-5035,0-241-1642,3 69 499,-3-67-478,2 0 0,-1 0 1,1-1-1,0 1 0,0 0 0,1-1 0,4 8 1,-5-12-40,0 0 0,0 0 1,1 0-1,-1 0 0,1-1 1,-1 1-1,1-1 1,0 1-1,0-1 0,0 0 1,1 0-1,-1-1 1,0 1-1,1-1 0,-1 1 1,1-1-1,4 1 1,0-1-65,1 0 0,-1 0 0,1 0 1,-1-1-1,0 0 0,11-2 0,-12 0-148,0 1-1,0-1 0,0 0 1,-1-1-1,1 0 0,-1 0 1,1 0-1,-1-1 0,8-6 1,-5 3-944,0-1 1,0 0 0,-1-1 0,12-15 0,-9 8-1322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1208,'0'0'2702,"-2"8"-2254,-5 20-34,6-27-378,1 0 1,-1 0 0,1 0 0,0 0-1,-1 0 1,1 1 0,0-1-1,0 0 1,0 0 0,-1 0-1,1 0 1,1 0 0,-1 0 0,0 0-1,0 0 1,1 2 0,2 9 494,-3-8-436,1 0 0,0 0 0,0 0 1,0 0-1,0-1 0,1 1 1,-1 0-1,1 0 0,0-1 1,0 1-1,1-1 0,-1 0 0,1 0 1,-1 0-1,1 0 0,0 0 1,0 0-1,1-1 0,-1 0 1,0 1-1,1-1 0,-1 0 0,1-1 1,0 1-1,-1-1 0,1 1 1,0-1-1,0 0 0,0-1 1,8 2-1,-9-2-35,-1 0 1,1 1 0,0-1 0,0 0-1,-1 0 1,1-1 0,0 1-1,-1 0 1,1-1 0,0 0-1,-1 1 1,1-1 0,-1 0-1,1 0 1,-1-1 0,1 1-1,-1 0 1,0-1 0,0 0-1,0 1 1,0-1 0,0 0-1,2-2 1,-2 1 90,-2-1-7,-1 0-88,0-1 0,-1 1 0,1 0 0,-1-1 0,1 1 1,-1 0-1,-1 0 0,-2-5 0,1 2-44,2 5 2,0-1-1,0 1 1,0 0 0,-1-1 0,1 1-1,-1 0 1,1 0 0,-6-2 0,-8-7-345,1-1-367,8 10-4293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0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 1668,'-3'0'688,"-9"-2"-60,9 2-76,-2 1-73,2 0-401,0 0 38,-1 1 0,1-1-1,-1 1 1,1-1 0,-1 1 0,1 0-1,0 1 1,0-1 0,0 0-1,0 1 1,0 0 0,1 0-1,-5 5 1,1 1-32,2-6 2,1 2 0,0-1 0,0 0 0,0 1 1,0 0-1,1-1 0,0 1 0,0 0 0,0 0 0,0 0 0,1 0 0,0 1 0,0-1 1,0 9-1,2-10-4,0 0 1,0 0-1,0 0 0,1 0 1,2 4-1,-3-5 0,5-1 32,-6-2-89,1 1 0,-1-1 0,1 0 0,-1 0 0,1 0 0,-1 0 0,1 1 1,-1-1-1,1 0 0,-1 0 0,1 0 0,-1 0 0,1 0 0,-1 0 0,1-1 1,0 1-1,-1 0 0,1 0 0,-1 0 0,1 0 0,-1-1 0,0 1 0,1 0 0,-1 0 1,1-1-1,0 0 0,33-15 359,-33 16-272,13-6 68,-13 6-161,1 0 0,0-1-1,-1 1 1,1 0 0,0 0 0,0 0 0,-1 0 0,1 0-1,0 0 1,0 1 0,-1-1 0,1 1 0,0-1 0,-1 1-1,1 0 1,2 1 0,3 1 24,-4-2-30,0 1 1,-1-1-1,1 1 1,0 0-1,-1 0 1,1 0-1,-1 0 1,0 1-1,0-1 1,2 3-1,17 27 64,-13-17-41,0 1 0,-1 0 0,-1 0 1,0 0-1,5 29 0,-10-37-28,0 0 1,-1 1 0,1-1-1,-2 0 1,1 0 0,-1 0-1,0 0 1,-1 0-1,0 0 1,0 0 0,-1-1-1,0 1 1,0-1-1,-6 10 1,6-12 2,-1 0 0,1 0 0,-1 0 1,0-1-1,0 1 0,0-1 0,-1 0 0,0 0 0,0-1 1,0 1-1,-9 4 0,12-7 2,-14-2 17,13 1-22,0-2-2,0 1-5,1-1-1,0 0 1,0 0 0,0 1-1,0-1 1,0-1-1,0 1 1,1 0-1,-1 0 1,0 0 0,1-1-1,0 1 1,0-1-1,0 1 1,0-1-1,0 0 1,0 1 0,1-1-1,-1 0 1,1-4-1,1-15-9,1-1 0,2 1-1,6-26 1,-6 35 2,1 0 0,0 0 0,1 0 0,0 0 0,14-18 0,45-52-174,-64 80 172,1 1-13,0-1 1,1 1-1,-1-1 1,0 1-1,1 0 0,-1 0 1,1 0-1,0 0 1,3-2-1,-4 4 3,0 2-18,5 7 30,0 1 0,0 0 0,-1 0 1,9 19-1,-14-26 14,1 0 1,0 0-1,0 0 0,1 0 1,-1 0-1,1-1 0,-1 1 1,1-1-1,4 3 0,-7-4-7,2 0 19,4-1 18,-6 0-33,1 0 0,0 1 0,-1-1-1,1 0 1,0 0 0,-1 0 0,1 1-1,0-1 1,-1 0 0,1 0-1,0 0 1,-1 0 0,1 0 0,0 0-1,-1 0 1,1-1 0,0 1 0,6-3 13,-1 1 1,0-1-1,0-1 1,-1 1-1,1-1 1,-1 0-1,0 0 1,0-1-1,8-9 1,1-2 167,21-35 0,-34 50-164,-1 0-18,0 1 1,0 0 0,1 0 0,-1-1 0,0 1 0,0 0-1,0 0 1,0-1 0,0 1 0,0 0 0,1 0 0,-1-1-1,0 1 1,0 0 0,0 0 0,1-1 0,-1 1 0,0 0-1,0 0 1,1 0 0,-1 0 0,0 0 0,0-1 0,1 1-1,-1 0 1,0 0 0,0 0 0,1 0 0,-1 0 0,0 0-1,1 0 1,-1 0 0,0 0 0,0 0 0,1 0 0,-1 0-1,0 0 1,1 0 0,-1 0 0,0 0 0,0 0-1,1 1 1,9 12 8,-8-10 15,-1-1-19,12 25 1137,-12-26-317,3-4-714,34-42 214,-31 35-260,1 0-1,0 0 0,0 1 0,1 0 0,0 1 0,0 0 0,15-9 0,-22 16-60,1 0-1,0 0 0,-1 0 0,1 1 1,0-1-1,0 1 0,0 0 0,0 0 1,0 0-1,-1 0 0,1 0 1,0 1-1,0-1 0,0 1 0,-1 0 1,1-1-1,0 1 0,-1 1 0,1-1 1,0 0-1,3 3 0,1 1-8,1 0 0,-1 1 0,0 0 0,0 0 0,7 10 0,-10-12-278,1 1 0,-2 0 0,1 0 0,0 1 0,-1-1 0,0 1 0,-1-1 0,1 1-1,-1 0 1,3 11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1 932,'-6'9'366,"0"0"0,1 1 0,0 0-1,1 0 1,0 0 0,0 0 0,1 1 0,-2 13 0,0 9 420,-1 47 1,7-49-533,1-1 0,1 1 0,2-1 0,1 0 0,1 0-1,15 39 1,-14-49-122,0-1 0,1 0 0,1 0 0,21 29 0,-22-36-45,1 0 0,0-1 0,0 0 0,1 0 0,1-1 0,-1-1 0,19 11 0,-27-18-52,1 0-1,0 0 0,-1 0 1,1-1-1,0 1 0,0-1 1,0 0-1,0 0 0,0-1 1,1 1-1,-1-1 0,0 0 1,0 0-1,0 0 0,0-1 1,6 0-1,-6-1 8,1 0 1,0 0-1,0 0 1,-1 0-1,1-1 1,-1 0 0,0 0-1,0 0 1,0 0-1,0-1 1,-1 0-1,7-8 1,-1 0 32,0-1 1,-1-1 0,-1 1-1,0-1 1,-1 0 0,-1-1-1,0 0 1,3-15 0,1-18 209,4-58 0,-7 52-6,-5 30 97,0 0 0,-1 1 0,-2-1 0,0 0 0,-1 1 0,-13-45 0,9 53 202,6 14-414,0-1 0,0 0 0,1 1-1,-1-1 1,0 0 0,1 1 0,-1-1-1,0-3 1,-3 12-19,0 0-108,0 1 1,1-1 0,0 1-1,0 0 1,0 0-1,1 0 1,1 0-1,-2 16 1,2 13 61,2 0 1,1 0 0,2-1-1,2 1 1,11 40-1,-9-50-364,2 1 0,0-2 1,2 1-1,1-1 0,1-1 0,22 31 0,-35-55-18,0 1 1,1 0-1,-1 0 0,1-1 0,-1 1 1,1-1-1,0 1 0,0-1 0,3 2 0,13 3-8409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1180,'6'-8'5921,"-15"11"-5500,-3 2-226,0 0 0,0 1 0,0 0 0,1 1 0,-11 9-1,10-7 81,1 0-1,0 1 0,1 1 0,0-1 0,-15 25 1,21-30-207,1 0 0,0 1 1,1 0-1,-1 0 0,1 0 1,0 0-1,1 0 0,0 0 1,0 0-1,0 1 0,0-1 1,1 0-1,0 1 0,0-1 1,1 0-1,2 9 0,0-2-1,1 0 0,1 0-1,0-1 1,1 0 0,1 0-1,0 0 1,0-1-1,1 1 1,0-2 0,10 11-1,14 10 123,62 47 0,7 8 109,-97-83-270,0 1 1,0 1-1,-1-1 0,0 1 0,0-1 1,0 1-1,0 0 0,0 0 0,-1 0 1,3 11-1,-4-13-16,-1 0 1,1-1-1,-1 1 1,0 0-1,0 0 0,0 0 1,-1 0-1,1 0 0,-1 0 1,1 0-1,-1 0 0,0 0 1,0-1-1,0 1 1,-1 0-1,1-1 0,-1 1 1,1-1-1,-1 1 0,0-1 1,0 0-1,-2 2 1,-10 8-11,1 0 0,-2-2 0,0 0 0,0 0 1,0-2-1,-1 0 0,-1 0 0,1-2 1,-1 0-1,0-1 0,-35 6 0,47-10-251,1-1-1,-1 0 1,0 0-1,0 0 1,-5-1 0,8 1-287,0-1 1,0 1-1,-1-1 1,1 1 0,0-1-1,0 0 1,0 0-1,0 0 1,-3-2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11 261 1396,'2'2'672,"-1"-1"-534,0 1 1,0-1 0,0 0-1,1 0 1,-1 0 0,1 0-1,-1-1 1,0 1 0,1 0-1,0-1 1,-1 1 0,1-1-1,-1 1 1,1-1 0,0 0-1,-1 1 1,4-1 0,0 0 9,-1-1 1,1 1-1,-1-1 1,1 0-1,0 0 1,5-3-1,1 0-4,-1-1-1,0 0 0,0 0 0,17-14 0,-22 15-52,0 0 0,0-1 0,-1 0 0,0 0 0,0 0-1,0 0 1,0-1 0,-1 1 0,0-1 0,0 0 0,-1 0 0,4-11 0,-4 8 127,0-1 1,-1 1-1,0 0 1,-1 0 0,0 0-1,-1-1 1,1 1 0,-4-10-1,4 16-132,-1 1 0,0-1 0,0 0 0,-1 1 0,1 0 0,0-1 0,-1 1 0,1 0 0,-1-1 0,0 1 0,0 0 0,0 0 0,0 1 0,0-1 0,-4-2 0,2 1 24,0 0-1,-1 1 1,1 0-1,0 0 0,-1 1 1,1-1-1,-10-1 1,11 2-42,-1 1 0,0 0 0,1 0 0,-1 0 0,0 0 0,1 1 0,-1-1 0,0 1 0,1 0-1,-1 0 1,1 0 0,-1 1 0,1-1 0,0 1 0,-5 3 0,3-2 5,1 0-1,0 1 1,0 0 0,0 0-1,1 0 1,-1 1-1,1-1 1,0 1-1,-3 7 1,1 1 19,0-1 0,1 1 0,0-1 0,1 1 1,0 0-1,2 0 0,-2 25 0,4-22-17,1 0 0,0-1 0,1 1 0,1-1 1,7 22-1,-5-24-41,0-1 1,0 0 0,1 0-1,1-1 1,0 0 0,0 0-1,1 0 1,0-1 0,1-1-1,0 0 1,14 9 0,-16-11-59,0-2 1,1 1 0,0-1-1,0 0 1,1-1 0,-1 0-1,1-1 1,12 3 0,-15-5-327,0 0 0,0 0 0,0 0 0,0-1 0,10-1 0,-11 0-511,0 0 0,0-1 1,-1 1-1,1-1 0,0 0 0,9-5 0,1-3-2212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71 1148,'0'0'803,"0"-2"-102,0 1-616,0 0 0,1 0 1,-1 0-1,0 0 1,0 1-1,1-1 0,-1 0 1,0 0-1,1 1 1,-1-1-1,1 0 0,-1 1 1,1-1-1,-1 0 0,1 1 1,-1-1-1,1 0 1,0 1-1,-1-1 0,1 1 1,0 0-1,0-1 1,-1 1-1,2-1 0,0 0 782,4 4-471,8 6-219,0 0-1,0 1 0,-1 0 1,0 1-1,0 1 1,-2 0-1,1 0 0,-2 1 1,1 1-1,9 16 0,35 56 457,-22-36-195,29 57 0,-54-89-342,1 1 0,-2 0 0,-1 0 1,0 1-1,-1 0 0,-1 0 0,-1 0 0,0 21 0,-3-37-72,0 0 1,0 0 0,-1 0-1,0 0 1,0 1-1,0-1 1,0 0-1,0 0 1,-1-1-1,1 1 1,-1 0-1,0 0 1,-1-1 0,1 1-1,-1-1 1,1 0-1,-5 4 1,5-5-4,-1 0 0,0 0 1,0 0-1,0 0 0,0 0 1,-1-1-1,1 1 0,0-1 1,-1 0-1,1 0 0,-1 0 0,1-1 1,-1 1-1,1-1 0,-1 0 1,1 0-1,-1 0 0,1 0 1,-1-1-1,-3 0 0,-10-3 75,1-1-1,0-1 0,1 0 0,-1-1 1,1-1-1,0 0 0,1-1 0,-25-21 1,24 17 46,0-1 0,1 0 1,0-1-1,1-1 0,1 0 1,1-1-1,-11-19 1,17 25-70,0 0 1,1-1-1,0 1 1,1-1-1,1 0 1,-1 0-1,2 0 1,-1-19-1,2 11-5,2 1-1,0 0 1,1 0-1,8-30 1,-6 35-43,0 0 0,1 1 0,1 0 0,0 0 0,0 0 0,2 1 0,10-13 0,0 4-245,0 0 0,39-31 0,-52 47-193,1 1 1,-1-1-1,1 1 1,0 1-1,1-1 1,-1 1-1,0 0 1,1 1-1,0 0 1,13-3-1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 1108,'0'0'1040,"9"-5"-604,26-12-124,0 2-1,42-13 1,87-19 150,-141 41-399,236-58 326,124-13 61,-6 15-102,121-2 43,-180 26-129,-199 18 837,-115 20-943,-1-1 1,1 0-1,-1 0 1,0 0-1,0 0 1,1 0 0,-1-1-1,0 1 1,0-1-1,0 0 1,0 0-1,0 0 1,-1 0-1,1 0 1,4-6 0,-5 6-58,-1-1 0,1 0 0,0 1 0,-1-1-1,0 0 1,0 0 0,0 0 0,0 0 0,0 0 0,0 0 0,-1 0 0,0-1 0,1 1 0,-1 0 0,0 0 0,-1 0 0,1 0 0,0-1 0,-2-2 0,1-1 109,1 4 456,-2 12-573,-4 16-34,2 0 0,1 1 0,0 27 0,5 87 81,23 85 0,-20-191-121,28 122 78,-12-69-54,79 267-47,-56-215-737,-44-139 739,28 103-1273,-24-85 12,-1 0 0,-1 0 1,-1 32-1,-3-20-1409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7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1212,'0'0'1510,"-2"6"-1255,-1 12-113,1 0 1,0 0-1,2 21 1,4 64 224,-3-89-335,11 274 584,21 233 38,-27-465-608,39 270 298,-35-268-281,-4-18 4,2 0 0,1-1 0,17 43 0,-26-82-62,0 1 0,0 0 0,0 0-1,1 0 1,-1 0 0,1 0-1,-1 0 1,0 0 0,1 0-1,-1 0 1,1-1 0,0 1-1,-1 0 1,1 0 0,0 0 0,0-1-1,-1 1 1,1 0 0,0-1-1,0 1 1,0-1 0,0 1-1,0-1 1,-1 0 0,1 1 0,0-1-1,0 0 1,0 1 0,0-1-1,0 0 1,0 0 0,1 0-1,-1 0 1,0 0 0,0 0 0,2-1-1,40-17 33,-1-2 0,48-32 1,-54 31-28,53-31 5,142-80 4,174-56 35,-141 85-5,-148 58-36,-61 23-7,127-45 29,379-107-21,-436 143-4,161-21 1,-274 51-46,0 0 1,1 1 0,-1 0-1,0 0 1,0 2 0,0-1-1,22 7 1,-33-8 9,-1 0 0,0 1 0,1-1 0,-1 0 0,0 0 0,0 0 0,1 0 0,-1 1 0,0-1 0,0 0 0,1 0 1,-1 0-1,0 1 0,0-1 0,0 0 0,1 0 0,-1 1 0,0-1 0,0 0 0,0 1 0,0-1 0,0 0 0,0 0 0,0 1 0,1 0 0,1 1-1986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9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1268,'-2'1'646,"0"1"-515,0-1 0,0 1 1,0 0-1,0 0 0,0 0 0,1 0 0,-1 0 0,1 1 0,-1-1 1,1 0-1,0 1 0,0-1 0,0 1 0,0-1 0,0 1 0,0 4 0,-2 8 348,-1 27 0,3-28-287,-4 233 1774,6-198-1605,-5 142 532,1 24 22,-1-43-145,5 68 228,1-210-874,2-1 0,0 1 0,3-1 0,14 42 0,-17-59-88,1-1 1,0 0-1,1 0 1,1-1-1,-1 0 1,2 0-1,-1 0 0,1-1 1,1 0-1,0-1 1,0 0-1,0 0 0,21 12 1,-10-10-7,0-1 0,0-1 1,1-1-1,0 0 0,0-2 1,1 0-1,-1-2 1,1 0-1,42 0 0,11-6 34,113-20-1,-175 21-59,424-98 144,-170 31-49,-172 47-43,618-123 201,-665 137-220,197-34 141,-37-9-34,22-3 2,17 2-35,76-19-46,98-12-33,-252 48-24,122-22 10,-51 27 5,-159 16-15,-25 3-9,222-47 40,-203 40-42,284-49 11,-195 42 93,-158 24-96,37-7 15,-41 8-11,12-3-258,-12 2-66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3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5352 2459 1144,'9'17'1925,"-8"-15"-1387,2 8 6969,-4-15-3967,-31-100-1308,21 62-1761,-25-56 0,30 83-409,-11-21 91,-2 0 0,0 2 0,-27-36-1,23 37-47,-5-6-30,-2 0 0,-2 2 0,-1 2-1,-2 1 1,-47-36 0,6 13-9,-145-82-1,-141-86-23,301 178-43,-67-66 1,-26-22 13,13 18-41,-26-20 0,-94-41-21,239 164 39,-98-55-2,13 15 8,-58-26 3,73 41-17,-109-39 17,63 34-28,-61-16 37,142 45-8,-171-43-46,-4 19 22,149 30 21,-106-7-6,162 16-3,-47 6 0,-18 11-10,-131 38 0,186-44 15,0 2 1,1 1 0,-41 21-1,-120 74-9,65-39 22,82-36-15,39-25 17,0 0 0,-1-1 0,-13 7-1,22-13-7,0 1 0,0-1 0,0 1 0,1 0 0,-6 4-1,-6 5-21,-15 12 17,-28 20-87,39-26 59,16-15 36,0 0 2,-31 30 72,26-26-80,-28 30-32,28-29 33,1 0-7,-12 12 29,14-16-22,-10 10 30,-1-2 1,-20 13-1,-5 1-28,39-24-6,-2 1-1,-37 23 10,38-24 9,-7 7 162,9-8-138,0 0 1,-1 0 0,1 0 0,0 1 0,0-1 0,-1 0 0,1 0-1,0 0 1,0 0 0,-1 1 0,1-1 0,0 0 0,0 0-1,-1 0 1,1 0 0,0 0 0,-1 0 0,1 0 0,0 0 0,0 0-1,-1 0 1,1 0 0,0 0 0,-1 0 0,1 0 0,0 0-1,0 0 1,-1 0 0,1 0 0,0-1 0,-1 1 0,1 0 0,0 0-1,-1 0 1,0-5-26,0 4-6,1-1 0,0 1 0,-1 0 0,1-1 0,0 1 0,0-1 0,-1 1-1,1-1 1,0 1 0,1-1 0,-1 1 0,0-1 0,1-1 0,3-18 42,1 1-1,11-31 1,13-38 25,-21 63-66,-8 20 1,12-25 1,7-18-28,-18 47 25,-1 1-6,1-4-2,11-15-12,-11 18 18,0-1 3,10-17-39,-10 19 28,0-1-74,2-5 79,-3 7-1,0 0 0,0 1 0,0-1 0,0 0 0,0 0 0,0 0 0,0 0 0,0 0 0,0 0-1,0 0 1,0 0 0,0 0 0,0 0 0,0 0 0,0 0 0,0 0 0,0 1 0,0-1 0,1 0 0,-1 0 0,0 0-1,0 0 1,0 0 0,0 0 0,0 0 0,0 0 0,0 0 0,0 0 0,0 0 0,0 0 0,0 0 0,0 0 0,0 0-1,0 0 1,0 0 0,0 0 0,0 0 0,1 0 0,-1 0 0,0 0 0,0 0 0,0 0 0,0 0 0,0 0 0,0 0 0,0 0-1,0 0 1,0 0 0,0 0 0,0 0 0,0 0 0,0 0 0,1 0 0,-1 0 0,0 0 0,0 0 0,0 0 0,0 0-1,0 0 1,0 0 0,0 0 0,4 47 5,-3-43-3,-3 26 24,0-12 3,-2 1 0,0-1 0,-1 0 0,-11 28-1,0-3-7,14-37-14,2-5-6,-2 4 3,0 1 0,-1 0 0,1-1 0,-1 0 0,-1 1 0,1-1 0,-6 6 1,-43 58 30,50-65-40,-32 56-16,33-59 18,0 1-2,-3 5 4,3-6 2,1 1 0,-3 6-4,3-6-3,3-1-16,-1 0 23,1 0 0,0-1 0,0 1 0,0-1 0,0 0 0,0 1 0,0-1 0,0-1 0,0 1 0,0 0 0,4-2 0,52-10 7,-23 7-10,0 2-1,0 1 1,1 2 0,-1 1-1,0 2 1,0 1 0,61 17-1,5 7-4,-100-28 11,1 0 3,1 1-9,15 7 51,-17-7-10,24 9 167,-24-9-5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5:18:3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18 508 1056,'0'0'2841,"3"-6"-2474,11-22 893,14-45-1,-24 61-906,0 0 0,8-15 0,-1 3 61,-6 11-198,0-1-1,0 1 1,-2-1 0,0 0-1,0 0 1,-1 0 0,-1 0-1,-1-15 1,-2-20 277,2 46-366,0 1-90,0-7 5,0 6 212,-1 1-170,0-11 414,-1 0 0,1-1 0,2-21 1,-1 32-447,0-25-4,0 26-55,1-6-44,-1 5 46,-1 7-24,-7 45 76,-2-1 0,-28 81 1,32-113 12,-7 33 0,-2 4 20,-1 3-28,16-54-39,-5 14 25,5-16-87,-3 19 313,3-18-257,0-1 0,-1 1 1,1-1-1,0 0 0,0 1 0,0-1 0,0 1 0,0-1 0,0 1 0,0-1 0,0 1 0,0-1 0,1 1 0,-1-1 1,0 1-1,0-1 0,0 1 0,0-1 0,1 0 0,-1 1 0,0-1 0,0 1 0,1-1 0,-1 0 0,0 1 0,1-1 0,-1 0 1,0 1-1,1-1 0,-1 0 0,1 1 0,-1-1 0,1 0 0,-1 0 0,0 0 0,2 1 4,12-1 5,-12 0 2,1-1-18,8-1 3,-8 2 5,0 0 1,8 0-6,-8 0 0,0-1 3,2 0-3,24 3 30,6 1-13,6 2-35,0 2-1,60 18 0,-66-16 12,15 2 21,40 16-15,-87-26-8,3 0 70,1 0 0,-1 1 0,0-1 0,8 5 0,-11-5-34,-1 0 406,0-1-406,-1 1 749,-10-1-655,-28-6-191,-20-7 102,-16-1-29,28 8-16,30 5-5,-24-4 10,-49-1-1,58 5-57,28 1 47,154 7-64,66 4 68,-215-11 42,0 1-12,10 0 6,-10-1 90,11 0-52,-11 0 94,-8 0-153,-1 0 1,1 0-1,0 0 0,-9-2 1,-16-3 8,-3 1 12,-19-5-17,49 9-11,0 0-12,-9-1 7,9 1 10,-14-3-94,15 2 108,-24-1 37,-27 9-13,12 0-46,28-5 10,10-1 10,0 0-26,-3 2 21,12-2-150,49-4 128,33-10 112,-86 13-83,-6 0-20,-1-1 5,0 1-1,1-1 1,-1 1-1,-8-4 1,-22-3-11,-59-6 78,91 13-64,1-1-2,-9-2-12,9 3-1,-1-1-40,-6-2 44,6 2-14,10-1-50,1-1 75,2 0 0,1 0 0,16-3 0,22-3-21,-46 9 48,0-1-5,4-1-30,-7 2 6,1-1 1,-1 1-1,0 0 1,0 0-1,0 0 0,0 0 1,0 0-1,0 0 1,0 0-1,0 0 1,0 0-1,0 0 0,1 0 1,-1 0-1,0 0 1,0-1-1,0 1 1,0 0-1,0 0 0,0 0 1,0 0-1,0 0 1,0 0-1,0 0 1,0 0-1,0 0 0,0-1 1,0 1-1,0 0 1,0 0-1,0 0 1,0 0-1,0 0 1,0 0-1,0 0 0,0-1 1,0 1-1,0 0 1,0 0-1,0 0 1,0 0-1,0 0 0,0 0 1,0 0-1,-1 0 1,1 0-1,0 0 1,0-1-1,0 1 0,0 0 1,0 0-1,0 0 1,0 0-1,0 0 1,0 0-1,0 0 0,-1 0 1,1 0-1,0 0 1,0 0-1,-21-15 3,15 12 14,-7-2-17,11 4-3,0 1-51,1-1 35,-1 0-1,1 1 0,0-1 1,-1 0-1,1 0 1,0 1-1,0-1 0,-1 0 1,1 0-1,0-1 0,0 1 1,0 0-1,-1-2 1,2 3 41,-2-2-70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1268,'0'0'7393,"-2"8"-7202,-2 15-19,1 0-1,0 29 1,3-32-98,13 215 503,-2-115-376,11 105 38,15-11-64,3 19-91,-21-80-25,-7 0-1,-9 175 1,-25 33 3,12-207-45,-5 49 13,1 67 32,5-58 81,3-70-45,2-16-29,1 77 1,3-88-53,2 140 88,15 4-44,-8-152 114,-7-56 103,-4 57 0,-10 0 159,12-105-418,-14-1-153,11-1 42,-1-4-41,-21-11-20,1-1-1,1-1 1,0-2 0,1 0-1,-26-29 1,25 21 382,1 0-1,2-1 1,-29-49-1,48 75 558,8 2-730,19 4 1,-25-5-52,1 0-1,-1 0 1,1 0-1,-1 1 1,1-1 0,-1 1-1,0-1 1,1 1 0,-1-1-1,0 1 1,1 0 0,-1 0-1,0 0 1,2 1 0,2 2 11,9 3 12,-1 0-1,1 0 1,0-2-1,0 0 1,1 0 0,0-1-1,0-1 1,28 2 0,-33-6-23,0-1 1,-1 0-1,1 0 1,-1-1 0,1 0-1,-1-1 1,0 0-1,0 0 1,-1-1 0,0 0-1,10-8 1,-13 9-12,5-4 57,0 0 0,-1 0 0,0-1 0,12-14 0,-9 13 228,-12 10-260,0 0-1,1-1 1,-1 1 0,0 0-1,0 0 1,0 0-1,1-1 1,-1 1-1,0 0 1,0 0-1,0 0 1,1 0 0,-1-1-1,0 1 1,0 0-1,1 0 1,-1 0-1,0 0 1,0 0 0,1 0-1,-1 0 1,0 0-1,0 0 1,1 0-1,-1 0 1,0 0-1,1 0 1,-1 0 0,0 0-1,0 0 1,1 0-1,-1 0 1,0 0-1,0 0 1,1 1 0,-1-1-1,0 0 1,0 0-1,1 0 1,-1 0-1,-4 38 67,-46 194-1739,49-229 574,-2 7 1121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9 924,'-2'-2'263,"0"1"-1,0 0 1,0 0 0,0 1-1,0-1 1,0 0 0,0 1-1,0-1 1,0 1 0,0 0-1,-1 0 1,1 0 0,0 0-1,0 0 1,0 0 0,0 0-1,-1 1 1,1-1 0,-2 2-1,0-1-20,1 1-1,0 0 0,0 0 0,0 0 1,1 0-1,-1 0 0,0 0 0,1 1 0,0 0 1,-5 5-1,1 2 58,0 0 0,1 1 1,0-1-1,0 1 1,2 0-1,-4 12 0,4-7-178,0 0 0,1 1-1,0-1 1,2 0 0,0 0-1,1 1 1,0-1-1,2 0 1,0 0 0,0 0-1,1 0 1,1-1 0,1 1-1,1-1 1,0-1-1,0 1 1,1-1 0,1 0-1,1-1 1,0 0 0,0-1-1,1 0 1,1 0 0,0-2-1,1 1 1,0-1-1,0-1 1,1 0 0,0-1-1,27 11 1,-37-18-284,1 1 0,-1-1 1,0 0-1,0-1 0,1 1 0,-1-1 0,1 0 0,-1 0 1,0 0-1,1 0 0,-1-1 0,0 1 0,1-1 1,4-2-1,-2 0-910,-1 0 0,0 0 0,0 0 0,10-7 0,-4 0-2030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 1212,'-1'-1'1167,"-9"-23"6205,17 24-6945,-2 0-351,0 0-4,1 1 0,-1-1 0,0 1 1,1 0-1,-1 0 0,0 1 1,0-1-1,8 5 0,11 6 81,-1 1 0,-1 1-1,0 1 1,-1 1-1,0 1 1,-2 0-1,0 2 1,-1 0 0,0 1-1,-2 1 1,-1 1-1,0 0 1,13 29 0,-25-44-136,-1-1 1,0 0 0,0 1-1,0-1 1,-1 1 0,0-1-1,0 1 1,-1 0 0,0-1 0,0 1-1,0 0 1,-1-1 0,0 1-1,0-1 1,-1 1 0,0-1-1,-5 11 1,5-13-10,0 1 1,0-2-1,-1 1 1,1 0-1,-1 0 0,0-1 1,0 0-1,-1 1 0,1-1 1,-1 0-1,1-1 1,-1 1-1,0-1 0,0 0 1,0 1-1,0-2 0,-1 1 1,1 0-1,0-1 1,-1 0-1,1 0 0,-1 0 1,1-1-1,-1 0 1,0 1-1,-6-2 0,7 0 28,0 1-1,0-1 1,1 0-1,-1 0 1,1-1-1,-1 1 1,1-1 0,-1 0-1,1 0 1,0 0-1,0 0 1,0-1-1,0 1 1,0-1-1,0 1 1,1-1-1,0 0 1,-4-5-1,2 1 27,0 1-1,0-2 0,0 1 0,1 0 0,0-1 1,0 0-1,-2-14 0,3 4-26,1 1 0,1-1 0,0 1 0,1-1 0,1 1 0,1 0 1,1 0-1,0 0 0,1 0 0,0 0 0,2 1 0,12-24 0,-13 30-424,0 1-1,0-1 1,1 1-1,0 0 1,1 1-1,0 0 1,0 0 0,1 0-1,0 1 1,15-9-1,-10 13-4177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13 607 1144,'20'7'1810,"-15"-10"-1324,3-1-239,-1-1 0,0 0 1,-1 0-1,1-1 0,10-11 1,-8 5 89,-1 0 0,-1-1 0,8-17 0,-12 22-89,0 1 0,0-1 0,-1 1 0,0-1 0,0 0 0,0-13 0,-2 19 121,-1-3-37,-4-11-31,4 15-262,1 0-1,-1-1 1,0 1 0,0 0-1,0 0 1,0 0-1,0 1 1,0-1-1,0 0 1,0 0 0,0 0-1,0 1 1,0-1-1,-1 1 1,1-1 0,0 1-1,0-1 1,-1 1-1,1 0 1,0-1-1,-1 1 1,1 0 0,-2 0-1,0 0 9,0 0 0,0 0 0,0 1 0,1-1 0,-1 1 1,0-1-1,0 1 0,0 0 0,1 0 0,-1 0 0,1 0 0,-1 1 0,1-1 0,-5 4 0,4-3-31,-2 1 23,1 0 1,0 0-1,1 0 0,-1 1 1,0 0-1,1-1 1,0 1-1,0 0 1,0 1-1,0-1 1,1 0-1,-4 9 0,2-3 32,1 0 0,0 1-1,1 0 1,-2 16 0,3-22-54,1 1 1,0 0-1,1-1 1,-1 1-1,1 0 1,0-1-1,0 1 1,1-1-1,0 1 1,0-1-1,0 0 1,1 0-1,-1 0 1,1 0-1,0 0 1,1-1-1,-1 1 1,1-1-1,0 0 1,0 0-1,0 0 1,1-1-1,6 5 1,-2-3-5,-1-1 0,2-1 0,-1 1 0,0-1 0,1-1 0,-1 0 1,1 0-1,0-1 0,0 0 0,0 0 0,16-2 0,-8-1-3,-1-1 1,1 0-1,-1-1 0,0-1 1,24-10-1,-24 8-6,-1-1-1,0 0 1,-1-1-1,19-15 1,-27 18 32,0 0 1,0 0 0,-1-1-1,0 0 1,0 0 0,0 0-1,-1-1 1,0 0 0,6-15-1,-10 21 47,-1-3-7,0 2-60,1 0 0,-1-1 1,0 1-1,0 0 0,-1-1 1,1 1-1,-1 0 0,0 0 1,0-1-1,0 1 0,0 0 1,0 0-1,-1 0 0,1 0 1,-1 0-1,0 0 0,0 1 1,0-1-1,0 0 0,-4-2 1,3 1 11,2 4-28,1 0 1,0-1-1,0 1 0,-1 0 1,1 0-1,0 0 0,0 0 1,-1-1-1,1 1 0,0 0 1,0 0-1,-1 0 0,1 0 1,0 0-1,-1 0 0,1 0 1,0 0-1,0 0 0,-1 0 1,1 0-1,0 0 0,-1 0 1,1 0-1,0 0 0,-1 0 1,1 0-1,0 0 0,-19 1 19,18-1-17,-1 0 1,1 0-1,0 0 1,-1 0-1,1 1 1,-1-1 0,1 0-1,-1 1 1,1-1-1,0 1 1,0 0 0,-1-1-1,1 1 1,0 0-1,-2 1 1,0 1 2,-9 7 5,6-3-73,1 0 1,1 1 0,-1 0 0,1 0 0,1 0 0,-1 0 0,2 1 0,-1-1 0,1 1 0,0 0 0,1 0 0,-1 10 0,2-14-128,0 0-1,1 0 1,-1 0 0,1 0 0,0 0-1,1-1 1,-1 1 0,1 0-1,0-1 1,0 1 0,0-1 0,1 0-1,4 7 1,-5-9-166,0-2 27,8 3 29,-7-3 50,1 0-64,30-9 236,-31 8 141,10 1-4,-10 1-44,0-1 1,0 1 0,-1 0-1,1 0 1,0 1 0,0-1-1,-1 0 1,1 1 0,-1 0-1,1 0 1,-1 0-1,2 2 1,4 2 36,4 2-3,19 15 191,40 21 0,-60-38-194,1 0 0,1-1 1,-1 0-1,1-1 0,0-1 0,0 0 1,17 2-1,-21-4-25,0-1 0,0 0 0,-1 0 0,1-1 0,0 0 0,0 0 0,-1-1 0,15-4 0,-19 4-9,0 0 0,1 0 1,-1-1-1,0 1 0,0-1 0,-1 0 1,1 0-1,0 0 0,-1-1 0,0 0 1,0 1-1,0-1 0,0 0 0,0 0 0,-1 0 1,0-1-1,3-6 0,0-5 32,0 0 0,-1-1-1,0 1 1,-2-1 0,2-29-1,-4 4 163,-6-46-1,-2 35 245,-2-1 0,-2 2 0,-2-1 0,-26-60-1,39 108-386,-26-57 791,23 55-678,1 1-1,-1-1 1,0 1 0,-1 0-1,1 0 1,-9-8 0,12 13 586,-3 7-604,0-2-132,2-2-13,0 0 0,0 1 0,1-1 0,-1 1 0,0-1 0,1 1 0,-1 0 0,1 0 0,0 0 0,0-1 0,0 1 0,1 0 0,-1 0 0,1 0 0,-1 7 0,3 38 61,3 0-1,1 0 1,3 0 0,1-1 0,3 0 0,1 0 0,33 68 0,-40-100-122,14 32-629,34 54 0,-26-50-3700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5 302 1512,'0'-1'171,"-1"-1"1,0 1-1,1-1 0,-1 1 1,1-1-1,-1 1 0,1-1 1,-1 1-1,1-1 0,0 1 0,0-1 1,0 0-1,0 1 0,0-1 1,0 1-1,1-1 0,-1 1 1,1-3-1,1 0 39,-1 1 1,1 0-1,0 0 1,0 0-1,0 0 0,0 0 1,0 1-1,4-4 0,6-5 293,1 1 0,27-17-1,-24 17-215,56-37 674,86-41-1,-122 72-1027,3-2-1053,-15 5-2999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1 203 952,'2'9'545,"0"0"0,1 0 0,6 14 0,0-1 633,-9-20-1088,1-1 0,-1 0 1,1 0-1,-1 0 0,1 0 1,-1 0-1,1-1 0,0 1 1,0 0-1,-1 0 0,1 0 1,0-1-1,0 1 0,0 0 1,0-1-1,0 1 0,0 0 1,0-1-1,0 0 0,0 1 1,0-1-1,0 1 0,0-1 1,0 0-1,1 0 0,-1 0 1,0 0-1,0 0 0,2 0 1,2 0 100,-1-1 0,1 0 0,0 0-1,8-3 1,-11 3-190,7-3 94,1 0 0,-1-1-1,0 0 1,0-1 0,0 0-1,-1 0 1,0-1 0,0 0-1,10-12 1,-9 9 13,-1-1-1,0 0 1,-1 0 0,0-1 0,-1 0-1,10-23 1,-14 26 68,1 0 0,-1 0-1,-1-1 1,0 1 0,0 0 0,-1-1-1,0 1 1,-1-10 0,1 18-148,-1-1 1,1 1-1,-1 0 0,0 0 1,1 0-1,-1 0 1,0 0-1,1 0 0,-1 0 1,0 0-1,0 0 1,0 0-1,0 1 0,0-1 1,0 0-1,0 0 1,0 1-1,-1-1 0,1 1 1,0-1-1,0 1 1,0 0-1,-1-1 0,1 1 1,-2 0-1,3 0-22,-8 0 163,2 2-115,-1 0 1,1 0-1,0 0 1,0 1-1,0 0 0,0 0 1,0 1-1,0 0 0,1 0 1,0 0-1,0 0 0,0 1 1,0 0-1,-5 8 1,4-4-11,0 1 1,1 0 0,0-1 0,1 2 0,0-1 0,1 0 0,0 1 0,0 0 0,1-1-1,1 1 1,0 0 0,0 0 0,1 0 0,1 0 0,-1 0 0,5 18 0,-2-16-17,1 0-1,0 0 1,1-1 0,1 1 0,0-1 0,0-1 0,1 1 0,1-1 0,-1 0 0,2-1 0,0 0 0,0 0 0,14 10 0,-10-9 1,0-1 1,0-1 0,28 14-1,-32-20-62,-1 1 1,1-1-1,-1 0 0,1-1 0,0 0 1,0-1-1,19 1 0,-18-2-166,0-2 0,0 1 0,1-1 0,-1 0 0,16-7 0,-19 6-883,-1 1 1,0-1 0,0 0-1,0-1 1,8-6 0,-2 0-1746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3038 964,'0'0'624,"0"3"-42,-2 10-50,1-10-4,-5 8 8340,6-11-8867,1-29 267,7-38-1,47-298 1297,-8 53-1026,-9 66-277,-16 63-55,6-15-15,-8 76-126,54-208 28,-67 306-91,25-92 21,36-143-8,12-67-15,-35 146 1,-25 113-3,-9 31-1,8-51 0,-16 77-6,0-16-6,-2 22 6,1 1-6,-2-18 3,0 10 9,0 8 18,-1 1-54,1 2 38,-1-1 0,1 0 0,-1 0 0,1 1 0,-1-1-1,1 0 1,-1 1 0,0-1 0,1 1 0,-1-1 0,0 1 0,1-1 0,-1 1 0,0-1 0,1 1-1,-1 0 1,0 0 0,0-1 0,0 1 0,1 0 0,-1 0 0,0 0 0,0 0 0,0-1 0,-1 2-1,0-1 0,-4 2 12,-7 5-12,0 1 0,0 0 0,0 1-1,-20 19 1,-134 132 33,159-153 29,0 1 0,-15 10 0,22-17-15,-4 4 1,4-3 17,6-5 315,146-132 521,-119 104-635,-32 31-263,37-35 934,44-53-1,-80 86-734,2 5-161,2 2-48,-1 0 1,0 1-1,0-1 0,0 1 0,-1 0 1,0 0-1,3 8 0,18 53-639,-18-49 385,34 87-1514,-23-62-534,0 2-3293,-5-12 1524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11 134 1572,'0'0'4355,"-1"6"-3687,-3 10-270,2 0 1,0 1-1,1-1 0,1 1 0,0-1 0,2 0 0,-1 1 0,2-1 0,0 0 0,1 0 1,1 0-1,0-1 0,1 1 0,1-1 0,17 28 0,-23-42-355,1 1 0,-1 0 1,1 0-1,0 0 0,-1-1 0,1 1 0,0-1 0,0 1 0,0-1 0,0 0 1,0 0-1,1 0 0,-1 0 0,0 0 0,0-1 0,1 1 0,-1-1 0,1 1 1,-1-1-1,0 0 0,1 0 0,-1 0 0,1 0 0,-1 0 0,0 0 1,1-1-1,-1 1 0,0-1 0,1 0 0,-1 0 0,0 0 0,0 0 0,0 0 1,3-2-1,4-4 18,0-1 1,-1 0-1,0-1 1,-1 0 0,0 0-1,0 0 1,6-14 0,34-76 1412,-42 81-1051,-4 15-82,-1 1-134,2-5-251,-2 7 58,0 0 0,0 0 0,0 0 0,1 0-1,-1 0 1,0 0 0,0 0 0,0 0 0,0 0 0,0 0 0,0 0 0,0 0 0,0 0 0,0 0-1,1 0 1,-1 0 0,0 0 0,0 0 0,0 0 0,0 0 0,0 0 0,0 0 0,0 0 0,1 0-1,-1 0 1,0 0 0,0 0 0,0 0 0,0 0 0,0 0 0,0 0 0,0 0 0,0 0 0,1 0-1,-1 0 1,0 0 0,0 0 0,0 0 0,0 0 0,0 0 0,0 0 0,0 1 0,0-1 0,0 0-1,0 0 1,0 0 0,0 0 0,0 0 0,0 0 0,0 0 0,1 0 0,-1 0 0,0 1 0,0-1-1,0 0 1,0 0 0,0 0 0,0 0 0,2 4-20,2 3 29,0 1-1,0-1 0,1-1 1,0 1-1,0-1 0,1 1 1,-1-2-1,13 10 0,-14-12-44,0-1-1,0 0 0,0-1 0,0 1 0,0-1 0,1 0 0,-1 0 1,0 0-1,1 0 0,-1-1 0,0 0 0,1 0 0,-1 0 0,9-1 1,-2-2-26,-1 0 0,0-1 0,1 0 0,-1 0 0,0-1 0,-1 0 0,0-1 0,17-13 0,-1-4-98,-24 21 125,2-1-7,-3 3 26,0 0 0,0 0 0,0 0 0,0-1 0,0 1 0,0 0 0,0 0 0,0 0 0,1-1 0,-1 1-1,0 0 1,0 0 0,0 0 0,0-1 0,1 1 0,-1 0 0,0 0 0,0 0 0,0 0 0,0 0 0,1 0 0,-1-1 0,0 1 0,0 0 0,1 0 0,-1 0 0,0 0 0,0 0 0,0 0 0,1 0 0,-1 0 0,0 0 0,0 0 0,1 0 0,-1 0-1,0 0 1,0 0 0,1 0 0,-1 0 0,0 1 0,0-1 0,0 0 0,1 0 0,-1 0 0,0 0 0,0 0 0,0 0 0,1 1 0,-1-1 0,7 10-6,-1 1-1,-1 0 1,1 0 0,-2 1 0,1 0-1,3 17 1,3 7 5,1-3 0,2 5-13,15 69 1,-14-39 13,-8-37-215,-1-1 1,5 64-1,-8-56-712,-3-36 718,-4-7-578,-5-5 751,1-1-1,1 0 1,0 0 0,1 0 0,-10-23 0,-22-74 20,22 58 106,4 14 58,2-2 1,1 1-1,-5-55 0,12 63-35,1 0-1,1 1 1,1-1-1,2 0 1,7-33-1,-7 50-73,0 1 0,1 0 0,1 0 0,-1 0-1,2 1 1,0 0 0,0 0 0,1 0 0,0 1 0,14-15-1,-19 22-28,-1 1-1,1 0 0,0-1 0,0 1 1,0 0-1,0 0 0,0 0 0,0 0 1,0 0-1,1 1 0,-1-1 0,0 1 1,0-1-1,4 1 0,-3-1 56,-1 7-29,0-1-26,0 0 0,0 0-1,0 0 1,-1 0-1,0 0 1,0 1-1,0-1 1,-1 0-1,1 1 1,-1-1-1,-1 0 1,0 9 0,-7 20-184,-1 0 1,-2-1 0,-2 0 0,0-1 0,-2-1 0,-2 0 0,-22 32 0,25-43-2231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0 932,'0'0'1214,"-3"6"-126,0-1-786,0 1 0,0-1 0,1 1 0,0-1 0,0 1 0,0 0 0,1 0 0,-1 11 1,1-4 88,1 0 0,1 0 1,0 0-1,1-1 0,0 1 1,1 0-1,1 0 0,0-1 1,0 0-1,1 0 1,1 0-1,11 18 0,-15-28-326,0-1-1,0 1 0,0 0 0,0-1 1,0 0-1,0 1 0,0-1 0,1 0 1,-1 0-1,0 0 0,1-1 0,-1 1 1,1 0-1,3 0 0,-5-1-49,2 0 138,1-1-5,0-1-57,0-1 0,0 1-1,0-1 1,0 0 0,0 0-1,-1 0 1,1-1-1,-1 1 1,0-1 0,0 0-1,5-7 1,0-4 665,0 0-1,-1 0 1,0 0 0,-2-1 0,8-32-1,-12 46 1113,4 8-1730,7 17-9,0 0-1,-2 1 0,10 30 0,12 54-304,1 2-3597,-32-100 2383,0-4 283,10 6-8504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1632,'0'-3'974,"0"-12"4443,2 22-4898,23 122 1047,-15-68-1111,2 22 46,5 27 7,0-4-142,-4-17-99,0-5-132,-7-43-1121,13 52 0,-10-71-3817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1308,'0'0'3944,"-2"9"-3453,-1 4-252,1 0 0,0 0 0,1 0 1,2 24-1,2-10 204,1-1 1,11 39-1,-10-51-292,0-1-1,0 0 1,1 0-1,1 0 1,0-1-1,12 17 1,-18-28-109,0 0 1,1 1 0,-1-1-1,0 0 1,0 0 0,1 0-1,-1 0 1,1 0 0,-1 0-1,1 0 1,-1 0 0,1 0-1,-1-1 1,1 1-1,0-1 1,-1 1 0,1-1-1,0 0 1,0 0 0,-1 1-1,1-1 1,0 0 0,0-1-1,-1 1 1,1 0 0,0 0-1,-1-1 1,1 1-1,2-2 1,-2 1 12,0 0-1,0 0 1,0 0-1,0 0 1,-1-1 0,1 1-1,0-1 1,0 1-1,-1-1 1,1 0-1,-1 0 1,0 1-1,1-1 1,-1 0 0,0 0-1,0-1 1,0 1-1,-1 0 1,1 0-1,0 0 1,-1 0 0,1-3-1,0-3 55,-1-1-1,0 1 1,0 0-1,-1 0 1,0 0-1,0 0 1,-1 0-1,0 0 1,0 1-1,-1-1 1,0 0-1,-1 1 1,1 0-1,-6-8 1,-1 2 11,1 1-1,-2-1 1,1 2 0,-2 0 0,0 0 0,-18-12-1,-52-42-721,79 63 112,1 0-91,-4-5 227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77 560 992,'0'-3'866,"0"-11"-82,0 11 1652,-1 0-1980,-1 1-251,2 1-67,-1 0 0,0 0 0,1 0 1,-1 1-1,1-1 0,-1 0 0,1 0 0,0 0 0,-1 0 0,1 0 0,0 0 0,-1-2 0,-4 9 112,-1 3-141,0 1 0,0 0 0,0 0 0,1 0-1,1 0 1,-7 22 0,6-13-4,1 0 0,0 0 0,1 0 0,1 1 0,1-1 0,1 1 0,1 0 0,0-1 0,2 1 1,5 21-1,-8-39-9,1-2-45,-1 0-47,1 1-1,-1-1 0,0 0 0,1 0 0,-1 0 1,0 1-1,1-1 0,-1 0 0,1 0 0,-1 0 1,0 0-1,1 0 0,-1 0 0,1 0 0,-1 0 1,0 0-1,1 0 0,-1 0 0,1 0 0,-1 0 1,0 0-1,1 0 0,-1 0 0,0 0 0,1-1 1,-1 1-1,1 0 0,-1 0 0,0 0 0,1-1 1,-1 1-1,0 0 0,0 0 0,1-1 0,-1 1 1,0 0-1,0-1 0,1 1 0,7-15 1,-1 1 0,-1-1 0,0 0 0,5-22 0,10-67 416,-20 93-303,0 5 3,-1 1 0,1-1 0,1 1 0,1-8 0,-2 11 77,1 2-194,1 0 1,-1 0-1,0 0 0,0 0 0,0 1 0,0-1 0,-1 1 0,1 0 0,0-1 0,3 2 1,17 6-4,2-4-71,1-1-1,0-1 1,-1-1 0,1-2 0,0 0-1,-1-2 1,1 0 0,-1-2-1,0-1 1,0 0 0,-1-2 0,35-16-1,-49 19 106,-1 1 0,1-1-1,-1-1 1,0 0-1,-1 0 1,12-11 0,-18 15 44,0 1 34,-1 0-98,0 1-1,0 0 0,0-1 1,1 1-1,-1-1 1,0 1-1,0-1 0,0 1 1,0 0-1,0-1 0,0 1 1,0-1-1,0 1 0,0-1 1,0 1-1,0-1 0,0 1 1,0-1-1,0 1 0,0 0 1,0-1-1,0 1 1,-1-1-1,1 1 0,0-1 1,0 1-1,-1 0 0,1-1 1,0 1-1,0 0 0,-1-1 1,0 0-1,-2 0 7,2 0-11,0 0-1,0 1 1,-1-1-1,1 0 0,0 1 1,-1-1-1,1 1 0,0 0 1,-1 0-1,1-1 1,-1 1-1,-1 0 0,1 0 2,0 1 0,0-1 0,0 1 0,0-1 0,0 1 0,1 0 0,-1-1 0,-3 3 0,1 0 5,2-3-9,0 1-1,0 0 1,0-1 0,0 1-1,0 0 1,0 1 0,0-1-1,1 0 1,-1 0 0,1 1-1,-3 1 1,-2 3 6,-2 2-4,0 0 0,0 0 0,1 1 0,0 0 0,1 0 0,0 1 0,0 0 0,1 0 0,0 0 0,1 1 0,0 0 0,1 0 0,0 0 0,1 0 1,0 0-1,0 0 0,1 1 0,1-1 0,0 0 0,1 1 0,2 15 0,-2-23-24,-1 0 1,1-1 0,1 1 0,-1 0-1,0-1 1,1 1 0,0-1-1,0 1 1,0-1 0,0 0-1,0 0 1,1 0 0,-1 0-1,1 0 1,0 0 0,0-1-1,0 0 1,0 1 0,1-1 0,-1 0-1,0 0 1,1-1 0,-1 1-1,1-1 1,6 2 0,-8-3 10,-1 0 0,0 0 0,0 0 1,0 0-1,0 0 0,0 0 0,0-1 1,0 1-1,1 0 0,-1-1 0,0 1 1,0 0-1,0-1 0,0 0 0,1 0 1,1-1-10,-1 2 8,0-1 0,-1 0 0,1 0 0,0 1 0,0-1-1,0 0 1,-1-1 0,1 1 0,0 0 0,-1 0 0,3-3-1,1-2-7,4-2 1,-2-1 1,1 0-1,-1 0 1,-1 0 0,1-1-1,-2 0 1,1-1-1,-2 1 1,7-21 0,-4 9 0,-2 0 0,0-1 0,2-36 1,-5-65 20,-5 61 145,-15-88 1,12 122 39,-1 1 0,-1 0 0,-1 1 0,-1 0 0,-18-33 0,25 55-104,-1 0 0,1 1 0,-1-1-1,0 1 1,-7-6 0,9 8 113,-3 6-115,3-2-77,-1 0-1,1 0-1,0 1 0,-1-1 1,1 0-1,0 1 0,0 0 0,1-1 1,-1 1-1,1 0 0,-1 0 1,1 0-1,0 0 0,-2 6 1,0 16 33,0 0 1,2 1-1,0-1 1,2 0-1,1 1 1,6 31-1,43 151 104,37 43-1529,-38-149-4939,-42-88 3524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1158 1012,'-23'-6'12866,"24"5"-12635,149-119 900,47-12-277,47-37-106,-37 15-292,44-33-65,-112 83-229,-28 23-21,61-46 501,-143 100 134,-28 25-361,3-13 246,-5 8-832,0-11 441,6 11-3407,-6 15 2139,2 1 474,-1 5 77,-3 6-6325,-1 4 2745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7 253 1424,'0'0'7639,"-1"8"-7200,-1 1-304,1-5-46,0 0 1,1 1 0,-1-1-1,1 1 1,0-1 0,0 6-1,11 124 1449,-2-67-698,-9-64-721,3 6-3,-3-10-98,0 1 0,0 0-1,0 0 1,0 0 0,0 0-1,0 0 1,0 0 0,1 0 0,-1 0-1,0 0 1,0 0 0,0-1 0,0 1-1,0 0 1,0 0 0,0 0-1,0 0 1,0 0 0,0 0 0,0 0-1,0 0 1,0 0 0,0 0 0,0 0-1,0 0 1,1 0 0,-1 0 0,0 0-1,0-1 1,0 1 0,0 0-1,0 0 1,0 0 0,0 0 0,0 0-1,0 0 1,0 0 0,1 0 0,-1 0-1,0 0 1,0 0 0,0 0-1,0 0 1,0 0 0,0 1 0,0-1-1,0 0 1,0 0 0,0 0 0,1 0-1,-1 0 1,0 0 0,0 0 0,0 0-1,0 0 1,0 0 0,0 0-1,0 0 1,0 0 0,0 0 0,0 0-1,0 1 1,0-1 0,0 0 0,0 0-1,14-114 749,-10 67-236,15-72 0,-17 114-488,7-31 313,19-50 1,-24 76-304,1 0 0,0 1-1,0-1 1,1 1 0,0 1-1,0-1 1,1 1 0,0 0-1,14-12 1,-5 12 29,-13 6-41,0 3-3,10 0-6,-10 0-7,-3-1-24,0 0 1,0 1-1,0-1 1,0 0 0,0 1-1,0-1 1,0 0-1,0 1 1,0-1 0,0 0-1,0 0 1,0 1-1,0-1 1,0 0 0,1 1-1,-1-1 1,0 0-1,0 0 1,0 1 0,1-1-1,-1 0 1,0 0-1,0 1 1,0-1 0,1 0-1,-1 0 1,0 0-1,1 0 1,-1 1 0,1-1-5,-1 1 1,1-1 0,-1 0 0,1 1-1,-1-1 1,1 1 0,-1-1 0,1 1 0,-1-1-1,1 1 1,-1-1 0,0 1 0,1-1 0,-1 1-1,0 0 1,0-1 0,1 1 0,-1 0 0,0-1-1,0 1 1,0 0 0,0-1 0,0 1 0,0 0-1,0-1 1,0 2 0,-1 8-57,0 1 0,-1 0 0,0 0 0,0-1 0,-1 1-1,-1-1 1,0 0 0,-7 13 0,3-6-81,-1 0 1,-1 0-1,0-1 0,-1 0 0,-1-1 0,0 0 0,-24 21 0,34-34 73,-2-3-16,3 1 83,1 1 0,0-1 1,-1 0-1,1 0 0,0 0 0,-1 0 0,1 0 1,-1 0-1,1 0 0,0 0 0,-1 0 1,1 0-1,0 0 0,-1 0 0,1 0 0,-1-1 1,1 1-1,0 0 0,-1 0 0,1 0 0,0 0 1,-1-1-1,1 1 0,0 0 0,0 0 1,-1-1-1,1 1 0,0 0 0,-1 0 0,1-1 1,0 1-1,0 0 0,0-1 0,0 1 1,-1-1-1,-1-3 14,2 3-7,-1-1 1,0 1-1,1-1 1,-1 1-1,1-1 1,0 1-1,-1-1 1,1 1-1,0-3 201,4 0-167,11-8 0,-11 9-2,2 6 6,17 11-1,0 1 0,24 21 1,46 44-728,-73-63 205,6 8-462,-4-3-1098,-6-10-2490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1396,'0'0'3624,"0"-3"-2883,0 0-537,0 0-1,1 1 0,-1-1 1,1 0-1,0 0 0,0 0 1,0 1-1,0-1 1,0 0-1,1 1 0,-1-1 1,1 1-1,0 0 0,3-5 1,5-3 57,0 1 0,13-9-1,-13 10-44,0 0-1,10-11 0,-14 13-52,-1 0 0,0-1 0,0 1 0,-1-1 0,1 0 0,-2-1 0,6-11 0,-8 17 393,-4-3-409,-5-13-13,8 18-127,0-1 1,-1 1-1,1-1 0,0 1 0,0-1 0,-1 1 0,1-1 1,0 1-1,-1 0 0,1-1 0,-1 1 0,1-1 1,-1 1-1,1 0 0,0-1 0,-1 1 0,1 0 1,-1 0-1,0-1 0,1 1 0,-1 0 0,1 0 1,-1 0-1,1 0 0,-1 0 0,1 0 0,-1 0 1,0 0-1,0 0 16,-1-1 76,-2 1-5,-12-1-2,12 1-13,-1 1-6,2 0-61,0-1 1,0 1 0,1 0-1,-1-1 1,0 1 0,0 1 0,1-1-1,-1 0 1,0 1 0,1-1 0,0 1 0,-1 0-1,1 0 1,0 0 0,0 0 0,0 0-1,0 0 1,-2 3 0,2-2-2,0 0 0,0 1-1,0-1 1,1 1 0,-1-1 0,1 1 0,0 0 0,0 0-1,0 0 1,0-1 0,1 1 0,0 0 0,0 0 0,0 0-1,0 0 1,0 0 0,1 0 0,0 0 0,1 6 0,-1-8-9,0 0 0,1 0 0,-1 0 1,0 0-1,1 0 0,-1 0 1,1-1-1,0 1 0,-1 0 0,1-1 1,0 1-1,0-1 0,0 0 1,0 0-1,3 2 0,31 10 21,-35-12-22,12 2 2,0 0 1,0-1 0,0-1 0,0 0 0,0-1-1,0 0 1,0-1 0,0 0 0,0-1 0,0 0-1,0-1 1,0-1 0,-1 0 0,1-1 0,-1 0-1,12-7 1,-19 9 19,0 0-1,-1 0 0,1 0 0,-1-1 1,1 1-1,-1-1 0,0 0 0,-1 0 1,1-1-1,-1 1 0,0-1 0,0 0 1,0 1-1,0-1 0,-1-1 0,0 1 1,2-8-1,-3 10 77,-1 2-94,0-1 0,0 1 0,-1-1 0,1 1 1,0 0-1,-1-1 0,1 1 0,-1-1 0,1 1 1,-3-3-1,2 1 4,-1-2 9,-1 4-7,-1 0-12,1 0-1,-1 0 1,0 0 0,1 1 0,-1 0 0,0-1-1,1 1 1,-1 1 0,0-1 0,1 0-1,-1 1 1,0 0 0,1 0 0,-1 0-1,1 0 1,-6 3 0,4-1-31,-1 0 1,1 0-1,0 1 1,0-1-1,0 1 1,0 1-1,1-1 1,-1 1-1,-5 8 1,7-10-32,1 0 0,-1 1-1,1 0 1,0-1 0,0 1 0,0 0 0,0 0 0,1 0-1,-1 0 1,1 0 0,0 0 0,1 1 0,-1-1 0,1 0-1,-1 0 1,1 1 0,1-1 0,0 7 0,-1-9 3,1 1 0,0-1 1,-1 1-1,1 0 0,0-1 1,1 1-1,-1-1 0,0 0 0,1 1 1,-1-1-1,1 0 0,0 0 1,0 0-1,0 0 0,0 0 0,0 0 1,0-1-1,0 1 0,0-1 1,1 0-1,-1 1 0,1-1 0,-1 0 1,1 0-1,-1 0 0,1-1 1,0 1-1,-1-1 0,1 1 0,0-1 1,-1 0-1,1 0 0,4-1 1,-3 1-103,3-2 17,2 1 128,-4-1-30,1 1 0,0 0 1,-1-1-1,9-4 0,-4 0-1,1 0 0,-1-1 1,16-15-1,-8 5 264,-16 15-171,9-7 97,-9 8-147,1 0-1,-1 1 1,1-1 0,0 0-1,-1 1 1,1-1-1,5 1 1,-5 0-17,1 1-7,15 6-73,1-2 0,32 5 0,-41-9 78,0 0-1,1-1 1,-1 0-1,0 0 0,1-1 1,17-5-1,-23 5 53,-1-1-1,1 0 1,-1 0-1,0 0 1,0-1-1,0 1 1,0-1 0,-1-1-1,1 1 1,-1-1-1,0 0 1,0 0-1,0 0 1,0 0-1,4-7 1,-7 9 491,-5 0-479,-15-6-7,15 6-13,1 5 13,-2 0-21,4-2-7,-1 1 1,1-1-1,-1 0 1,1 1-1,0-1 1,0 1-1,-1-1 0,1 1 1,0 0-1,-1 2 1,-4 7-28,1 1 0,0 0 0,1 0 0,0 0 0,1 1 0,0-1 1,1 1-1,1-1 0,-1 25 0,3-35-12,-1 0 0,1 0 0,-1 1 0,1-1 0,0 0 0,0 0 0,0 0 0,1 0 0,-1 0-1,3 3 1,-1-2-8,-2 0-26,4-10-169,15-20 226,-18 24 19,0 0 0,-1 0 0,1 0 0,-1 0 1,0 0-1,0 0 0,0 0 0,0-1 1,-1 1-1,1 0 0,-1-1 0,0 1 0,0 0 1,-1-5-1,1-8 51,0-38 285,-3 0 0,-12-68 0,-3-5 1313,17 123-1489,0 6-80,0 0 0,1 1 0,-1-1 0,1 1 0,-1-1 0,1 0 0,0 1-1,0-1 1,1 5 0,-1 34-119,3 8-53,3 1 0,15 65 0,-14-84-344,1-1 1,17 39-1,-18-51-592,2-2-1,0 1 1,1-1 0,0 0 0,16 17 0,-7-14-1745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97 1888,'-2'-7'507,"0"0"-1,-1 0 1,0 0-1,-1 0 1,1 0-1,-1 1 0,0 0 1,-1 0-1,0 0 1,0 0-1,0 1 1,0 0-1,-9-6 1,14 11-466,-1-1 0,1 1 1,-1-1-1,1 1 0,-1 0 0,0-1 1,1 1-1,-1 0 0,1 0 0,-1 0 1,0-1-1,1 1 0,-1 0 0,0 0 1,1 0-1,-1 0 0,0 0 0,1 0 1,-1 0-1,-1 1 0,1-1 100,-2 0 293,-2 4-47,0 1-302,-1 0 0,1 0 0,1 1 0,-1 0 0,1 0 0,0 0 0,0 0 0,1 1 0,0 0 0,-5 12 0,0 14 94,1-1-1,2 2 0,1-1 0,2 0 0,1 1 0,1-1 0,10 63 0,5-13-889,50 156-1,-61-227 246,-1 0 0,0 1 0,-2-1 1,2 16-1,-3-24 58,-2-2 39,1-1 301,0 0 28,1-1 0,-1 1 0,0 0 0,0 0 1,1-1-1,-1 1 0,0 0 0,1 0 0,-1 0 0,1 0 0,-1 0 0,0 2 0,-2-3-172,-7 0 173,1-1 1,0 0-1,-9-3 1,12 2 81,1 1 1,0-1 0,0-1-1,0 1 1,0-1 0,-7-5-1,-3-2 172,11 8-140,-1-1 0,1 0-1,0-1 1,0 1 0,0-1-1,0 0 1,1 1 0,0-2-1,0 1 1,0 0-1,0-1 1,0 1 0,1-1-1,0 0 1,0 0 0,0 0-1,1 0 1,-2-7 0,4 1 25,2 0-59,1-1 1,0 1-1,0 0 0,2 0 0,-1 1 0,1-1 0,15-18 1,1 5 145,1 1 1,1 1-1,1 1 0,1 2 1,45-27-1,-69 44-80,2 2 14,10 0-4,-10 0 130,-1 2-134,1 2-80,0 0 1,0 0-1,-1 1 0,1-1 0,-1 1 1,0-1-1,0 1 0,-1 0 1,0 0-1,2 6 0,38 123 316,-22-81-202,-8-25-1468,-3-1-4454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19 280 1092,'-7'-18'2932,"2"3"13,-1-1-2497</inkml:trace>
  <inkml:trace contextRef="#ctx0" brushRef="#br0" timeOffset="1">140 1 1252,'0'0'5828,"2"8"-5149,58 208 1985,0 0-1148,-40-144-1204,41 117-1675,-56-173 788,-4-13-173,0 1-1,0 0 1,1 0-1,-1-1 1,3 5 0,7 10-1839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23 316 984,'49'-77'4526,"-29"48"-2974,24-49 0,-40 68-1191,0 0 0,-1-1 0,-1 1 1,0-1-1,0 0 0,-1 0 0,0-19 0,-1 27-36,-6-13 236,6 15-532,-1 0-1,1 1 1,-1-1 0,1 1-1,-1-1 1,0 0 0,1 1-1,-1 0 1,0-1 0,1 1-1,-1-1 1,0 1-1,1 0 1,-1-1 0,0 1-1,0 0 1,1 0 0,-1 0-1,0 0 1,0 0 0,1 0-1,-2 0 1,-5 2 171,0 1-134,0 0 0,0 1 0,0 0 0,0 0 0,0 1 1,1 0-1,0 0 0,0 0 0,1 0 0,-1 1 0,-6 10 0,6-8-4,1 0-1,0 1 1,1 0-1,0 0 1,0 0-1,1 0 1,0 1 0,1-1-1,0 1 1,0 0-1,1-1 1,0 1-1,1 0 1,0 0-1,1 0 1,0 0-1,0-1 1,1 1-1,0 0 1,1-1-1,0 1 1,0-1 0,7 13-1,-2-10 15,-1 1 1,2-1-1,0 0 0,0-1 0,1 0 1,0 0-1,1-1 0,0-1 0,1 0 1,22 14-1,-24-18-308,0 0 0,1 0 0,-1-1 0,1-1 0,0 0 0,14 2 0,-15-4-648,0 0 0,1 0 0,-1-1 0,1-1-1,-1 0 1,1 0 0,12-4 0,-1-2-2644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2112,'-1'-2'1214,"-14"-19"1659,13 19-2123,-13 2 570,12 0-732,0 3-45,-3 3-399,1 1 1,1 0 0,-1 0-1,1 0 1,0 1 0,1-1-1,0 1 1,0 0 0,0 0-1,1 0 1,0 0 0,1 0 0,-1 10-1,0 12 159,1 0-1,3 44 0,9 13-150,27 103-1,-19-100-1664,-11-42-3124,-6-27 1720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 1648,'0'0'1832,"0"-3"-992,0-12 4242,-6 20-4620,-1 0-310,4-3-87,0 0 0,1 0 0,-1 0 0,0 0-1,1 1 1,0-1 0,-1 1 0,1 0 0,-2 4 0,0-1 35,1 1-1,-1 0 1,1 0 0,1 0-1,0 0 1,0 0 0,0 0-1,1 1 1,0-1 0,0 1-1,1-1 1,0 1 0,0-1-1,0 1 1,1-1-1,1 1 1,-1-1 0,1 0-1,0 1 1,4 6 0,2 2 52,1 1-1,1-1 1,0-1 0,1 1-1,1-2 1,24 24 0,-29-30 37,0-1 0,0 1-1,0 0 1,-1 1 0,0 0 0,-1 0 0,5 11 0,-9-17-29,-1 0-12,-1 0-121,0 0-1,0 0 0,0 0 1,0 0-1,-1-1 0,1 1 1,-1 0-1,0-1 0,1 1 1,-1-1-1,0 0 0,0 0 1,-4 3-1,4-4-218,0-1-655,-9 2 519,-9-25-10405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20 421 1728,'-5'-11'445,"3"8"-197,0-1 0,0 1-1,1-1 1,-1 0 0,1 0-1,0 1 1,0-1 0,0 0-1,0 0 1,1 0 0,-1 0-1,1-5 1,2-3-57,0 0-1,1 0 1,1 1-1,0-1 1,0 1-1,1 0 1,0 0-1,1 0 1,1 1 0,-1 0-1,2 0 1,-1 1-1,15-14 1,1 1-279,1 2 1,0 1-1,2 1 0,32-18 1,-49 29 24,-6 4 56,18-9-24,-8 6 49,-11 5 24,1 0 27,11-1 17,-11 1 22,1 1 31,5 2-23,-1 0 0,0 0 0,1 0-1,-1 1 1,0 1 0,0-1 0,-1 1 0,1 1 0,12 8-1,63 58 616,-74-63-654,2 2 11,1 2-1,-2-1 1,0 1 0,0 1 0,-1 0 0,-1 0 0,8 15 0,-11-8 1,-4-17-41,-2 1-8,-2 13-2,3-13-6,-2-2-5,-6 9 7,6-8 7,-5 1 24,6-4-44,1 0 0,0 0 1,0 1-1,0-1 0,-1 0 0,1 0 1,0 0-1,-1 1 0,1-1 1,0 0-1,0 0 0,-1 0 1,1 0-1,0 0 0,-1 0 0,1 0 1,0 1-1,-1-1 0,1 0 1,0 0-1,-1 0 0,1 0 0,0 0 1,-1-1-1,-3-3 18,-9-14-17,12 17-22,1 1-1,0 0 0,0 0 0,-1-1 0,1 1 0,0 0 0,0 0 1,0-1-1,0 1 0,-1 0 0,1-1 0,0 1 0,0 0 0,0-1 1,0 1-1,0 0 0,0-1 0,0 1 0,0 0 0,0-1 1,0 1-1,0 0 0,0-1 0,0 1 0,0 0 0,0-1 0,0 1 1,0 0-1,1-1 0,-1 1 0,0 0 0,0 0 0,0-1 0,0 1 1,1-1-1,8-19-119,1 1 0,0-1 0,2 2 0,23-32 0,-26 41 65,-1 0-44,0 0-1,0 1 1,1 0 0,14-10-1,-20 17 40,-1 6-161,7 16 195,-7-18 23,-1-1 0,0 1 0,-1-1 0,1 1 0,0 0-1,-1-1 1,0 1 0,1-1 0,-1 1 0,0 4 0,0 13-38,0-19 39,0 8 14,1 0 1,1 1-1,-1-1 0,5 12 1,-4-18 28,0 1 0,0-1 1,0 0-1,1 0 0,-1 0 1,1-1-1,3 4 0,-4-4-18,-1-1-11,0-1 0,-1 1 0,1-1 0,-1 1 0,1-1 0,0 1 0,0-1 0,-1 0 1,1 1-1,0-1 0,0 0 0,-1 0 0,1 0 0,0 1 0,0-1 0,0 0 0,-1 0 0,1 0 0,0 0 0,1-1 0,0 1 30,16 1 334,-15-1-162,2-2 16,-2 0-165,0 1 1,1-1-1,-1 0 1,0-1 0,0 1-1,0 0 1,0-1-1,0 0 1,-1 1-1,1-1 1,-1 0 0,1 0-1,-1-1 1,0 1-1,-1 0 1,4-7 0,-3 2 3,0 1 0,-1 0 0,1-1 0,-2 0 1,1 1-1,-1-1 0,0 0 0,0 1 0,-1-1 1,0 1-1,0-1 0,-1 1 0,0-1 0,-1 1 1,1 0-1,-1 0 0,-1 0 0,1 0 0,-1 0 1,0 1-1,-1 0 0,0 0 0,-7-7 0,-13-25-780,23 35 248,-1 1-101,-10-8-95,10 7-94,-5-2-1095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1420,'0'0'704,"5"0"-37,1 1-193,0-1 0,-1 1 0,1 1 0,0-1 0,-1 1 1,1 0-1,-1 0 0,1 0 0,8 7 0,-12-8-101,-1-1-331,0 1 1,1-1-1,-1 1 1,0-1-1,0 1 1,0 0-1,1-1 1,-1 1-1,0 0 1,0 0-1,0 0 1,1 2-1,-1-2 35,5 3 148,0 1-1,-1-1 1,1 1-1,6 9 1,5 5 405,-15-18-547,0 0-1,0 0 1,0 0-1,0-1 1,0 1 0,0 0-1,0-1 1,0 0-1,0 1 1,0-1 0,0 0-1,0 0 1,0 0 0,3-1-1,-4 1-146,4 0 229,-1 0-15,11-5 4,0-1-1,0 0 1,0 0-1,21-14 1,-4 3-32,-29 15-115,0 1 0,0 0 0,0 0-1,0 0 1,1 1 0,-1-1 0,0 1 0,1-1-1,-1 1 1,0 0 0,1 1 0,-1-1 0,0 0-1,1 1 1,-1 0 0,0 0 0,0 0 0,0 0 0,0 0-1,0 1 1,0-1 0,4 4 0,-6-5-6,59 37 101,-57-35-86,-1-2-5,2-1-7,0 0 0,0 0 0,0 0 0,0 0 0,0-1 0,-1 1 0,1-1 0,-1 0 0,1 0 0,-1-1 1,1 1-1,-1 0 0,4-6 0,5-3 13,0-1 0,13-19 1,19-14-495,-41 44 222,12-7-1788,-11 11 485,11 7-1157,-11-7 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16 2064,'-3'-1'1315,"-7"-3"-691,0 1-1,0 1 1,-1 0 0,0 0-1,1 1 1,-1 1 0,-13 0-1,16 0-317,0 1-1,0 0 1,0 0-1,0 1 1,0 0-1,0 1 1,0-1-1,0 1 0,1 1 1,-10 5-1,14-7-186,1 0-1,0 1 0,0-1 0,0 0 0,0 1 0,0 0 0,1-1 0,-1 1 0,1 0 1,0 0-1,0 0 0,-2 5 0,3-7-85,0 0-1,-1 1 1,1-1 0,0 0 0,0 1 0,0-1-1,0 0 1,1 0 0,-1 1 0,0-1 0,0 0-1,1 0 1,-1 0 0,1 2 0,1 2 54,0 3-5,1 0 0,0 0 0,0-1 0,1 1 0,0-1 0,0 0 0,6 7 1,39 44 309,-35-43-267,2 1 43,-1 2 0,-1 0 0,0 0 0,18 35 0,-31-51-154,-1-1-1,1 0 1,0 0-1,-1 1 1,0-1-1,1 1 1,-1-1-1,0 0 1,1 1-1,-1-1 1,0 1-1,0-1 1,-1 2-1,1 0 40,0-1-43,0 0 0,-1-1 1,1 1-1,-1-1 0,0 1 0,1-1 1,-1 1-1,0-1 0,0 1 0,0-1 1,-2 3-1,0 0 15,0 1-34,0-1 0,0 1 0,-1-1 0,1 0 0,-1 0 0,-6 5 0,8-8-63,1 0 0,0 0 0,-1 0 0,1-1 0,-1 1 0,1-1 0,-1 1 0,1-1-1,-1 1 1,0-1 0,-1 1 0,-11-1-5113,16-8 2002,8-34 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1276,'11'-15'1475,"-10"13"-1065,0 0 0,0 1 1,0-1-1,0 0 0,1 1 0,-1-1 1,0 1-1,1-1 0,-1 1 1,1-1-1,-1 1 0,1 0 0,0 0 1,3-2-1,-3 10 104,60 200 1895,-15-36-1645,7-6-2456,-43-127-2843,-7-24 1678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1444,'-1'-16'814,"1"13"-87,1-1-89,1-4-424,1 0 0,0 0 0,1 1-1,-1 0 1,2-1 0,-1 1 0,1 1 0,0-1 0,0 1-1,0 0 1,1 0 0,0 0 0,0 1 0,1 0 0,7-5 0,13-7 52,0 1 1,49-21-1,-55 28-136,-7 2 97,1 0 0,0 1 0,0 1 0,1 0 0,17-2 0,-30 7-64,1 1-10,-1 0-111,0 0 0,0 1 0,-1-1 0,1 0 1,0 1-1,-1 0 0,1 0 0,-1 0 0,1 0 1,-1 0-1,0 0 0,0 1 0,0-1 1,0 1-1,-1-1 0,1 1 0,-1 0 0,2 3 1,12 24 136,23 43 442,-35-69-514,1 0 0,-1 0 0,1-1 0,0 1 0,0-1 0,0 0-1,0 0 1,8 3 0,-11-5-72,2 1 229,-2-2-186,1-1-1,-1 1 1,0 0-1,1 0 1,-1 0-1,1-1 1,-1 1-1,1-1 1,-1 1 0,0-1-1,0 1 1,1-1-1,-1 0 1,0 0-1,0 0 1,0 0-1,1 0 1,-1 0-1,1-1 1,0-1 310,-3-1-230,-2-15-34,3 18-118,-1 0-1,1-1 1,0 1 0,0 0 0,-1 0-1,1 0 1,-1 0 0,1 0 0,-1 0-1,0 0 1,1 0 0,-1 0 0,0 0-1,0 0 1,1 0 0,-1 0 0,-2-1-1,-1-1-1,-5-6-156,-1 0 0,0 0 0,0 2 0,-1-1 0,0 1 0,-14-6 0,-2-3-638,-13-4-1213,13 6-2414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1536,'43'10'931,"-1"2"-1,-1 2 0,0 1 1,-1 2-1,46 27 1,-71-36-706,-2 1 1,22 17-1,-31-23-207,0 1 1,0-1-1,-1 1 0,1 0 0,-1 0 1,0 1-1,0-1 0,-1 1 0,1-1 1,-1 1-1,3 7 0,-4-8-65,-1-1 0,0 1 0,0-1 0,0 1-1,0-1 1,-1 1 0,1-1 0,-1 1 0,0-1 0,0 1 0,-2 3 0,3-6 33,0 0 1,-1 0-1,1 0 1,0 0 0,-1 0-1,1 0 1,-1-1-1,1 1 1,-1 0 0,0 0-1,1 0 1,-1-1-1,0 1 1,0 0 0,1-1-1,-1 1 1,-1 0-1,-1 1-24,0 0 24,0 0-1,0 0 1,0 0-1,0 0 1,0 0-1,0 0 1,0-1-1,-1 0 1,1 0-1,-1 0 1,-6 1-1,-35 1 159,43-3-126,-5 0 51,0 0 1,1-1 0,-1 0 0,1 0 0,-12-4 0,2 1 150,5 1 49,0-1-1,1 0 1,-1-1-1,1 0 1,-11-7 0,20 11-223,0 0 1,-1 0 0,1 0 0,0 0-1,0-1 1,0 1 0,0 0 0,0-1-1,1 1 1,-1 0 0,0-1 0,1 1-1,-1-1 1,0-2 0,-4-9 315,7 8-215,3-3-104,0-1 0,1 1 0,-1 0 0,2 0 0,-1 0 0,1 1 0,0 0 0,1 0 0,7-5 0,39-26 5,2 3 0,0 2 0,3 2 0,100-37 0,-153 65 13,1 1 0,-1-1 0,11-7 0,-16 8 163,-8 5-202,-7 2-29,0 2 0,0 0 0,1 0-1,-23 17 1,27-17-90,0 0-1,1 1 0,0 0 1,0 0-1,1 1 0,0 0 1,0 0-1,1 0 0,0 1 1,1 0-1,-8 20 0,12-28-70,4 2-360,8 10 372,-11-14 146,1 1 0,-1-1 0,1 0 0,-1 1 0,1-1 0,-1 1 0,1-1 0,-1 0 1,1 1-1,-1-1 0,1 0 0,-1 1 0,1-1 0,0 0 0,-1 0 0,1 0 1,0 0-1,-1 0 0,1 1 0,-1-1 0,1 0 0,0 0 0,-1-1 0,1 1 0,0 0 1,0 0-1,0 0-18,1 0-106,3-1 20,5-3 28,0 0 0,14-7 0,-1-5 112,-1-1-1,28-27 0,-9 7 736,-20 20-242,-19 16-307,3 2-187,12 3-23,-13-3-40,-1 0-24,20 9-322,-21-9 289,1 0-83,8 1 95,-8-2-1,0-1-147,11-5 220,-11 4 3,-1 0 6,12-18 174,-13 19 92,4 2-219,14 6 0,-13-2-2,10 27-26,-1-1 0,-2 2 0,-1 0 0,-2 1 0,-1 0 0,-2 0 0,5 54 1,-12-80-109,0 1 0,0 0 0,-1-1 0,0 1 0,-1-1 0,0 1 0,0-1 0,-1 0 0,0 0 0,0 0 0,-1 0 0,0 0 0,-1-1 0,1 0 0,-1 0 0,-1 0 0,1 0 0,-1-1 0,0 0 0,-1 0 0,1-1 0,-10 7 0,15-12 103,0 1 0,0-1 0,0 1 0,0-1-1,0 1 1,0-1 0,0 0 0,0 1-1,0-1 1,0 0 0,0 0 0,0 0 0,0 0-1,0 0 1,0 0 0,0 0 0,-2 0-1,-18-13 314,20 13-313,1-1-1,-1 1 1,1 0-1,-1-1 0,1 1 1,-1 0-1,1-1 1,-1 1-1,1-1 1,0 1-1,-1 0 1,1-1-1,0 1 1,-1-1-1,1 1 1,0-1-1,0 0 0,-1 1 1,1-1-1,0 1 1,0-1-1,0 1 1,0-1-1,0 0 1,0 1-1,0-1 1,0 1-1,0-2 1,0 2 24,0-1-16,0-1-1,-1 1 1,1 0-1,0 0 1,0 0-1,0-1 1,0 1-1,0 0 1,1 0-1,-1-1 1,0 1-1,1 0 1,-1 0-1,0 0 1,2-2-1,0-2 34,5-12 31,0 1 1,1 1-1,1-1 0,0 1 0,1 1 0,0-1 0,19-17 1,2-6 39,101-111 170,-79 93-176,69-96 1,-88 105-76,-19 28 115,-1-1 0,-1 0 1,11-24-1,-23 42 375,-8 3-453,0 1-65,0 0 1,0 0-1,1 1 1,-1 0-1,1 0 1,0 0-1,0 1 1,0 0-1,1 0 1,-1 0-1,1 1 0,0 0 1,-6 7-1,-2 3 21,0 1-1,1 1 0,-11 20 0,17-26-15,0 0 0,1 0 0,1 1 0,0-1 0,0 1 0,-2 19 0,5-26-13,1-1-1,0 0 1,0 1-1,0-1 1,0 0-1,1 1 0,0-1 1,0 0-1,0 0 1,0 0-1,1 0 1,-1 0-1,1 0 1,3 5-1,-1-4 2,-1 0 0,1 0 0,1-1 0,-1 0 1,0 1-1,1-2 0,0 1 0,0 0 0,6 2 0,5 2-4,0-1 0,0-1 1,0-1-1,1 0 0,0-1 1,21 3-1,0-4-521,1-1-1,-1-2 0,1-1 1,-1-2-1,0-2 0,1-2 1,64-19-1,-74 15-2085,-6-3 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8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5094 42 1744,'0'0'4614,"0"-3"-3855,0 2-506,0 0-1,0 0 1,0 1-1,0-1 0,0 0 1,0 0-1,0 0 1,0 0-1,-1 0 1,1 1-1,0-1 0,-1 0 1,1 0-1,0 0 1,-1 1-1,1-1 0,-1 0 1,0 0-1,0 0 1,-1-1-61,1 1 0,-1 0 0,0 0 0,1 0 1,-1 0-1,0 0 0,0 0 0,-3-1 0,-5 0-105,0 0-1,-19-1 0,24 2 133,-36-1-10,1 2-1,-1 1 0,-50 9 0,-117 30 71,190-36-259,-81 22 110,-158 64 0,141-46-74,-198 93 86,268-116-117,-307 155 86,184-80-90,44-23 4,-490 334 61,494-313-71,4 6 0,5 4-1,4 6 1,-153 202 0,-136 233 91,275-373-91,-169 297 47,172-234-63,55-105 4,-295 534 43,324-607-14,-99 178 32,128-223-63,-90 186 86,30-37 246,65-159-311,-10 23 199,10-23 125,0 0-237,-4 7-4,4-6 889,-3-7-953,-12-11-16,14 12-19,1 1 0,-1-1 0,1 1 0,-1-1 1,1 1-1,0-1 0,0 0 0,0 0 0,0 1 0,1-1 1,-1 0-1,1 0 0,0-4 0,-1 2 3,-17-123 629,17 125 228,5 12-806,19 80 89,-20-72-111,0-1 1,2 1-1,0-1 1,1 0-1,1 0 1,0-1-1,11 18 1,-17-32-40,0 0 1,0 1-1,1-1 0,-1 0 0,0 0 1,1 0-1,-1 0 0,1 0 1,-1 0-1,1 0 0,0 0 0,-1-1 1,1 1-1,0-1 0,0 1 1,-1-1-1,1 0 0,0 1 1,0-1-1,0 0 0,-1 0 0,1 0 1,0 0-1,2-1 0,1 0-48,0 0 0,0-1-1,0 0 1,0 0 0,0 0 0,8-5-1,3-4-307,1-1-1,-1-1 1,-1 0 0,0-1-1,-1 0 1,-1-1 0,17-25-1,4-13-3881,31-64-1,-30 48-95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8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1160,'-12'-8'5301,"11"7"-5199,0 0 0,0 1 0,1-1 0,-1 0 0,1 0 0,-1 0-1,1 0 1,-1-1 0,1 1 0,-1 0 0,1 0 0,0 0 0,0 0 0,-1 0 0,1 0-1,0-1 1,0 1 0,0 0 0,0 0 0,0 0 0,1 0 0,-1 0 0,0-1 0,1 1-1,-1 0 1,1-1 0,6-13 325,0 1 0,1 1 0,0-1 0,16-17 0,-3 2 12,10-10 90,1 2 0,51-45 1,-72 72-468,67-61 569,36-37-980,-112 106-179,2-2 837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 1536,'0'0'7032,"-3"-1"-6446,-8-1-53,8 1 1190,3 4-1360,-1 8-160,0 1 0,1-1 0,0 0 0,1 0 0,0 1 0,5 19 0,23 70 268,-24-86-387,82 218 632,-83-225-692,-1-1 0,0 1 0,-1 0 0,1 0 0,-2 0 0,3 16 0,-4-20-19,0 0 1,-1 0-1,1-1 1,-1 1 0,0 0-1,0 0 1,0 0-1,0-1 1,0 1-1,-1 0 1,0-1 0,0 0-1,0 1 1,0-1-1,0 0 1,-5 5-1,1-3 40,1 0 0,-1-1 0,-1 1 0,1-1-1,0-1 1,-1 1 0,0-1 0,0 0 0,-12 3 0,16-5-16,1-1 163,9-5-181,33-27-20,46-48 1,-74 67 91,0-2 0,0 1-1,-2-1 1,1-1 0,-2 0 0,0 0 0,-1-1 0,7-22 0,-15 37 292,4-3-312,-4 5-58,0 0 0,0 0 0,0 0 0,0 0 0,0-1 0,0 1 0,1 0 0,-1 0 0,0 0 0,0 0 0,0 0 0,0 0 0,0 0 0,0 0 0,1 0 0,-1 0 0,0 0 0,0 0 0,0 0 0,0 0 0,0 0 0,0-1 0,1 1 0,-1 0 0,0 1 0,0-1 0,0 0 0,0 0 0,0 0 0,1 0 0,-1 0 0,0 0 0,0 0 0,0 0 0,0 0 0,0 0 0,0 0 0,1 0 0,-1 0 0,0 0 0,0 0 0,0 0 0,0 1 0,0-1 0,0 0 0,0 0 0,0 0 0,0 0 0,0 0 0,1 0 0,-1 1 0,0-1 0,0 0 0,0 0 0,0 0 0,0 0 0,0 0 0,0 0 0,0 1 0,0-1 0,0 0 0,0 0 0,20 60 146,-19-58-138,-1-2-12,0 0 1,0 1-1,0-1 0,0 0 0,0 1 0,0-1 0,0 0 1,0 1-1,0-1 0,0 0 0,0 0 0,0 1 0,0-1 1,0 0-1,0 1 0,0-1 0,0 0 0,0 0 0,0 1 1,0-1-1,1 0 0,-1 1 0,0-1 0,0 0 0,0 0 1,1 0-1,-1 1 0,0-1 0,0 0 0,0 0 0,1 0 1,-1 1-1,0-1 0,1 0 0,-1 0 0,0 0 1,0 0-1,1 0 0,-1 0 0,0 0 0,1 0 0,-1 0 1,0 0-1,0 1 0,1-2 0,-1 1 0,0 0 0,1 0 1,-1 0-1,0 0 0,1 0 0,-1 0 0,0 0 0,0 0 1,1 0-1,-1 0 0,0-1 0,0 1 0,1 0 0,-1 0 1,0 0-1,0-1 0,1 1 0,-1 0 0,0 0 0,0 0 1,0-1-1,1 1 0,13-15 41,-10 10-14,-1-1 0,1 0 0,-1 0 0,0-1 0,0 1 0,-1 0 1,3-11-1,2-7 112,-2 11-36,-3 7-45,0 0 0,0 0 0,0 1 0,1-1-1,0 1 1,0 0 0,0 0 0,6-7 0,-7 11-13,0 0-3,2 1-28,1 0 0,-1 0 0,0 1-1,0-1 1,0 1 0,1 0 0,-1 0 0,0 0 0,0 1 0,0 0-1,0-1 1,-1 1 0,1 0 0,4 4 0,11 7-133,22 20 0,-38-30-198,1-1 0,-2 1 0,1 1 1,0-1-1,-1 0 0,1 1 0,-1-1 1,0 1-1,0 0 0,0-1 0,1 7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0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37 1200,'-1'-3'1411,"1"2"-1246,-7-18 2422,7 18-2389,0 0 0,-1 1-1,1-1 1,0 0 0,-1 1 0,1-1-1,0 0 1,-1 0 0,1 1 0,-1-1-1,1 1 1,-1-1 0,0 0 0,1 1-1,-1-1 1,1 1 0,-1 0 0,0-1-1,0 1 1,1-1 0,-1 1 0,0 0-1,0 0 1,-1-1 0,-14 3 921,13 2-652,-1 2-328,-1 0 0,1 0 0,1 1 1,-1-1-1,1 1 0,0 0 0,1 0 0,-1 0 0,1 1 0,1-1 0,0 0 0,0 1 1,0-1-1,1 1 0,0 10 0,1-13-93,-1 1 0,1 0-1,0-1 1,1 1 0,0-1 0,-1 1 0,2-1-1,-1 0 1,1 1 0,-1-1 0,1-1 0,1 1-1,-1 0 1,1-1 0,0 1 0,0-1 0,0 0-1,0-1 1,1 1 0,-1-1 0,8 5 0,28 10 139,-25-11-50,0 0 0,22 15 0,-21-6 311,-14-15-302,-2 0-137,-1-1 0,1 0 0,0 1 1,0-1-1,0 0 0,0 1 0,0-1 0,-1 0 0,1 1 1,0-1-1,0 0 0,0 1 0,0-1 0,0 0 0,0 1 1,0-1-1,0 0 0,0 1 0,0-1 0,0 0 0,1 1 1,-1-1-1,0 0 0,0 1 0,0-1 0,0 1 0,1-1 0,-1 1-1,0-1 0,0 1 1,1 0-1,-1-1 0,0 1 1,0 0-1,0-1 0,0 1 1,0 0-1,0-1 0,0 1 1,0-1-1,0 1 0,0 0 1,0-1-1,-1 1 1,1 0-1,0-1 0,0 1 1,-1-1-1,1 1 0,0 0 1,-1 0-1,-7 13-51,0-1 1,-1 0 0,0-1-1,-1 0 1,-1 0 0,0-1-1,0 0 1,-1-1 0,0-1-1,-1 0 1,0 0 0,-14 6-1,22-13-475,-1 0 0,0 0 0,1-1 0,-10 1 1,13-2-550,0-2-848,-7-9-1389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75 207 1232,'0'0'1834,"3"0"-1040,13 4 2966,-12-1-3081,-4-2-633,0-1 0,0 0-1,0 0 1,1 1 0,-1-1 0,0 0-1,0 0 1,0 1 0,0-1-1,1 0 1,-1 0 0,0 0-1,0 0 1,1 1 0,-1-1 0,0 0-1,0 0 1,1 0 0,-1 0-1,0 0 1,0 0 0,1 0 0,-1 0-1,0 1 1,1-1 0,-1 0-1,0 0 1,0 0 0,1 0-1,-1-1 1,0 1 0,0 0 0,1 0-1,-1 0 1,0 0 0,1 0-1,-1 0 1,0 0 0,0 0-1,1-1 1,-1 1 0,0 0 0,0 0-1,8-6 80,-1 0 0,0 0 0,0 0 0,-1-1 0,0 0 0,0 0 0,-1-1-1,0 0 1,0 0 0,-1 0 0,1 0 0,-2-1 0,0 0 0,0 1 0,0-1 0,-1 0 0,1-12-1,-2 17 5,-1-1-1,0 1 0,-1 0 0,1 0 0,-1-1 0,1 1 1,-3-5-1,2 6-50,1 1-32,-1 1-1,0-1 1,0 1 0,1 0 0,-1-1 0,0 1-1,0 0 1,0 0 0,0 0 0,0 0-1,-1 0 1,1 0 0,0 0 0,0 0 0,-1 0-1,1 1 1,0-1 0,-1 0 0,-2 0-1,3 1 2,-2-1 7,0 0-1,0 1 1,0 0-1,0-1 1,0 1-1,0 0 1,0 1-1,0-1 1,0 0-1,0 1 1,1 0 0,-5 1-1,5-2-32,0 1-1,0-1 0,0 1-1,0-1 1,0 1 0,0 0 0,0 0 0,0 0 0,0 0 0,0 0 0,1 0 0,-1 0 0,-2 3 0,-2 1 27,-1-1-4,0 1 0,1 0 0,0 0 0,0 0 0,0 1-1,1 0 1,-1 0 0,1 1 0,1-1 0,-1 1 0,1 0-1,1 0 1,-1 1 0,1-1 0,0 1 0,1-1 0,0 1 0,0 0-1,0 9 1,2-14-33,0 0 0,0 0 1,0 0-1,1 0 0,0 0 0,-1 0 0,1-1 0,0 1 0,0 0 0,1 0 1,-1 0-1,1-1 0,-1 1 0,4 4 0,0-2-3,0 1 0,0-1 0,0 0 0,11 8 0,-9-9-66,0 0 1,0 0-1,1 0 1,0-1-1,-1-1 1,1 1-1,0-1 1,1 0-1,-1-1 1,0 0-1,0 0 1,0-1-1,10 0 0,3-2-568,1-1-1,-1-1 1,38-11-1,-51 12 220,-1 0 1,1 0-1,-1-1 0,11-6 1,8-12-4657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1516,'0'-22'4916,"2"32"264,4 14-5290,32 126 1769,-24-87-954,3-1 0,3 0 1,27 59-1,-42-112-604,0 0 0,0 0 1,1-1-1,0 0 0,0 0 0,1 0 0,0-1 1,1 0-1,0 0 0,0-1 0,15 9 0,-20-14-113,0 0 0,1 0-1,0 0 1,-1-1 0,1 1-1,-1-1 1,1 0 0,0 0-1,-1-1 1,1 1 0,-1-1-1,1 0 1,-1 0 0,1 0-1,-1 0 1,0 0 0,1-1-1,-1 1 1,3-3 0,16-15-1358,-14 5-886,-6-1-3780,-5-6 2716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0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1031 1076,'-27'5'2000,"25"-5"-1082,-1 1-65,-12 0 3555,18-7-4083,6-6-157,1 1-1,0-1 1,1 2-1,0 0 1,17-13-1,227-184 1034,-228 184-938,-1-2 1,-1 0 0,29-40 0,-52 63-131,1-5-47,-3 5 128,-3 6 1113,-5 8-1311,0 0-1,1 0 0,1 1 1,0 0-1,0 1 0,-3 14 1,6-14-3,0 1 0,0 0 0,2 0 1,-1 0-1,2 0 0,0 0 0,1 0 0,1 0 1,0-1-1,4 17 0,-6-30-14,0 0 0,0-1 0,0 1 1,1 0-1,-1-1 0,0 1 0,0 0 0,0-1 0,0 1 0,1 0 1,-1-1-1,0 1 0,1-1 0,-1 1 0,1 0 0,-1-1 1,0 1-1,1-1 0,-1 1 0,1-1 0,-1 0 0,1 1 0,0-1 1,0 1-1,8-1 3,-6 0-2,-1-4 0,2 1-3,-3 2 2,0 0 0,0 0-1,0 0 1,0 0 0,0-1-1,0 1 1,0 0 0,-1-1-1,1 1 1,0 0-1,-1-1 1,1 1 0,-1-1-1,1-2 1,3-15-1,0-1 1,-2 0-1,0 0 1,-2-36-1,-2 14 91,-11-53-1,9 77 27,4 15 203,1 14-297,6 37-12,-6-42-6,0 0 1,1 0-1,-1 0 0,1 0 1,0 0-1,1-1 0,-1 1 1,1-1-1,0 0 0,1 0 1,-1 0-1,1 0 0,0 0 1,9 7-1,7 4-10,-16-15 4,-1 0 1,-1 0 0,1 0 0,0 0 0,0-1 0,-1 1 0,1-1 0,0 0 0,0 0 0,0 0-1,-1 0 1,1 0 0,0 0 0,0-1 0,0 0 0,-1 1 0,1-1 0,0 0 0,-1 0 0,1 0 0,3-3 0,-1 1-1,0-1 1,0 0-1,0 0 1,-1 0-1,0 0 1,1-1-1,-1 0 1,-1 0-1,7-9 1,1-6-8,10-25 0,-20 41 11,8-17-7,-2 0-1,-1-1 1,0 0 0,2-24-1,4-91 24,-11 118 4,1-37 207,-2 52-90,2 15-128,8 33 21,3-1 0,21 49-1,-25-70-34,-3-8 5,1 0 0,14 23 1,-19-34-8,0 0 0,1 1 0,-1-1 1,1-1-1,0 1 0,0 0 0,0-1 1,0 1-1,1-1 0,-1 0 0,0 0 1,1 0-1,0-1 0,-1 1 1,8 1-1,-9-2 1,1-1 1,-1 0-1,1 1 1,-1-1 0,1 0-1,-1 0 1,1-1-1,-1 1 1,1 0-1,-1-1 1,0 0 0,1 1-1,-1-1 1,0 0-1,1 0 1,-1 0-1,0-1 1,3-1 0,-2 0 1,1 0 1,-1-1-1,0 1 1,0-1-1,0 0 0,-1 0 1,1 0-1,-1 0 1,3-7-1,2-7-4,-1 0 0,0-1 0,-2 0-1,0 0 1,3-33 0,-5 8-11,-5-61 1,-1 76 79,-1 1-1,-1 0 1,-1 0 0,-1 1 0,-13-27-1,0 13 530,19 38-159,1 10-330,-2 11-61,1 0 0,1 0 1,0 1-1,2-1 0,0 0 0,5 24 0,30 114 77,-33-143-106,9 21 28,0-1 1,2 0-1,29 48 0,-17-34-18,-14-27-179,0-1 0,2-1-1,0 0 1,21 20 0,-34-37-184,16 1-1626,-11-3-2182,5-21-2387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5505 8 1512,'0'0'1581,"2"-1"-913,6-6 2430,-5 10-2758,0 0-260,-2-2-48,1 1-1,-1-1 1,0 1-1,0-1 1,0 1 0,0-1-1,0 1 1,0-1-1,0 1 1,-1 0 0,1 0-1,0-1 1,-1 1-1,0 0 1,1 0-1,-1 2 1,5 46 374,-2 0 1,-7 81-1,-26 105 36,-20 17-190,-43 74 48,81-289-281,-160 407 261,-52-19-96,93-217-100,-60 78-4,-6-31-20,82-125-18,-145 129 0,-158 86 31,-151 73-5,306-233-46,8-19 1,112-74-12,-117 79 9,-128 71-1,76-70-6,273-152-14,-308 152 1,152-81 19,-168 72 74,143-82 1108,185-75-750,33-7-284,-1 1-108,-10 0-2,10-1 89,0 0-117,-38 11 230,39-11-125,-2-1-78,-12-4 12,12 3 9,3 1 11,-4-3-31,1 0 1,1-1-1,-1 1 0,1-1 0,0 1 1,0-1-1,0 0 0,1 0 1,-4-10-1,2 2 19,0 0-1,-3-22 1,8-15 37,-1 48-28,0-2-50,0-8-1,0 8 136,-1-12 769,1 13-826,-2-10 19,1 10 903,1 1-873,0-7-19,0 7 1033,-1 10-1129,-32 177 160,21-103-111,-4-1 0,-26 81 0,36-131-9,6-29-55,5-3-61,0 1 30,-3 0-2,0 0 0,0 0-1,0 0 1,0 0 0,-1 0-1,1-1 1,0 1-1,0-1 1,-1 1 0,1-1-1,0 0 1,1-1-1,24-10-483,0 1-1,1 2 0,0 0 1,1 2-1,54-6 0,34 11-2616,-39 7-2515,-32 0 1994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3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2180,'-1'-1'229,"1"1"0,0-1 0,0 1 0,-1-1 1,1 1-1,-1 0 0,1-1 0,0 1 0,-1-1 0,1 1 0,-1 0 0,1-1 0,-1 1 0,1 0 0,-1 0 0,1-1 0,-1 1 0,1 0 0,-1 0 0,1 0 0,-1 0 1,1 0-1,-1 0 0,0 0 0,1 0 0,-1 0 0,0 0-166,1 1 0,0-1 1,-1 1-1,1 0 0,0-1 0,0 1 0,0 0 1,-1-1-1,1 1 0,0 0 0,0 0 1,0-1-1,0 1 0,0 0 0,0-1 1,1 1-1,-1 0 0,0 0 0,2 7-25,0-1 0,0 0 1,0 0-1,6 11 0,50 81 1106,90 114 0,-6-9-5526,-137-193 2024,-2-2 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91 474 1212,'-11'-12'508,"2"0"-1,0-1 0,0 0 1,1 0-1,1-1 1,0 0-1,1 0 1,0-1-1,1 0 1,-5-25-1,9 29-366,0 1-1,0-1 1,1 1 0,0-1-1,1 1 1,0-1 0,0 1-1,1-1 1,1 1 0,0 0-1,0 0 1,1 0 0,0 1-1,1-1 1,0 1 0,11-15 0,-8 14-68,1 1 0,-1 0 1,1 0-1,1 1 1,0 0-1,0 1 1,0 0-1,1 0 1,0 1-1,1 1 1,-1 0-1,1 0 1,0 1-1,0 1 1,0 0-1,0 1 1,1 0-1,-1 1 1,1 0-1,-1 1 1,20 2-1,-22-1-23,1 0-1,0 1 1,-1 0 0,1 1-1,-1 0 1,0 1-1,0 0 1,0 1-1,0 0 1,-1 0 0,0 1-1,0 0 1,-1 1-1,1 0 1,-1 0-1,-1 1 1,0 0 0,0 0-1,0 1 1,-1 0-1,0 0 1,-1 0-1,0 1 1,0 0 0,3 11-1,-4-5 11,-1-1 0,0 1 0,-1 0-1,-1 0 1,0 1 0,-1-1 0,-1 0 0,0 0 0,-1 0-1,-1 0 1,-6 17 0,2-7 27,-2-1-1,-1 0 1,-2 0-1,0-1 1,-28 41 0,36-60-124,1 0 1,-1 0 0,0-1 0,0 1 0,0-1 0,-8 6 0,11-10-261,-2-4-1158,1 2 1365,1-1 0,0 0 0,0 1 0,0-1 0,0 0 0,0 0 0,0 0 0,1 1 0,-1-1 0,1 0 0,0 0 0,0 0 0,0 0 0,0 0 0,0 0 0,1 0 1,0 1-1,-1-1 0,1 0 0,0 0 0,0 0 0,2-2 0,27-66-3733,-13 32 1439</inkml:trace>
  <inkml:trace contextRef="#ctx0" brushRef="#br0" timeOffset="1">572 180 2252,'0'-1'50,"0"0"0,1 1-1,-1-1 1,0 0 0,1 1-1,-1-1 1,1 1 0,-1-1-1,1 1 1,0-1 0,-1 1-1,1-1 1,-1 1 0,1-1-1,0 1 1,-1 0 0,1-1-1,0 1 1,0 0 0,-1 0-1,1-1 1,0 1 0,0 0-1,-1 0 1,3 0 0,-2 1 37,0-1 0,0 1-1,1 0 1,-1 0 0,0 0 0,0 0 0,0 0 0,0 0 0,0 0 0,1 2 0,0-1-257,1 1 239,-1 1 0,0-1 0,1 1 0,-2-1 0,1 1 0,0 0 0,-1 0 0,2 4 0,3 9 143,4 5 80,1 0 0,1-1 0,21 28 0,-24-38-141,1 1-1,0-1 1,1-1 0,0 1-1,0-2 1,23 14-1,-29-20-56,0 0 0,1 0 0,-1-1 0,1 0 0,0 0 0,0 0 0,0-1 0,0 0 0,0 0 0,0-1-1,0 1 1,0-1 0,0-1 0,0 1 0,0-1 0,0 0 0,0 0 0,0-1 0,0 0 0,-1 0 0,1 0 0,8-5 0,-12 5 12,0 0 1,0 1 0,0-1 0,0 0 0,0-1 0,-1 1 0,1 0 0,-1 0 0,0-1 0,1 1 0,-1-1 0,0 1 0,0-1 0,-1 1 0,1-1 0,0 0 0,-1 1 0,0-1 0,0 0 0,1 1-1,-2-4 1,1 0 47,-1 1 0,0 0-1,0-1 1,0 1-1,-1 0 1,1 0-1,-1 0 1,-1 0-1,-3-6 1,-1-1 82,-2 1-1,1 0 1,-2 0 0,1 1 0,-20-15-1,-58-36 655,58 43-1579,-45-37-1,72 53 285,-14-14-537,11 4-4839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 1548,'-4'-7'1653,"-1"1"0,1 0 1,-13-12 3232,20 25-4530,10 22-6,2-1-1,29 43 1,57 55-307,-44-57-662,-31-38 88,19 24-819,-20-16-2962,-17-24 1622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43 711 1400,'-5'-6'438,"0"0"0,0 0 0,0 0-1,1 0 1,0-1 0,-4-8 0,7 11-298,-1 0 1,1 0-1,0 0 0,0-1 1,1 1-1,-1 0 1,1-1-1,0 1 1,0-1-1,1 1 1,-1 0-1,2-7 1,5-18 285,2 1 0,22-51 1,35-49 203,-42 84-441,26-59 133,-46 94-296,0 0 0,-1 1 0,-1-1-1,1 0 1,-1-1 0,-1 1-1,0 0 1,0 0 0,0-1-1,-2 1 1,1 0 0,-1-1-1,0 1 1,-3-10 0,3 17-14,1-1 0,-1 1 1,0 0-1,1 0 0,-1 0 1,0 1-1,0-1 0,-1 0 1,1 0-1,0 0 0,0 1 1,-1-1-1,1 1 0,-1-1 1,0 1-1,1 0 0,-1-1 1,0 1-1,0 0 0,0 0 1,0 0-1,-3-1 0,3 2 66,1 0-74,-1 1 0,1-1-1,0 1 1,0-1 0,-1 1 0,1 0-1,0-1 1,0 1 0,0 0 0,0 0-1,0 0 1,0 0 0,-1 1 0,1 0 1,-1 0 1,-3 7 16,4-5 0,-1 5-7,0 0 0,1 0 0,0 0 0,0 0 0,1 0 0,1 0 0,-1 0-1,1 0 1,3 12 0,2 3 21,2 0 0,15 35 0,-17-46-31,1 0 1,1-1 0,0 0-1,1 0 1,19 20-1,-12-16-14,2 0 1,-1-2-1,23 15 1,-37-27 21,1 0 1,-1 0 0,1-1-1,0 1 1,-1-1 0,1 0-1,0 0 1,0 0 0,0-1-1,0 1 1,0-1 0,0 0-1,0 0 1,0 0 0,0-1-1,0 1 1,0-1 0,0 0-1,0 0 1,0-1 0,5-2-1,1-1 187,-1 0-1,0 0 0,0-1 0,0-1 0,-1 0 0,13-12 0,24-33 737,-42 50-906,1 0 0,-1 1-1,1-1 1,0 1-1,-1 0 1,1 0-1,0 0 1,0 0-1,7 0 1,-11 1-28,7-1 19,11-1-40,1 0 0,-1-2 0,27-9 0,-38 11 1,-2-1 1,1 0-1,0 0 1,-1 0-1,1-1 1,-1 0-1,0 0 0,0 0 1,0-1-1,-1 0 1,0 0-1,0 0 1,0 0-1,3-6 1,-4 6 9,-1 2 6,1-1 0,-1 0 1,0 0-1,0 0 1,-1 0-1,1 0 0,-1-1 1,0 1-1,0 0 0,0-1 1,0 1-1,-1-9 0,0 9 23,0 1-1,-1-1 0,1 1 0,-1-1 0,0 1 0,0 0 1,0-1-1,0 1 0,-1 0 0,1 0 0,-1 0 0,0 0 1,0 0-1,0 0 0,-1 0 0,1 1 0,0-1 1,-1 1-1,-5-4 0,5 4 0,3 2-14,-1-1 0,1 1 0,-1 0 0,0-1 0,0 1 0,1 0 0,-1 0 0,0 0 0,1 0 0,-1-1 0,0 1 0,0 0-1,1 0 1,-1 1 0,0-1 0,1 0 0,-2 0 0,-6 1 21,0 0-1,0 0 0,1 1 1,-1 0-1,1 0 1,-1 1-1,1-1 0,0 2 1,0-1-1,0 1 1,0 0-1,-9 8 1,15-11-22,0 0 0,1 0 0,-1 1 0,0-1 0,1 0 0,-1 0 0,1 0 1,0 0-1,-1 1 0,1-1 0,0 0 0,0 1 0,-1-1 0,1 0 1,0 0-1,0 1 0,1-1 0,-1 0 0,0 1 0,0-1 0,1 0 1,-1 0-1,0 1 0,1-1 0,0 0 0,-1 0 0,1 0 0,-1 0 0,1 0 1,0 0-1,0 0 0,0 0 0,0 0 0,0 0 0,0 0 0,1 1 1,2 0-3,1 1 1,0-1 0,-1 0-1,1 0 1,0 0 0,0 0-1,0-1 1,0 0 0,0 0-1,5 0 1,2 1-4,12 1-114,0-1-1,0-1 1,36-3-1,71-14-1635,-114 14 443,0-2 1,0 0-1,27-10 1,-20 3-1399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267 309 872,'-2'-2'977,"1"1"-883,1 0 1,-1 1 0,0-1-1,1 0 1,-1 1 0,0-1-1,1 1 1,-1-1 0,0 1-1,0 0 1,1-1 0,-1 1-1,0 0 1,0-1-1,0 1 1,0 0 0,0 0-1,0 0 1,1 0 0,-1-1-1,0 1 1,0 1 0,0-1-1,0 0 1,0 0-1,0 0 1,1 0 0,-1 1-1,0-1 1,0 0 0,0 1-1,0-1 1,1 1 0,-1-1-1,0 1 1,0-1 0,0 2-1,-7 5 166,1 1 1,0 0-1,1 1 0,0 0 1,0 0-1,1 0 0,0 0 1,0 1-1,1 0 0,1 0 0,-4 14 1,4-9-83,0 0-1,1 0 1,0 0 0,2 0 0,0 1-1,0-1 1,5 23 0,-4-31-136,0 2 36,1 0 1,-1-1 0,2 1 0,-1 0-1,1-1 1,1 1 0,-1-1 0,1 0 0,6 8-1,-8-13-35,1 0 0,-1 0 0,1 0 0,0 0 0,-1 0 1,1-1-1,1 0 0,-1 1 0,0-1 0,6 2 0,-8-3 6,0 0-26,0-1 0,0 0 0,0 0 0,0 1 0,0-1-1,0 0 1,0 0 0,0 0 0,0 0 0,0 0 0,0 0 0,0 0 0,1-1 0,10-4 65,-9 4-3,17-35 379,-18 24-442,0 1 0,0-1 0,-1 1 0,0-1 0,-1 1 0,-1-1 0,0 0 0,0 1 0,-1-1 0,-5-15 0,-6-14-2,-27-59-1,16 43-11,-8-16 63,-52-88 1,71 140 243,-31-38 0,44 58-307,0 1 0,0 0 0,0-1 0,-1 1 0,1 0 0,0-1 0,0 1 0,-1 0 0,1-1 0,0 1 0,0 0 0,-1 0 0,1-1 0,0 1 0,-1 0 0,1 0 0,0 0 0,-1-1 0,1 1 0,-1 0 0,1 0 0,0 0 0,-1 0 0,1 0 0,-1 0 0,1 0 0,0 0 0,-1 0 0,1 0 0,-1 0 0,1 0 0,0 0 0,-1 0 0,1 0 0,-1 0 0,1 0 0,0 1 0,-1-1 0,1 0 0,0 0 0,-1 0 0,1 1 0,0-1 0,-1 0 0,1 0 0,0 1 0,0-1 0,-1 0 0,1 1 0,-8 17 129,8-17-154,-1 4 27,0-1 0,1 1 0,-1 0 1,1 0-1,0-1 0,0 1 0,1 0 1,-1-1-1,1 1 0,0 0 0,4 8 1,1 3 23,15 27 0,-19-39-31,10 17-2,1-1 1,1 0-1,0-1 1,2-1-1,0 0 1,1-1 0,31 24-1,-33-30-233,-1 0 0,2-2-1,-1 0 1,1-1 0,1 0-1,-1-2 1,1 0 0,0 0-1,1-2 1,33 5 0,-45-8-433,0-1 1,0 0-1,0 0 0,0-1 1,-1 0-1,1 0 1,7-2-1,1-2-2116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52 249 1656,'-19'25'4861,"60"-22"-4011,-40-4-814,1 1 0,-1-1 0,0 1-1,0-1 1,0 0 0,0 1 0,0-1-1,0 0 1,0 0 0,0 0 0,-1 0-1,2-1 1,-2 2 11,2-3 66,0 1 0,0-1 1,0 0-1,-1 1 1,1-1-1,-1 0 0,0 0 1,1 0-1,-2-1 0,1 1 1,0 0-1,0 0 1,-1 0-1,0-6 0,0 9-103,1-4 301,-3-1-5,0 0-150,0 0 0,-1-1-1,0 1 1,-5-8 0,6 11-118,1 0 0,0 1 0,0-1 0,-1 1 0,1-1 1,-1 1-1,1 0 0,-1 0 0,1-1 0,-1 1 0,0 0 0,0 1 0,0-1 0,1 0 1,-1 0-1,0 1 0,0-1 0,0 1 0,-2-1 0,2 1 103,-2 2-19,2-2-105,-1 1 0,1-1 1,0 1-1,0 0 1,0 0-1,0 0 0,0 0 1,0 0-1,1 0 0,-1 1 1,0-1-1,0 1 0,1-1 1,-1 1-1,1-1 1,0 1-1,-1 0 0,1 0 1,0 0-1,0 0 0,0 0 1,0 0-1,-1 3 0,1 2-5,-1 0 0,1 0 0,0 1 0,0-1 0,1 0 0,0 1-1,1-1 1,0 0 0,0 0 0,0 1 0,1-1 0,0 0 0,0 0-1,0 0 1,1-1 0,1 1 0,-1-1 0,1 1 0,0-1-1,0 0 1,9 9 0,-7-9-76,0 0 1,1 0-1,0-1 0,0 0 1,1 0-1,-1-1 0,1 0 0,0 0 1,0-1-1,0 0 0,1 0 0,-1-1 1,1 0-1,-1 0 0,1-1 1,0 0-1,-1-1 0,11 0 0,-16 0 34,0 0-3,0 0-1,0 0 1,0-1-1,0 1 0,-1-1 1,1 1-1,0-1 0,0 0 1,-1 0-1,1 0 1,0-1-1,-1 1 0,1 0 1,-1-1-1,0 0 1,4-2-1,-3 0 7,1 0 1,-1 0-1,-1-1 1,1 1-1,0-1 1,-1 1-1,0-1 1,0 0-1,0 0 1,-1 1-1,1-8 1,12-53-10,-13 62 61,0-2-12,-1 5-9,0-1-1,0 1 1,0 0-1,0 0 0,0-1 1,0 1-1,0 0 1,0-1-1,0 1 1,0 0-1,0-1 1,0 1-1,0 0 1,0-1-1,0 1 1,0 0-1,1 0 1,-1-1-1,0 1 0,0 0 1,0-1-1,0 1 1,1 0-1,-1 0 1,0 0-1,0-1 1,0 1-1,1 0 1,-1 0-1,0 0 1,1-1-1,-1 1 1,0 0-1,0 0 0,1 0 1,-1 0-1,0 0 1,1 0-1,1 0 2,0 0 0,0 1 0,1 0-1,-1-1 1,0 1 0,0 0 0,0 0-1,0 0 1,0 0 0,-1 0 0,1 1-1,0-1 1,0 1 0,-1-1 0,3 3-1,59 66 49,106 152 0,-127-150-577,-41-70 416,-9-7-396,-18-13 523,2 0 0,-36-35 1,9 0 171,-95-103 1061,129 136-1041,1 0 1,1-1-1,1-1 1,-14-29-1,25 44-160,-1 0 0,2 0 0,-1 0 0,1-1 0,1 1 0,-1-1 0,1 0 0,0 1 0,1-1 0,0 0-1,0 1 1,1-1 0,0 0 0,0 1 0,0-1 0,1 1 0,0 0 0,7-14 0,-7 17-28,0 1 1,0 0 0,0 0-1,1 0 1,-1 0-1,1 0 1,0 0 0,0 0-1,0 1 1,4-3 0,-6 4-17,1 0 0,-1 0 0,1 1 0,-1-1 0,1 0 1,-1 1-1,1-1 0,0 1 0,-1-1 0,1 1 1,0 0-1,0 0 0,-1 0 0,1 0 0,0 0 1,-1 0-1,1 0 0,0 0 0,-1 1 0,1-1 1,0 1-1,-1-1 0,1 1 0,-1 0 0,4 1 1,2 4 6,0 0 0,-1 1 0,0-1 1,0 1-1,0 1 0,-1-1 0,0 1 1,0 0-1,-1 0 0,0 1 0,-1-1 1,0 1-1,4 14 0,-2-3-326,-2 1-1,0 0 0,-1-1 1,-1 43-1,-5-18-5759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1160,'-2'-11'5847,"7"18"-5223,76 109 1307,-53-72-1921,2-1 0,2-2 0,1-1 0,3-1 0,1-2 0,60 47 0,-60-63-4435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 1388,'-25'-42'7374,"30"45"-7044,15 10-46,77 59 1100,-81-60-1228,26 25 279,-39-34-389,0 1 0,0-1 0,-1 1 0,1-1 0,-1 1 0,0 0 0,0 0 0,0 0 0,0 0 0,1 5 0,-3-6-18,0-1-1,0 1 0,0 0 1,0 0-1,0 0 1,-1 0-1,1 0 1,-1 0-1,0-1 0,1 1 1,-4 5-1,2-2 4,-1-1 0,0 1 0,-1-1 0,-4 7-1,4-8-10,0 0-1,-1 0 0,1-1 0,-1 1 0,1-1 0,-1 0 1,0 0-1,-9 3 0,2-1 74,-1-1 0,-17 4 1,14-8 75,12-1-134,1 1 73,-1-2-15,3 1-80,-1 0 1,0 0-1,0 0 1,1-1-1,-1 1 0,1 0 1,-1-1-1,1 1 1,0-1-1,-1 1 1,1-1-1,0 0 1,0 0-1,0 1 0,0-1 1,1 0-1,-1 0 1,0 0-1,1 0 1,-1 0-1,1 0 0,0 0 1,-1 0-1,1 0 1,1-3-1,0-4 4,1 0 0,0 0 1,1 0-1,0 0 0,0 1 0,1-1 0,9-15 0,41-52-19,-48 69-11,40-46-381,1-2-1269,-34 41 600,-7 9 356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1588,'0'0'1446,"-4"3"-804,-13 7-65,13-8-52,1 5 149,3-6-631,0-1-1,0 1 0,-1-1 1,1 1-1,0-1 0,0 1 1,0-1-1,-1 1 0,1 0 1,0-1-1,0 1 0,0-1 1,0 1-1,0-1 1,0 1-1,0 0 0,0-1 1,0 1-1,1-1 0,-1 1 1,0-1-1,0 1 0,1 0 1,-1 4 60,0-4-72,0 1 1,0-1-1,0 1 1,0-1-1,1 1 0,-1-1 1,1 0-1,-1 1 0,1-1 1,-1 1-1,1-1 0,0 0 1,-1 0-1,1 1 1,1 0-1,2 5 79,0-1 0,1 0 0,0 0 0,0 0 0,1-1 0,-1 1 0,1-1 1,0 0-1,0-1 0,1 0 0,9 5 0,-10-6-13,0-1 1,-1-1-1,1 1 0,0-1 1,0 0-1,0 0 1,0-1-1,0 1 0,0-1 1,0-1-1,0 1 0,9-3 1,-15 3-52,0 0-1,1 0 1,-1 0 0,0 0 0,1 0-1,-1 0 1,0 0 0,1-1-1,-1 1 1,0 0 0,1 0 0,-1 0-1,0 0 1,1-1 0,-1 1 0,0 0-1,0 0 1,1 0 0,-1-1 0,0 1-1,0 0 1,0-1 0,1 1 0,-1 0-1,0 0 1,0-1 0,0 1-1,0 0 1,0-1 0,1 1 0,-1 0-1,0-1 1,0 1 0,0 0 0,0-1-1,0 1 1,0-1 0,0 1 0,0 0-1,0-1 1,-1 1 0,1 0-1,0-1 1,0 1 0,0 0 0,0-1-1,0 1 1,0 0 0,-1 0 0,1-1-1,-1 1 1,-2-6 40,2 4-62,-1 0 0,1 0 0,0 0 1,-1 0-1,1 1 0,-1-1 0,1 1 0,-1-1 0,0 1 1,1-1-1,-1 1 0,0 0 0,0 0 0,0 0 1,-4-2-1,-13-3 209,1 1 0,-27-3 1,-34-9-17,47 5-1824,30 11 951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1264,'2'-10'1038,"-1"8"801,0 0-1036,2-8 5233,2 12-5895,16 8 20,-16-7 31,-3-3-105,1-1 0,-1 1 0,0 0 1,1-1-1,-1 0 0,1 1 0,-1-1 0,0 0 0,0 0 0,0-1 0,1 1 0,-1 0 0,3-3 0,23-25 869,-8 7-377,-18 20-498,0 0 0,0 0 0,0 0 0,-1-1 0,1 1 0,-1-1 0,2-2 0,5-8 277,-7 12-141,1 0-109,-1 1-101,-1 0 1,1-1-1,-1 1 1,1 0-1,-1 0 1,1 0-1,0 0 1,-1 0-1,1 0 1,0 0-1,-1 0 1,1 0-1,-1 0 1,1 0-1,0 0 1,-1 0-1,1 0 1,-1 0-1,1 1 1,0-1-1,-1 0 1,1 0-1,0 1 1,26 24 69,-1 1 1,34 47-1,40 69-2,0 28-365,-87-147 221,-2-1-73,-1 0 1,-1 0-1,-1 1 0,-1 1 1,-1 0-1,5 38 0,-12-59 121,1-1 0,0 1 0,-1-1 0,1 1 0,-1-1-1,0 1 1,0-1 0,0 1 0,0-1 0,0 0-1,-1 0 1,1 1 0,-1-1 0,1 0 0,-1 0 0,0 0-1,0-1 1,0 1 0,-3 2 0,-2-2-40,-4-2 37,0 0 0,0 0 1,0-1-1,0-1 0,0 0 1,0 0-1,0-1 0,1-1 1,-21-8-1,10 1-7,0-1 0,1-1 0,0-1 0,-27-25 0,38 31 11,1-1 0,0 0 0,0-1 0,1 0-1,0 0 1,1-1 0,0 1 0,1-1 0,0 0 0,-6-24 0,5 9-82,2 0 0,0 0-1,2 0 1,1 0 0,1-1 0,4-28 0,1 16-193,2 0 0,2 0-1,18-51 1,-20 70 170,7-20-364,-13 39 419,1 0 54,0 1 0,0-1 1,0 1-1,0 0 0,1 0 1,-1 0-1,0 0 0,0 0 1,0 0-1,0 1 0,0-1 1,0 1-1,0-1 0,0 1 1,0 0-1,0 0 0,-1 0 1,1 0-1,0 0 0,0 0 1,-1 0-1,1 1 0,0-1 1,1 2-1,9 9 19,0 0 0,13 16-1,-21-23 103,0 0-1,0-1 0,0 0 1,1 0-1,6 4 0,-9-7 480,-2-7-493,1-45 189,-14-96 471,13 144-723,1 0-3,-1 1-18,1 0 1,0 0 0,0 0-1,0 1 1,0-1 0,0 0-1,0 0 1,2-2 0,-1 3 33,1 1-30,10 2-4,-10-2 9,0 1 2,36 11-13,-37-12-2,0 0 3,8 1 4,-8-1-4,-1 0 1,1 0-1,-1 0 1,0 0 0,1-1-1,-1 1 1,1 0-1,-1-1 1,0 1 0,0-1-1,1 0 1,-1 1-1,0-1 1,0 0 0,0 0-1,1 0 1,-1 0-1,0 0 1,0 0 0,-1 0-1,1 0 1,0 0-1,0 0 1,0 0 0,-1-1-1,1 1 1,-1 0-1,1-1 1,-1 1 0,1 0-1,-1-1 1,1-2-1,0-4 118,1 0 0,-1-1 0,0-15-1,-7-104 1728,7 112-1578,-1 14-170,0-1-8,1-9-3,-1 9 44,3 0-55,-3 3-77,0 0-1,0-1 1,0 1 0,1 0 0,-1 0-1,0-1 1,0 1 0,0 0-1,0 0 1,0 0 0,1-1 0,-1 1-1,0 0 1,0 0 0,0 0-1,0 0 1,1 0 0,-1-1 0,0 1-1,0 0 1,1 0 0,-1 0-1,0 0 1,0 0 0,0 0 0,1 0-1,-1 0 1,0 0 0,0 0-1,1 0 1,-1 0 0,0 0 0,0 0-1,1 0 1,-1 0 0,0 0-1,0 0 1,1 0 0,-1 0 0,0 0-1,0 1 1,0-1 0,1 0-1,-1 0 1,0 0 0,19 8-93,-1 0 1,30 18 0,-31-15-1288,1-1 0,21 10 0,-28-19-2827,-9-1 3225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139 706 1764,'0'0'933,"-7"-11"2692,4 1-3094,3 7-59,0 1-48,6-32 893,-3 17-899,0 1-1,-1-1 0,0-19 1,-3 34-390,1 1 0,0-1 0,-1 1 0,1-1 0,-1 0 0,1 1 1,-1-1-1,0 1 0,0-1 0,0 1 0,0 0 0,0-1 0,0 1 1,0 0-1,0 0 0,0-1 0,-1 1 0,0-1 0,-21-10 223,19 12-222,0 0-1,0 0 1,0 0 0,-1 0-1,1 1 1,0 0-1,1 0 1,-1 0 0,0 0-1,0 0 1,0 1 0,1 0-1,-1 0 1,0 0 0,1 0-1,0 0 1,-4 4-1,4-3-8,-1 1-1,1-1 0,0 1 0,1 0 0,-1-1 0,1 1 0,-1 1 0,1-1 1,0 0-1,1 0 0,-1 1 0,0 5 0,2-7-13,-1 0 1,1-1-1,0 1 0,1 0 1,-1 0-1,1 0 0,-1 0 1,1 0-1,0-1 0,0 1 1,0 0-1,0-1 0,0 1 1,1 0-1,-1-1 0,1 0 1,0 1-1,0-1 0,0 0 0,0 0 1,0 0-1,2 2 0,2 0 2,1 1 0,-1-1 0,1 0 0,-1-1 0,1 1-1,0-1 1,0-1 0,0 1 0,1-1 0,-1-1 0,1 1-1,-1-1 1,1-1 0,12 1 0,-17-1 9,1-1 0,-1 1 0,1-1 0,-1 0 0,1 1 0,-1-2-1,1 1 1,-1 0 0,0-1 0,0 1 0,0-1 0,0 0 0,0 0 0,0 0 0,0-1 0,0 1 0,-1 0 0,1-1 0,-1 0 0,0 0 0,2-3 0,0 1 81,-1-1 0,-1 1 0,1-1 0,-1 1 0,0-1 0,0 0 0,0 0 1,-1 0-1,0 0 0,0-11 0,1 1 101,-2 13 42,0 2-234,1 0 0,-1 0 1,0 0-1,1 0 0,-1 0 0,0 0 0,0 0 0,0 0 1,0 0-1,0 0 0,0 0 0,0-1 0,0 1 4,0-2 107,10 2-348,1 0 53,-2-1 1,1-1-1,16-5 1,3 0-75,-27 7 195,1 0-8,2-1 30,0 1 1,0 0-1,1-1 0,-1 2 0,0-1 1,1 1-1,10 0 0,1 0-14,33 8-49,-48-8 88,2 0 3,11 1 4,-12-1 3,0 0-2,9-1 3,-9 1 10,-2-3 8,2-4 19,-1-1 0,-1 0 0,1 0 0,-1 1 0,-1-1 0,0 0 0,0 0 0,-2-15 0,-15-71 265,11 69-217,-21-137 533,8 41 357,10 87-446,8 32-105,5 13-363,21 67 49,-9-37-171,1-2-1,32 51 1,-23-47-322,10 19-788,-23-39 374,-2-2-890,-4-4-3535,-1-3 2048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06:59:4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1084,'0'0'2612,"0"-19"-868,25-11-1291,-10 13-61,3 4-48,13-13-80,0 0-112,-6 7-140,-4 2-136,-2 4-132,1 0-128,-3-2-428,-4 1-961,-3 2 277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 1180,'0'0'1390,"1"-2"-108,13-26 14660,-12 125-14697,-14 22-130,-1 44-73,14-110-626,10 63 1,-9-105-340,1 0-1,-1 1 1,8 15 0,-8-21-45,0-1 1,0 0-1,1 0 1,0 0 0,0 0-1,1-1 1,-1 1-1,1-1 1,5 4 0,-6-6-45,1 0 1,0 0-1,0 0 1,0-1-1,0 1 1,0-1-1,0 0 1,0 0-1,1-1 1,5 1 0,-7-1-245,2-2-106,-1 1 203,28-13-1390,-30 13 1285,0 0 0,-1 0 0,1-1 0,0 1 0,-1 0 0,1-1 1,-1 1-1,0-1 0,1 1 0,-1-1 0,0 0 0,0 0 0,0 1 0,0-1 0,0 0 0,-1 0 0,2-3 1,0-23-7965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1572,'-29'0'2440,"27"0"-1360,-2 1-79,-15 4 3730,15-5-4079,-3-2-591,7 2-6,1 0-1,-1 0 0,0 0 1,0 0-1,0 0 1,0 0-1,0 0 1,0 0-1,0 0 1,1 0-1,-1-1 0,0 1 1,0 0-1,0 0 1,0 0-1,0 0 1,0 0-1,0 0 1,0 0-1,0 0 0,0-1 1,0 1-1,0 0 1,0 0-1,0 0 1,0 0-1,0 0 1,0 0-1,0-1 0,0 1 1,0 0-1,0 0 1,0 0-1,0 0 1,0 0-1,0 0 1,0 0-1,0-1 0,0 1 1,0 0-1,0 0 1,0 0-1,0 0 1,0 0-1,0 0 1,0 0-1,-1 0 0,1-1 1,0 1-1,0 0 1,0 0-1,0 0 1,0 0-1,0 0 1,0 0-1,0 0 0,-1 0 1,1 0-1,0 0 1,0 0-1,0 0 1,138-62 837,-104 47-1483,37-21-1,-25 12-1067,-25 11 419,1-1-3588,-11 9 1705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1552,'0'0'4361,"1"3"-3474,2 12 2564,19-17-2462,-18 1-567,1-1-48,61-35 1021,-61 34-1254,-1 0 0,0 0 0,0 0 0,0-1 1,0 1-1,-1-1 0,1 0 0,-1 0 0,0-1 0,0 1 0,-1-1 0,1 1 0,2-9 0,-4 12-102,-1 1 0,0-1-1,0 0 1,1 0 0,-1 0 0,0 1-1,0-1 1,0 0 0,0 0 0,0 0-1,0 0 1,0 1 0,0-1 0,0 0-1,0 0 1,0 0 0,0 1-1,-1-1 1,1 0 0,0 0 0,-1 0-1,1 1 1,0-1 0,-1 0 0,1 1-1,-1-1 1,1 0 0,-1 1 0,-1-2-1,2 2-10,-1-1-1,1 1 1,-1-1-1,1 1 0,-1-1 1,1 0-1,0 1 1,-1-1-1,1 1 0,0-1 1,0 0-1,-1 1 1,1-1-1,0 0 0,0 0 1,-4 1 105,1 0-101,1 0-4,0 0 0,-1 0 0,1 1-1,0-1 1,-1 1 0,1-1 0,0 1-1,0 0 1,0 0 0,-1-1 0,1 2-1,0-1 1,0 0 0,1 0 0,-1 1 0,-3 2-1,-7 9 78,1 0-1,-11 18 1,18-26-78,1 1 1,0-1 0,0 1 0,0 0 0,1 0 0,0 0 0,0 0 0,1 1 0,0-1 0,-1 8 0,2-6 1,0 1 1,0 0-1,1-1 1,0 1-1,3 11 0,-2-16-21,-1 0 0,1 0-1,0 0 1,0 0 0,0 0-1,1 0 1,-1 0 0,1-1-1,0 0 1,0 1 0,1-1-1,3 3 1,-1-1-92,-1-1 0,1 0 0,0 0 0,0-1 0,1 0 0,-1 0-1,1 0 1,-1-1 0,1 0 0,0 0 0,0-1 0,0 0 0,0 0 0,0 0 0,0-1 0,0 0 0,0-1 0,12-1 0,-8-1-319,0 0 0,0-1 0,-1 0 0,1-1 0,-1 0 0,0-1 0,0 0 0,-1 0 0,0-1 0,0-1 0,0 1 0,-1-1 0,0-1 0,-1 1 0,0-1 1,6-10-1,-8 12 356,-1-1 0,0 1 0,-1-1 1,0 0-1,0 1 0,-1-1 0,0-1 1,0 1-1,-1 0 0,1-16 3054,-4 31-2687,-3 7-85,2 0 0,0 1-1,0-1 1,2 1 0,-1-1-1,2 1 1,1 15 0,6 47 1342,-6-74-1371,-1-1 36,1 11 3172,1-22-3242,10-46 271,-11 48-371,1 0-1,0 1 1,1-1 0,-1 0 0,1 1 0,1 0 0,-1 0 0,1 0 0,6-8 0,-8 13-61,-1 0 0,1 0 0,0 0-1,0 0 1,0 0 0,-1 0 0,1 1 0,0-1 0,0 1 0,0-1-1,0 1 1,0 0 0,0 0 0,0 0 0,3 0 0,24 5 68,-26-5-70,3 2 10,0 0 0,0 0 0,0 0 0,0 0 0,0 1 1,-1 0-1,8 5 0,3 2 29,-14-9-36,9 4 31,-11-5-47,1 1 0,-1-1-1,1 1 1,0-1 0,-1 1 0,1-1 0,0 0-1,-1 1 1,1-1 0,0 0 0,-1 0 0,1 0-1,0 1 1,-1-1 0,1 0 0,0 0 0,0 0-1,-1 0 1,1 0 0,0 0 0,-1 0 0,1 0-1,0 0 1,0-1 0,-1 1 0,2-1 0,36-28-151,-37 27 140,0 2 10,-1-1 1,1 0-1,0 0 0,0 0 0,-1 1 0,1-1 0,0 0 1,0 0-1,0 1 0,0-1 0,0 1 0,0-1 0,0 1 0,0-1 1,0 1-1,0 0 0,1-1 0,20-4-194,-5 4-86,-14 1 56,1 0-66,23 8-1783,-24-6 1248,1 2-298,-2-1-805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22 135 1536,'0'0'4699,"4"2"-3899,10 6-54,-8-1-62,17 59 782,-3 1 0,13 84 0,-12-52-708,-1-16-14,-29-105 990,-39-100-793,36 78-503,2-1 0,3 0 1,1-1-1,0-48 1,6 82-337,1 1 0,0-1 1,0 1-1,1-1 0,1 1 0,0 0 1,0 0-1,10-20 0,-10 25-66,0 1 1,1-1-1,0 1 1,-1 0-1,1 0 0,1 0 1,-1 1-1,1 0 0,0 0 1,0 0-1,0 0 1,0 1-1,1-1 0,0 1 1,-1 1-1,13-5 1,-15 7-17,0-1 0,0 1 0,0 0 0,0 0 0,0 0 0,0 0 0,0 0 0,0 1 1,0-1-1,0 1 0,0 0 0,0 0 0,0 0 0,-1 0 0,1 1 0,0-1 0,2 3 1,0 1 55,-3-1-62,0-1 0,0 1-1,0 0 1,-1 0 0,1 0 0,-1 0 0,0 0 0,0 1 0,-1-1 0,1 0 0,-1 0 0,0 1 0,0 7 0,-2-1 9,0 1 0,-1-1 0,0 0-1,0 1 1,-1-2 0,-1 1 0,0 0 0,0-1 0,-1 0 0,-12 16-1,-7 5-336,-53 49-1,42-44-526,33-32 504,-1-1 1,0 1 0,-1-1 0,1 0 0,0 0 0,-7 2 0,9-4-795,-22-20-10846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22 856,'16'-21'9569,"-16"21"-9494,4 11 881,3 17-1011,1 26 1301,2 76 1,-5-50-486,6 71 403,11 130 69,-13-202-3552,-9-78 2270,0-1-1,0 1 1,0 0-1,0-1 1,0 1-1,0-1 1,0 1-1,0-1 1,0 1-1,0-1 0,1 1 1,-1-1-1,0 1 1,0-1-1,1 1 1,-1-1-1,0 1 1,1-1-1,-1 0 1,1 1-1,1 1-1269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59 984,'-1'-4'1198,"1"-1"-641,-1 0 1,0 0 0,0 1-1,0-1 1,0 1 0,-1-1-1,0 1 1,-3-7 0,3 10 235,-12-3 621,11 3-159,-3 5-688,-2 1-353,0 1-1,1 0 0,-1 1 0,1 0 1,0 0-1,-6 9 0,2 0 78,0 0 0,1 0 0,1 1 0,0 0 1,2 1-1,-12 36 0,14-33-65,1 1 0,1 0 1,0 0-1,2 30 0,-1-35-67,2-15-149,0-1 0,-1 0 0,1 0 0,0 1-1,0-1 1,0 0 0,0 1 0,0-1-1,1 0 1,-1 0 0,0 1 0,1-1-1,0 2 1,2 11 50,-3-14-52,0 1 0,0 0-1,0-1 1,1 1 0,-1-1 0,0 1 0,0 0-1,0-1 1,1 1 0,-1-1 0,0 1-1,1-1 1,-1 1 0,0-1 0,1 1-1,-1-1 1,1 1 0,-1-1 0,1 0 0,-1 1-1,1-1 1,-1 0 0,1 1 0,-1-1-1,1 0 1,0 0 0,-1 1 0,1-1 0,-1 0-1,1 0 1,1 0 0,19-7 20,-12 2-6,0-6 11,0 0 0,-1 0 0,-1-1-1,0 0 1,0 0 0,-1 0 0,7-22 0,-6 10 255,0-1-1,-1 0 1,3-32-1,-6 44-119,-2 13-54,1 5 589,23 138-550,9-35-850,-29-96 237,0 0 1,1 0 0,1-1-1,0 0 1,0 0 0,14 15-1,-18-23-295,7 6 526,1-6-6487,11-3 3299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57 488 1584,'-3'0'884,"-38"-6"3591,38 6-2808,1-1-1206,-3 0-398,5 1-28,0 0 0,0 0 1,0 0-1,0 0 0,-1 0 1,1 0-1,0 0 0,0 0 0,0 0 1,0 0-1,0 0 0,0 0 1,0 0-1,-1-1 0,1 1 1,0 0-1,0 0 0,0 0 1,0 0-1,0 0 0,0 0 1,0 0-1,0 0 0,0-1 0,0 1 1,0 0-1,-1 0 0,1 0 1,0 0-1,0 0 0,0-1 1,0 1-1,0 0 0,0 0 1,0 0-1,0 0 0,0 0 0,0 0 1,0-1-1,0 1 0,0 0 1,1 0-1,-1 0 0,0 0 1,0 0-1,0 0 0,0-1 1,0 1-1,0 0 0,0 0 1,0 0-1,0 0 0,0 0 0,0 0 1,1 0-1,-1 0 0,0-1 1,18-12 89,1 0 1,1 2 0,0 0 0,29-12 0,2-1 28,479-200 506,-507 216-642,46-20 38,100-34 73,-128 50-102,64-23 257,-75 29 123,-28 5-311,1 0-14,-1 1-44,1-1 0,-1 1 0,1 0 1,-1 0-1,1 0 0,-1 0 0,1 0 0,-1 1 0,1-1 1,-1 1-1,1-1 0,-1 1 0,0 0 0,1 0 1,-1 0-1,0 0 0,1 1 0,-1-1 0,0 1 0,0-1 1,0 1-1,-1 0 0,1 0 0,0-1 0,1 4 0,6 6 47,0 1 0,0 0 0,6 14 0,-13-24-64,29 56 262,-3 1 1,23 65-1,27 129 184,-72-233-445,43 171-287,-46-175-10,-1 0 1,0 0-1,0 27 0,-3-36-166,1 0 1,-1 0-1,-1 0 1,-2 9-1,3-12-224,0-1 0,-1 1 0,1-1 0,-1 1-1,0-1 1,0 0 0,-1 0 0,-4 6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79 984,'1'-72'5437,"-2"68"-3760,1 1-964,-1 42 3222,-4 106-2308,10 136 785,1-206-1776,29 129-1,-29-185-901,2 11-907,-6-15-7012</inkml:trace>
  <inkml:trace contextRef="#ctx0" brushRef="#br0" timeOffset="1">20 520 952,'-2'-2'1034,"-16"-16"4123,18 14-4447,0-10-66,0 11-54,4 0-65,14-13-2,2 2-1,0 0 1,41-20-1,8-5-790,-11 6-1183,-20 14-2832,-23 11 1763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1728,'3'6'219,"9"12"2172,-11-17-2261,0-1 1,-1 1-1,1-1 1,0 1-1,0-1 1,0 0-1,0 1 1,0-1-1,-1 0 1,1 0-1,0 1 1,0-1-1,0 0 1,0 0-1,0 0 1,0 0 0,0 0-1,0 0 1,0-1-1,0 1 1,0 0-1,0 0 1,-1-1-1,3 0 1,4-1 14,-3 0-45,0 1-1,0-1 1,0 0-1,0 0 1,4-3-1,-3 1 8,-1 0-1,0 0 1,0 0-1,-1-1 1,1 1-1,-1-1 1,0 0-1,4-7 1,-1-1 162,0 0-1,4-15 1,-7 19 38,-1 0 0,0 0-1,0 0 1,-1-1 0,0 1-1,0 0 1,-2-16 0,1 23-214,0 1-1,-1-1 1,1 1 0,0-1-1,-1 1 1,1-1 0,-1 1-1,1 0 1,-1-1 0,0 1 0,0 0-1,1 0 1,-1-1 0,0 1-1,0 0 1,0 0 0,0 0 0,-1 0-1,1 0 1,0 0 0,-2-1-1,-21 7 678,15-1-383,2 1-250,0 1 0,1-1 1,0 1-1,0 1 0,0-1 0,1 1 0,0 0 0,0 0 1,0 1-1,1-1 0,1 1 0,-1 0 0,1 0 0,-4 15 1,5-12-68,1 0 0,0 0 0,0 0 0,1 0 0,0 0 0,1 0 0,0 0 0,1 0 0,0 0 0,1 0 0,0-1 0,1 1 0,0-1 0,1 0 0,0 0 0,0 0 0,1-1 0,0 0 0,1 0 0,0 0 0,0-1 0,10 8 0,-7-7-35,0-1-1,1 0 0,1 0 1,-1-1-1,1-1 1,0 0-1,1-1 0,-1 0 1,22 5-1,-26-8-332,0-1-1,1 0 1,-1 0 0,0-1 0,0 0 0,0-1-1,14-2 1,-17 2-343,0 0-1,1-1 0,-1 0 1,0 0-1,0 0 1,0-1-1,-1 0 0,1 0 1,0 0-1,-1 0 1,0-1-1,5-4 0,4-9-3549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95 1672,'-1'-7'944,"-1"1"0,0-1 1,-1 1-1,1-1 0,-1 1 0,-1 0 0,1 0 0,-1 0 0,-6-8 0,-2-4 960,11 17-1309,0 0-528,1 1 1,0 0 0,-1-1-1,1 1 1,0 0-1,0 0 1,-1-1-1,1 1 1,0 0-1,-1 0 1,1 0-1,-1 0 1,1-1 0,0 1-1,-1 0 1,1 0-1,0 0 1,-1 0-1,1 0 1,-1 0-1,1 0 1,0 0-1,-1 0 1,1 0-1,-1 0 1,1 0 0,0 0-1,-1 0 1,1 1-1,-1-1 1,1 0-1,0 0 1,-1 0-1,1 0 1,-1 1-1,-7 9 127,0 0-1,1 0 0,0 1 0,1 0 0,0 0 0,0 1 0,2 0 0,-1-1 0,1 2 0,1-1 0,-2 13 0,-2 20 293,-3 80-1,11-87-285,1 0 0,2 0 0,15 67 0,-12-75-323,-2-15-340,3 7-1435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22 260 1200,'-1'-2'716,"-17"-31"2729,17 32-2845,0-2-56,0-7-60,1 7-54,2 0-54,2-3-221,1 0 0,0 0 0,0 0-1,1 1 1,-1-1 0,1 1 0,0 1-1,1-1 1,-1 1 0,13-6 0,9-3 64,42-13 1,-18 8 37,28-9 4,8-3 42,-41 8 419,-45 20-440,-1 2-244,-1 0-1,0-1 0,1 1 0,-1 0 0,0 0 1,1-1-1,-1 1 0,1 0 0,-1 0 0,1-1 0,-1 1 1,1 0-1,-1 0 0,1 0 0,-1 0 0,1 0 1,-1 0-1,1 0 0,-1 0 0,1 0 0,-1 0 1,1 0-1,-1 0 0,1 0 0,-1 0 0,1 0 1,3 4 48,-1 0 0,1 1 0,-1-1 0,0 1 0,0-1 0,-1 1 0,1 0 0,-1 0 0,0 0 1,1 5-1,15 65 694,-7-26-386,2 3 83,-1-11-785,-12-40-20,1 7-2414,0-1-1958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2 292 876,'0'0'2104,"1"-13"1305,-4-4-3309</inkml:trace>
  <inkml:trace contextRef="#ctx0" brushRef="#br0" timeOffset="1">226 8 1476,'0'0'1442,"1"-2"-148,0 2-1133,-1 0 1,0-1 0,0 1-1,0 0 1,0 0-1,1-1 1,-1 1 0,0 0-1,0-1 1,0 1-1,1 0 1,-1 0 0,0-1-1,1 1 1,-1 0-1,0 0 1,0 0 0,1-1-1,-1 1 1,0 0-1,1 0 1,-1 0 0,0 0-1,1 0 1,-1 0 0,0 0-1,1 0 1,-1 0-1,1 0 1,-1 0 0,0 0-1,1 0 1,-1 0-1,0 0 1,1 0 0,-1 0-1,0 0 1,1 0-1,-1 1 1,2 0 0,-1 0 0,0 0 1,0 1-1,0-1 0,0 0 0,0 1 0,0-1 1,0 1-1,1 2 0,14 42 727,38 271 3813,-24-117-2939,-25-167-1559,16 70-992,-20-101 104,4 8-786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1296,'8'-10'4920,"-4"7"-4326,1 0 0,0 1 0,0-1 0,8-1 0,-7 1-359,-1 1 1,1-1-1,0 0 1,6-4-1,3-5 240,0 0 0,19-22-1,-28 27-226,0 0-1,-1 0 1,1 0-1,-2-1 0,1 0 1,-1 0-1,3-9 1,-6 13 88,-3-11 290,1 12-314,0 1-11,0 0-215,-1 1 0,1-1 0,0 1 1,-1 0-1,1-1 0,-1 1 0,1 0 0,-1 0 0,-2-1 0,2 1 182,-2 2-14,0 0-177,0 0-1,1 1 1,-1-1 0,0 1 0,1 0-1,-1 0 1,1 1 0,0-1 0,0 1-1,0-1 1,0 1 0,0 0 0,0 0-1,1 0 1,-5 7 0,1 1 77,0 0 0,1 0 0,0 1-1,-4 13 1,9-20-124,-1 0-1,1-1 0,0 1 0,1 0 1,-1 0-1,1 0 0,0-1 0,0 1 0,0 0 1,0-1-1,1 1 0,0-1 0,0 1 1,0-1-1,1 0 0,-1 0 0,1 0 1,4 5-1,-2-4-105,1-1 1,0 0-1,0 0 0,0 0 1,0 0-1,0-1 1,1 0-1,-1 0 1,1-1-1,0 0 0,0 0 1,0-1-1,0 0 1,0 0-1,9 0 1,3-1-1235,0-1 0,0 0 0,-1-2 0,25-6 1,-27 4-2336,-4-1 34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72 123 1436,'0'0'5396,"-2"9"-4556,2-6-797,-5 28 1003,-2 40 0,9-4 374,3 0 0,22 104 0,-10-81 498,-17-87-37,-4-12-1724,-12-25 51,2 0 1,2-1-1,1-1 1,-12-69-1,21 88-163,1 0-1,1 0 1,0 0 0,1 0 0,1 0-1,1 1 1,0-1 0,2 1-1,-1-1 1,2 1 0,0 0 0,1 1-1,1 0 1,0 0 0,1 0-1,0 1 1,1 1 0,1-1-1,0 2 1,19-17 0,-23 23-30,0 1-1,1 0 1,-1 1 0,1 0 0,0 0-1,0 0 1,12-2 0,-19 5-11,0 1-1,-1 0 1,1 0 0,0 0-1,0 0 1,0 0-1,0 0 1,0 0 0,0 0-1,0 0 1,0 0 0,0 0-1,0 1 1,1-1 0,0 1 6,0 0-6,-1-1 1,0 1-1,0-1 0,0 1 1,0 0-1,0-1 0,0 1 0,0 0 1,0 0-1,0 0 0,0 0 0,-1 0 1,1 0-1,0 0 0,-1 0 1,1 0-1,0 2 0,0-1 7,0-1-9,-1 0 0,1 0 0,-1 0 0,0 1 0,1-1-1,-1 0 1,0 0 0,0 0 0,0 0 0,0 1 0,0-1 0,0 0 0,0 0-1,0 0 1,-1 2 0,0 2 5,0 4-5,-1-1-1,0 1 1,0-1 0,-1 1 0,0-1 0,-8 15-1,-32 46-184,25-41 33,-71 97-922,4-7-5656,80-109 2855,1-1 39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19 1500,'0'-1'190,"0"1"0,0-1-1,0 1 1,0-1 0,0 0-1,0 1 1,0-1 0,0 1-1,0-1 1,0 1 0,0-1-1,-1 0 1,1 1 0,0-1-1,0 1 1,-1-1 0,1 1 0,0-1-1,-1 1 1,1-1 0,0 1-1,-1-1 1,1 1 0,-1-1-1,1 1 1,0 0 0,-1-1-1,1 1 1,-1 0 0,0-1-1,-1 0 22,0 1-1,0 0 0,0-1 0,1 1 0,-1 0 1,0 0-1,0 0 0,0 0 0,-3 1 0,-2 0 44,1 0-1,0 1 1,0 0-1,-10 4 1,6 0 26,1 0 0,0 1 1,0 1-1,1-1 0,-14 17 1,-7 6 212,23-24-372,0 0 0,1 0 0,-1 1 0,1 0 0,1 0 1,-1 0-1,1 0 0,0 1 0,1 0 0,0 0 1,0 0-1,1 0 0,0 0 0,0 0 0,1 1 1,-1 9-1,2-15-97,1-1 1,-1 1-1,0-1 1,1 1-1,-1-1 1,1 0 0,0 1-1,0-1 1,0 0-1,0 1 1,0-1-1,1 0 1,-1 0-1,0 0 1,1 0-1,0 0 1,-1-1-1,1 1 1,0 0 0,4 2-1,-4-3 62,1-2-39,0 1-31,0-1-1,0 0 1,0 0 0,0-1 0,0 1 0,0 0-1,-1-1 1,1 0 0,0 0 0,-1 0 0,1 0-1,-1 0 1,0 0 0,0-1 0,0 1 0,3-5-1,4-8 148,0-2 0,-1 1 0,0-1 0,6-26 0,10-18 863,-23 60-918,1-2 13,-2 3-112,0 0 1,0 0-1,0-1 1,0 1-1,0 0 1,1 0 0,-1-1-1,0 1 1,0 0-1,0 0 1,1 0-1,-1-1 1,0 1 0,0 0-1,1 0 1,-1 0-1,0 0 1,0-1-1,1 1 1,-1 0-1,0 0 1,1 0 0,-1 0-1,0 0 1,0 0-1,1 0 1,-1 0-1,0 0 1,1 0 0,-1 0-1,0 0 1,0 0-1,1 0 1,-1 0-1,0 0 1,1 1 0,-1-1-1,0 0 1,0 0-1,1 0 1,-1 1-1,7 3-27,0 0-1,-1 1 1,1 1 0,-1-1-1,-1 1 1,1 0-1,-1 0 1,8 11-1,35 47-1704,-41-56-47,1 0 1,14 11-1,-4-9-5260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1656,'-3'-9'1736,"0"-13"606,8 9 2090,-4 11-3581,3 6-474,10 9-150,0 0 0,-1 1 0,-1 1-1,0 0 1,-1 1 0,11 21 0,-3-2 55,-1 1 1,14 43 0,-28-67-212,-1 0-1,0 0 1,-1 0 0,0 1 0,-1-1-1,0 25 1,-1-33-55,-1 1 1,0 0-1,0 0 1,0-1-1,0 1 0,-1 0 1,1-1-1,-1 1 0,-3 4 1,3-7-10,1 0 0,-1 1 0,0-1 0,0 0 0,0 0 0,0 0 0,-1 0 1,1 0-1,0-1 0,-1 1 0,0-1 0,1 0 0,-1 1 0,0-1 0,1 0 0,-4 0 0,4 0-2,0-1 1,0 1-1,0-1 0,0 0 0,1 0 0,-1 0 0,0 0 0,0 0 1,0-1-1,0 1 0,0 0 0,1-1 0,-1 1 0,0-1 0,0 0 0,1 0 1,-1 1-1,-2-3 0,1 1 6,1-1 0,-1 1 0,1-1 0,0 1-1,-1-1 1,2 0 0,-1 0 0,0 0 0,-2-5 0,0-2 29,0-1 1,1 0-1,1 0 1,-1 0-1,1-12 1,1 12-37,0 1 0,1-1 0,1 0-1,0 1 1,0-1 0,1 0 0,0 1 0,1-1 0,0 1 0,1 0 0,0 0 0,1 0 0,0 1 0,0 0 0,1 0 0,0 0 0,1 0 0,0 1 0,0 0 0,1 1-1,0-1 1,10-6 0,7-2-464,2 0-1,0 2 0,1 1 1,0 1-1,0 2 0,1 1 0,54-10 1,-41 16-1979,-26 3-1472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 1284,'0'0'954,"7"-3"164,-5 2-604,-4 5 2550,-12 14-2399,1 1 0,1-1-1,0 2 1,-9 21 0,16-28-458,0 0-1,0 0 1,1 1 0,1-1 0,0 1-1,1 0 1,0-1 0,1 19-1,1-24-125,0-5-34,0 1 0,1-1 0,-1 1 0,1-1 0,-1 1 0,1-1 0,0 0 0,0 1 0,2 2-1,-2-4-19,0 0 0,0 0 0,1 0-1,-1 0 1,0 0 0,1 0 0,2 2 0,-2-3 35,0-1-16,0 0-32,0 0-1,0-1 1,0 1-1,-1-1 0,1 1 1,0-1-1,0 0 1,0 1-1,-1-1 1,1 0-1,-1 0 1,1 0-1,0 0 1,-1-1-1,0 1 0,1 0 1,-1-1-1,0 1 1,0-1-1,1 1 1,-1-1-1,0 0 1,-1 1-1,2-4 1,4-7 70,-1-1 0,6-19 0,-6 15 30,0-3 221,0 0 1,-2 0-1,0-1 0,-1-34 1,-2 52-100,0-1-19,0-12-40,0 13 742,5 8-1262,12 15-601,1-1 1,40 33 0,-47-45 38,0-1 1,17 7-1,-26-12 553,0-1-17,-1-1 322,1 1 0,-1 0 1,0 0-1,1 0 0,-1 0 0,0 0 0,1 0 0,-1 0 0,2 1 1,1-1-118,12-4 820,5 0 1081,-18 3-1210,-1 3-411,22 22 425,-22-22-495,-1 0-27,1-1-1,-1 1 1,0-1-1,0 1 1,1 0-1,-1-1 1,0 1-1,0 0 1,-1 0-1,2 3 1,4 7 95,-6-12-89,0 0-1,0 1 1,0-1-1,0 0 1,0 1-1,0-1 1,1 0-1,-1 0 1,0 1-1,0-1 1,0 0-1,0 0 1,0 1-1,1-1 1,-1 0-1,0 0 1,0 1-1,1-1 1,-1 0-1,0 0 1,0 0-1,1 1 1,-1-1-1,0 0 1,0 0-1,1 0 1,-1 0-1,0 0 1,1 0-1,-1 0 1,0 0-1,0 0 1,1 1-1,-1-1 1,0 0-1,1-1 1,-1 1-1,0 0 1,1 0-1,-1 0 1,0 0 0,1 0-1,-1 0 1,0 0-1,0 0 1,1 0-1,-1-1 1,1 1-1,24-8 85,-22 6-82,0 1 0,0 0 0,0-1 1,-1 1-1,1-1 0,-1 0 0,1 0 1,-1 0-1,0 0 0,1 0 0,1-3 1,5-4 43,3 0 7,0 1 1,0 1-1,17-7 1,-26 13-78,3-2-3,-5 3 5,-1 0 0,1-1 0,-1 1 0,1 0 0,-1 0 0,0 0 1,1 0-1,-1-1 0,1 1 0,-1 0 0,1 0 0,-1 0 0,1 0 0,-1 0 0,1 0 1,-1 0-1,1 0 0,-1 0 0,1 0 0,-1 0 0,1 1 0,-1-1 0,1 0 1,-1 0-1,1 1 0,11 4 17,-9-4 0,-1 1-18,17 15 14,-18-15-16,6 11 15,-2-6 0,-4-5 1273,0-2-1277,1 0 1,0 0-1,-1-1 0,1 1 1,-1-1-1,1 1 0,-1-1 1,1 1-1,-1-1 0,1 0 1,1-1-1,1 0 12,1 0 184,-2 2-167,0 1-36,-1 0 1,1 0 0,0 0-1,-1 0 1,1 0-1,-1 0 1,1 1-1,-1-1 1,0 1-1,0 0 1,0 0 0,0-1-1,0 1 1,0 1-1,0-1 1,1 3-1,-1-2-86,0-1-57,0 1-1,0 1 0,0-1 0,-1 0 1,0 0-1,1 1 0,-1-1 0,0 0 1,-1 1-1,1-1 0,0 5 0,-1-6-138,1 18-1315,-6-2-4413,-2-4 2360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26 852,'0'-1'295,"0"-1"1,-1 0-1,1 0 0,-1 0 1,1 1-1,-1-1 0,1 0 1,-1 1-1,0-1 0,0 0 0,0 1 1,-3-4 1742,0 8-1473,-4 4-362,0 0 0,0 0 0,1 1 1,0 0-1,1 1 0,0-1 1,0 1-1,1 0 0,0 1 0,1-1 1,-5 12-1,-4 18 457,-14 64 1,22-82-501,2 1 0,0 0 0,1 0 1,2 0-1,0 0 0,1 0 0,2 0 0,9 43 1,-9-53-111,1 0 0,0-1 1,1 1-1,0-1 1,1 0-1,0 0 0,0-1 1,1 1-1,1-1 1,0-1-1,0 0 0,1 0 1,0 0-1,1-1 1,0-1-1,0 0 0,15 9 1,-7-8-12,-1-1-1,1-1 1,0 0 0,1-1 0,-1-1-1,1-1 1,21 1 0,0-2 18,1-2-1,52-7 1,-26-3 28,97-27 0,63-33 51,-95 28-76,151-59 86,-252 87-124,62-26 52,-78 34-390,0-1 0,0-1-1,24-16 1,-29 15-864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1 205 932,'0'0'1940,"3"1"-1130,11 0-56,-11-1 1083,2-1-1353,1 0-321,1-1-1,0 0 1,-1 0 0,0 0 0,1-1 0,-1 0 0,0-1 0,0 1 0,-1-1 0,1 0 0,-1 0 0,0-1-1,0 0 1,0 0 0,0 0 0,-1 0 0,0-1 0,0 1 0,-1-1 0,0 0 0,0-1 0,4-8 0,-7 11 13,1-1 0,0 1 0,-1-1 0,0 1 0,0 0 0,0-1 0,-1 1 0,1-1 0,-1 1 0,0 0 0,0 0 0,-1-1 0,1 1 0,-1 0 0,0 0 0,0 0 0,0 0 0,-1 1 0,1-1 0,-1 1 0,0-1 0,-4-3 0,6 7-136,0-1 0,1 1 1,-1 0-1,0-1 0,0 1 0,1 0 0,-1-1 0,0 1 1,0 0-1,0 0 0,1 0 0,-1 0 0,0 0 0,0 0 1,0 0-1,0 0 0,1 0 0,-1 0 0,0 0 0,0 1 1,0-1-1,1 0 0,-1 0 0,0 1 0,0-1 0,1 1 1,-2 0-1,-14 13 422,15-13-520,-4 4 137,1 0-1,0 1 1,0-1 0,0 1 0,1 0-1,0 0 1,-4 11 0,-9 44 310,14-54-357,1 0 0,0 1 0,1-1 0,0 0-1,0 1 1,0-1 0,1 1 0,0-1 0,1 0 0,-1 0-1,1 0 1,1 0 0,4 11 0,-4-14-83,-1 0 0,0 0 0,1 0 0,0 0 0,0 0 0,0-1 0,0 0 0,0 1 0,1-1 0,0 0 1,-1-1-1,1 1 0,0-1 0,1 1 0,-1-1 0,0 0 0,0-1 0,1 1 0,-1-1 0,1 0 0,0 0 0,7 0 0,-5 0-203,1-1 0,-1-1 1,1 1-1,-1-1 0,1-1 0,-1 1 0,0-1 1,0 0-1,1-1 0,-1 0 0,11-6 0,-13 6-383,0-1 0,-1 1 1,1-1-1,-1 0 0,0 0 0,0 0 0,0 0 0,-1-1 0,6-9 0,2-7-2514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5:5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166 146 2124,'2'-94'2068,"-4"42"5913,74 561-5725,-69-480-4426,-2-26 285</inkml:trace>
  <inkml:trace contextRef="#ctx0" brushRef="#br0" timeOffset="1">23 385 1844,'-3'-4'491,"0"1"-1,0-1 0,1 0 1,-1 1-1,1-1 0,-2-6 1,3 8-314,1 0 1,-1 0 0,1 1 0,0-1 0,0 0-1,0 0 1,0 0 0,0 0 0,0 1-1,1-1 1,-1 0 0,0 0 0,1 1-1,-1-1 1,1 0 0,0 0 0,0 1 0,0-1-1,1-2 1,6-6 137,1 1 1,0 0-1,0 0 0,1 1 0,0 0 1,0 1-1,1 0 0,13-7 1,-11 7-114,90-53 44,-30 26-3958,-64 32 1106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6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28 279 1312,'0'0'826,"4"-2"-81,7-4-420,-1 0 1,1 0 0,-2-1-1,1 0 1,-1-1-1,0 0 1,0 0-1,-1-1 1,0 0-1,-1-1 1,0 0 0,0 0-1,-1 0 1,0-1-1,-1 0 1,-1 0-1,5-14 1,-8 21-101,1-1 1,-1 1-1,-1-1 1,1 1-1,-1-1 1,1 0 0,-1 0-1,-1 1 1,1-1-1,-1 0 1,1 1-1,-1-1 1,-1 1-1,1-1 1,-1 1-1,1-1 1,-1 1-1,-4-6 1,5 9-189,1 0-1,-1 1 1,1-1 0,-1 0-1,1 1 1,-1-1 0,0 1-1,1-1 1,-1 1 0,0-1-1,0 1 1,0 0 0,1-1 0,-1 1-1,0 0 1,0 0 0,0-1-1,1 1 1,-1 0 0,-2 0-1,2 0 69,0-1-56,0 1 1,0-1-1,-1 1 1,1 0 0,0-1-1,0 1 1,-1 0 0,1 0-1,0 0 1,-1 0-1,1 0 1,-2 0 0,-1 0 69,-5 2 233,1 1-200,-1 0 1,1 1-1,0 0 0,1 1 1,-1 0-1,1 0 1,0 0-1,-10 11 0,13-12-82,0 0 0,1 0-1,-1 1 1,1 0-1,0-1 1,1 1 0,-1 0-1,1 1 1,0-1 0,0 0-1,0 0 1,1 1-1,0-1 1,0 1 0,0 10-1,1-11-62,1 0-1,-1 0 0,1 0 1,0 0-1,0 0 0,1 0 1,-1 0-1,1-1 0,0 1 1,0 0-1,1-1 1,-1 1-1,1-1 0,0 0 1,0 0-1,1 0 0,-1-1 1,1 1-1,0-1 0,0 0 1,0 0-1,0 0 1,0 0-1,1-1 0,6 3 1,-2-1-199,0 0 1,0-1-1,1 0 1,-1 0 0,1-1-1,-1-1 1,1 1 0,0-1-1,0-1 1,12-1-1,-9 0-754,0-1 0,0-1 0,-1 0-1,1-1 1,-1 0 0,0-1-1,14-7 1,-2-1-2724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6:0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63 1160,'-7'-14'1970,"5"8"-922,-1 0 0,0 1 0,-7-10-1,9 14 218,-2-5-636,2 4-280,5 6 1774,93 131-1093,-74-100-787,-1 0 0,-2 2 0,30 77 0,-48-104-207,0-1 0,0 1 0,-1 0 1,0 14-1,-2-22-29,0 1 1,1-1 0,-1 1-1,0-1 1,-1 0-1,1 0 1,0 0-1,-1 0 1,1 0-1,-1 0 1,0 0-1,1 0 1,-1 0 0,0-1-1,-2 3 1,2-4 1,0 1 0,1 0 0,-1-1 1,0 1-1,0-1 0,1 1 0,-1-1 1,0 0-1,0 0 0,1 0 0,-1 0 1,-4 0-1,2 0 53,2 0 72,-3-2 40,1 0-101,0 0 0,0-1 0,0 1-1,0-1 1,1 1 0,-1-1 0,1 0 0,-1 0 0,1-1 0,0 1 0,0-1 0,1 1 0,-3-5 0,1 0 3,1 0 1,0 0-1,1 0 1,0-1-1,0 1 0,1 0 1,0-1-1,1 1 0,-1-1 1,2 0-1,-1 1 0,1-1 1,0 1-1,1-1 1,0 1-1,0 0 0,6-11 1,5-13-211,2 2 1,1 0 0,21-29 0,-32 52 19,41-62-3310,-31 48-1312,-6 8 1022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6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19 1852,'-17'-13'2962,"15"11"-2187,1 2-683,0 0 1,0 0-1,0 0 0,0 0 0,0 0 0,0 0 1,0 0-1,0 0 0,0-1 0,0 1 0,0 0 1,-1-1-1,1 0 49,-2 1 453,-1 3-17,-3 3-345,0 1 0,1 1 1,0-1-1,0 1 0,0 0 0,1 0 1,0 1-1,1-1 0,0 1 0,0 0 0,-4 19 1,1-1 66,1 1 1,1 0 0,-1 29 0,5-5-14,2 0 0,2 0 0,2 0 0,2-1 0,3 0 0,17 52 0,-16-64-501,7 50-1,-18-87-190,-1 2-142,0 1 0,0-1 0,0 0 0,0 1 0,-1-1 0,-4 8 0,3-9-2394,-8 1 33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6:0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8 314 1448,'-1'-3'694,"0"0"-479,0-1-1,0 1 1,0-1 0,0 0-1,1 0 1,-1 1-1,1-1 1,0 0-1,0 0 1,0 0 0,1 0-1,-1 1 1,1-1-1,0 0 1,0 0 0,0 1-1,1-1 1,-1 1-1,1-1 1,0 1-1,0 0 1,0 0 0,0 0-1,1 0 1,2-3-1,11-10 46,1 1-1,0 1 0,0 0 0,31-16 0,85-37 418,-105 55-565,-11 6 31,0-2-1,20-12 1,-32 18 71,-1 0-1,0 0 1,1 0 0,-1 0 0,1 1 0,8-2 0,-10 6-43,4 5-26,-1 0 0,1 0 0,-1 0 0,-1 1 0,0 0-1,8 18 1,7 11 111,-7-12-241,-2 1 0,0 0 0,-2 0 1,10 47-1,-15-47-1107,-3-24 499,-2 1-128,-1 12-185,2-13-624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6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1596,'5'-36'4954,"-3"15"-5855</inkml:trace>
  <inkml:trace contextRef="#ctx0" brushRef="#br0" timeOffset="1">177 1 1992,'2'1'1206,"2"4"-789,0-1-1,0 1 0,0-1 0,-1 1 1,0 1-1,0-1 0,0 0 0,-1 1 1,1-1-1,-1 1 0,1 6 0,6 12 548,90 236 3871,-48-121-3181,25 64 192,-66-181-2890,-9-20 437,4 7-799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3:57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55 115 940,'0'0'753,"-1"2"-69,0 5-600,-2 14 7359,2-16-7447,1-3 1118,1 0-932,0 1-55,0 0-1,0 0 1,0 0 0,1-1 0,0 1 0,-1 0 0,1-1 0,0 1-1,0-1 1,3 3 0,-4-4-41,2 0-46,-1 0 0,0 0 0,1 0 0,-1 0 0,1 0 0,0-1 0,4 2 0,1-1 97,0-1 1,-1 1 0,1-2 0,0 1 0,0-1 0,0 0 0,-1 0-1,1-1 1,-1 0 0,1 0 0,-1-1 0,0 0 0,10-6 0,-15 8-82,0-1 1,-1 0 0,1 0 0,-1 0 0,0 0-1,1 0 1,-1 0 0,0 0 0,0 0 0,0 0-1,-1-1 1,1 1 0,0 0 0,-1-1 0,1 1-1,-1 0 1,0-4 0,0 4-56,0 0 66,1 1-47,-1 0 0,0 0 1,1 1-1,-1-1 0,0 0 1,0 0-1,1 0 0,-1 0 0,0 0 1,0 1-1,0-1 0,0 0 1,0 0-1,0 0 0,-1-1 0,0-10 66,0 8 50,-2-9-11,2 10 0,0-1-93,1 1-1,-2-1 1,1 0-1,0 1 1,-1-1 0,0 1-1,1 0 1,-2 0 0,1-1-1,0 1 1,0 1-1,-1-1 1,0 0 0,1 0-1,-5-2 1,5 4-21,1-1-14,-2 0 19,1-1 1,-1 1 0,0 0-1,0 0 1,0 0-1,0 1 1,0-1-1,0 1 1,-1-1-1,1 1 1,-4-1 0,4 2-5,0 0-22,-10 2 22,9-2-4,4 1-6,-1-1 0,0 1-1,1-1 1,-1 1 0,0-1-1,0 0 1,1 1-1,-1-1 1,0 0 0,0 1-1,0-1 1,0 0 0,1 0-1,-3 0 1,-13 5 15,-12 12-19,23-14-1,1 0 0,0 0 0,0 0 0,0 0 0,0 0 0,1 1 0,-1 0 0,1 0 0,0 0 0,0 0 0,1 0 0,-1 0 0,1 1 0,0-1 0,-2 6 0,0 7 19,0 1 0,1 0 0,0 27 0,3-34-15,1 0 1,0 0-1,1 0 0,0 0 0,5 11 0,-6-17-6,1 1 20,0 0-1,0 0 1,1 0 0,0-1-1,0 1 1,0-1-1,0 1 1,6 5 0,0-2 8,0 0 0,0-1 0,17 12 0,-12-11-4,-1-2-1,1 1 0,29 9 1,-41-16-16,0 0 0,1-1 0,-1 1 1,1-1-1,-1 1 0,1-1 0,-1 0 0,1 0 1,-1 0-1,1-1 0,-1 1 0,1 0 1,-1-1-1,0 0 0,4-1 0,-3 1 2,21-3-402,34-11-1,-46 11-215,-11 3 34,13-6-1349,-9 4-177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44 219 844,'-34'14'5234,"32"-13"-4420,-5 1-41,7 4 4146,7-1-4787,0-1 0,0 0-1,0 0 1,1 0-1,0-1 1,14 5-1,-4-4 150,1 0-1,27 1 1,-4-3 262,77-7 1,3-9 206,144-36 0,110-58 380,-315 89-925,78-29 383,-96 34-773,-42 13-77,2 1-545,36-14-4269,-24 9 357,10-5 1147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55 852,'-12'-44'5065,"11"42"-4235,-2-5 85,1 5-435,1 7 2442,-3 45-1715,4 72 0,2-60-640,2 53 676,37 215 0,-29-281-776,-1-2-1268,-7-15-7930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1144 1232,'-2'0'622,"-25"-3"6723,38 1-7106,205-48 459,21-27-323,84-28-131,-192 63-143,146-41 79,-2 14-34,110-27 29,-294 74-142,53-13 17,385-84 122,-110 22-74,-166 35-64,-23 5 1,26-6 18,-83 19-7,-144 37 136,1-2-1,-1 0 0,-1-2 1,33-19-1,-56 29-120,0-1-2,50-32 300,-51 33-277,5-3-77,4-2 232,-6 3-340,-5 3 137,1 0-1,-1 0 0,0 0 0,0 0 0,0 0 0,1-1 1,-1 1-1,0 0 0,0 0 0,0 0 0,1 0 1,-1 0-1,0 0 0,0 0 0,1 0 0,-1 0 0,0 0 1,0 0-1,1 1 0,-1-1 0,0 0 0,0 0 0,0 0 1,1 0-1,-1 0 0,0 0 0,0 0 0,0 1 0,0-1 1,1 0-1,-1 0 0,0 0 0,0 0 0,0 1 0,0-1 1,0 0-1,1 0 0,-1 0 0,0 1 0,0-1 1,0 0-1,0 0 0,0 0 0,0 1 0,0-1 0,39 305 861,-9-87-298,-18-111-416,23 157 450,-13-122-352,14 70 107,-8-42-96,-13-72-80,-15-95-181,1 1 4,3 9-6,-3-9 63,-1-1-42,3 8-19,-3-8 382,-6-8-400,-44-38-14,10 6 16,18 14 103,1-1 1,-23-34-1,24 34 27,18 22 46,7 8-162,8 8-23,53 59 383,-31-35-14,0 2 0,35 55 1,-47-65-188,0-4 213,-22-24-278,-1-2-114,1 0 0,-1-1 0,0 1 0,0 0 1,1 0-1,-1 0 0,0 0 0,0 0 0,1 1 1,-1-1-1,0 0 0,0 0 0,1 0 0,-1 0 1,0 0-1,0 0 0,0 0 0,1 0 0,-1 0 1,0 1-1,0-1 0,0 0 0,1 0 0,-1 0 1,0 1-1,0-1 0,0 0 0,1 0 0,-1 1 3,0-1-1,0 0 1,1 1-1,-1-1 1,0 0-1,1 0 1,-1 1-1,1-1 1,-1 0-1,0 0 1,1 1-1,-1-1 1,1 0 0,-1 0-1,0 0 1,1 0-1,-1 0 1,1 0-1,-1 0 1,1 0-1,-1 0 1,0 0-1,1 0 1,-1 0-1,1 0 1,-1 0-1,1 0 1,-1 0-1,0 0 1,1-1-1,0 1 1,6-3 30,0 0 0,-1 0 1,1-1-1,-1 0 0,1 0 0,-1 0 1,0-1-1,6-6 0,-2-1-120,-1 0-1,0-1 1,-1 1-1,0-2 1,-1 1 0,0-1-1,4-14 1,-8 16-957,-1 1 0,0-1-1,0-19 1,-1 28 729,-1 0-1064,-5-26-9975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34 497 952,'-1'0'19,"0"0"138,-1 0 1,0 0-1,1 0 0,-1 0 0,0-1 0,1 1 0,-1 0 0,1-1 0,-1 0 1,1 1-1,-1-1 0,1 0 0,-1 0 0,1 0 0,-1 0 0,1 0 1,0 0-1,0 0 0,0 0 0,-2-2 0,2 2 784,3-3-514,1-2-300,1 0 0,-1 0 0,1 1 0,0 0 0,1 0 0,-1 0 0,1 0 0,0 1 0,0-1 0,6-3 0,67-39 439,-51 32-381,46-25 121,87-35 0,-145 69-431,-7 2-229,-1 1 0,1 0-1,0 0 1,-1 1 0,1 0-1,9 0 1,-14 2-19,33 5-1176,6 14 1511,-40-18 154,-1-1-107,-1 0 0,1 0 0,-1-1 0,1 1 0,-1 0 0,0 0 0,1 0 0,-1 0 0,1 0 0,-1 0-1,1 0 1,-1 0 0,1 0 0,-1 0 0,0 0 0,1 0 0,-1 0 0,1 0 0,-1 0 0,1 1 0,-1-1 0,1 0 0,13 2 223,-7-3-125,-1 0-1,0 0 0,0-1 0,0 0 0,0-1 0,0 1 0,0-1 0,-1 0 0,1 0 1,-1-1-1,9-7 0,-10 7 101,0 1 1,-1 0-1,0-1 1,0 0-1,0 1 1,0-1-1,0-1 1,-1 1-1,0 0 1,0-1-1,0 1 1,0-1-1,-1 1 1,0-1-1,1 0 1,-2 1-1,1-8 1,-1 11-187,0 1 1,0-1-1,0 1 1,0-1-1,0 0 1,0 1-1,0-1 1,0 1-1,0-1 1,-1 1 0,1-1-1,0 1 1,0-1-1,-1 1 1,1-1-1,0 1 1,-1-1-1,0 0-3,1 1 0,0-1 0,-1 1 1,1-1-1,0 1 0,-1-1 0,1 1 0,0-1 0,0 1 0,-1-1 0,1 0 1,0 1-1,0-1 0,0 1 0,0-1 0,0 1 0,0-2 0,-17 2 523,12 3-414,0 1-89,-1 0 1,1 0 0,-1 1 0,1 0-1,0 0 1,1 0 0,-1 0 0,1 1-1,0 0 1,0 0 0,1 0-1,0 0 1,0 0 0,0 1 0,1-1-1,0 1 1,0 0 0,1-1 0,0 1-1,-1 9 1,2-11-25,0 0 0,1 0 0,-1 0 0,1 0 0,0 0 0,0 0-1,0 0 1,1 0 0,0 0 0,0 0 0,0-1 0,0 1 0,1-1 0,0 1 0,0-1 0,0 0 0,0 0-1,1-1 1,-1 1 0,1-1 0,6 5 0,-4-3-3,1-1 0,0 1 1,0-1-1,1-1 0,-1 1 0,1-1 0,0-1 1,-1 1-1,1-1 0,0-1 0,0 1 0,1-1 1,-1-1-1,0 0 0,0 0 0,9-1 0,-10 0 2,0 0-1,0-1 1,0 1-1,-1-1 0,1-1 1,0 1-1,-1-1 0,1-1 1,-1 1-1,0-1 0,0 0 1,-1 0-1,1-1 1,-1 0-1,0 0 0,0 0 1,0 0-1,5-9 0,12-24 572,-12 18 23,-9 18-114,0 6-452,9 39 63,-8-31-62,0 0 1,9 21-1,-8-23-5,-2-8 77,1 2-45,-1-4-64,-1 0-1,0 0 1,0 1 0,0-1-1,0 0 1,0 0 0,0 1-1,0-1 1,0 0-1,0 0 1,1 1 0,-1-1-1,0 0 1,0 0 0,0 0-1,0 1 1,1-1 0,-1 0-1,0 0 1,0 0-1,0 1 1,1-1 0,-1 0-1,0 0 1,0 0 0,1 0-1,-1 0 1,0 0 0,1 0-1,-1 0 1,0 0 0,0 0-1,1 0 1,-1 0-1,0 0 1,0 0 0,1 0-1,-1 0 1,0 0 0,1 0-1,-1 0 1,0 0 0,0 0-1,1 0 1,-1 0-1,0 0 1,0-1 0,0 1-1,1 0 1,-1 0 0,8-7 18,0 0 1,-1 0 0,0 0-1,0-1 1,7-11 0,-6 9 7,0 1 0,13-14 1,-18 20-26,12-16 10,-13 18-10,0-1 2,2 2-12,0 0 5,1 1 0,-1-1 0,0 1-1,0 0 1,0 0 0,0 0 0,0 1 0,7 3 0,-9-4 5,5 2-2,-5-1-2,0-1 0,0 0 0,0 0 0,0-1 0,0 1 0,0 0 0,1-1 0,-1 1 0,0-1 0,0 0 0,0 0 0,5 0 0,22 4-10,-13-2 6,0 1-1,16 4 1,-23-4 0,0-1 0,17 1 0,-13-2-16,-1-1 0,1-1-1,-1 0 1,0 0 0,1-1 0,-1-1 0,22-8 0,-10 1 2,-1 0 1,36-24-1,-59 33 13,1 1 0,0-1-1,-1 1 1,1 0 0,-1-1-1,1 1 1,0 0 0,-1 0 0,1 0-1,0-1 1,-1 1 0,1 0 0,0 0-1,-1 0 1,1 0 0,0 0 0,-1 0-1,1 0 1,0 0 0,-1 1 0,1-1-1,0 0 1,-1 0 0,1 0 0,0 1-1,-1-1 1,1 0 0,-1 1-1,1-1 1,-1 0 0,1 1 0,-1-1-1,1 1 1,-1-1 0,1 1 0,-1-1-1,1 1 1,-1 0 0,0-1 0,1 1-1,-1-1 1,0 1 0,1 1 0,1 2 2,-1 1 1,1 1 0,-1-1 0,1 7 0,-1-9-11,14 135-8,1-10 21,8 51-114,-20-157-26,0 40-1,-4-60 78,-2-9-62,-23-96 234,-22-205 0,43 267 24,3-1 0,5-60 0,-3 85-75,2 0-1,0 1 0,0-1 0,2 1 1,0 0-1,1 1 0,1-1 0,16-28 0,-22 43-47,0 0 0,-1-1 0,1 1 0,0 0 0,0 0 0,0 0 0,0 0 0,0 0 0,0 0 0,1 0 0,-1 0 0,0 0 0,0 1 0,1-1 0,-1 1 0,0-1 0,1 1 0,-1-1 0,1 1 0,1-1 0,-2 2 0,0-1 1,0 0 0,0 1 0,0-1 0,0 1 0,0-1 0,0 1 0,0-1 0,0 1 0,0 0 0,-1-1 0,1 1 0,0 0 0,0 0 0,-1 0 0,1 0 0,0 0 0,-1-1 0,1 1 0,-1 0 0,1 0 0,-1 1 0,1-1 0,-1 0 0,0 0 0,0 0 0,1 0 0,-1 0 0,0 2 0,2 10 31,-1 0 1,0 0-1,-1 0 0,-1 0 1,0 0-1,-5 24 0,-25 77 76,19-78-781,-2-1 0,-1 0 0,-23 35 1,37-68-415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1468,'0'0'4155,"-2"9"-3518,-2 25 207,-1 58-1,13 129 893,-2-152-1204,16 81 0,-11-90-399,-6-29-545,1-1 1,2 1-1,20 51 1,-13-57-3397,-7-14 1426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214 222 1072,'-1'-3'999,"0"-2"-427,0 1 0,0-1 0,0 1 0,-1-1 1,0 1-1,-3-6 0,4 9 538,-3 4-621,-4 4-279,-1 0-1,1 1 0,0 0 1,0 0-1,1 1 1,-10 17-1,-35 67 554,40-69-576,-1 1 16,2 0 0,1 1-1,-9 34 1,15-46-103,1 1 1,1 1-1,0-1 0,1 0 1,0 1-1,1-1 0,3 20 0,-3-34-93,0 0-1,0-1 1,0 1-1,0 0 1,0-1-1,1 1 1,-1 0-1,0-1 1,0 1-1,0 0 1,1-1-1,-1 1 1,0 0-1,0-1 1,1 1-1,-1-1 0,1 1 1,-1 0-1,0-1 1,1 1-1,-1-1 1,1 0-1,0 1 1,-1-1-1,1 1 1,-1-1-1,1 0 1,0 1-1,-1-1 1,1 0-1,-1 0 1,1 1-1,0-1 1,-1 0-1,1 0 1,0 0-1,0 0 0,-1 0 1,1 0-1,0 0 1,-1 0-1,1 0 1,0 0-1,-1 0 1,1-1-1,0 1 1,-1 0-1,1 0 1,0-1-1,0 0 1,2 1-20,3-5 46,5-9-13,-1-1-1,-1 0 1,0 0-1,-1-1 1,9-27 0,25-92 437,-32 95 106,-10 37 115,2 11-632,-1 1-43,1 0 1,0-1-1,1 1 0,0-1 0,0 1 0,1-1 1,0 0-1,8 13 0,-10-19-31,1 1 0,-1-1 0,0 1 0,0-1 1,1 0-1,-1 0 0,1 0 0,0 0 0,0-1 0,-1 1 0,1-1 0,0 1 1,1-1-1,-1 0 0,0 0 0,0-1 0,4 2 0,-4-2 2,0 0 0,0-1 0,0 1-1,-1 0 1,1-1 0,0 0 0,0 1-1,-1-1 1,1 0 0,-1 0 0,1-1-1,-1 1 1,1 0 0,-1-1 0,0 0 0,1 1-1,-1-1 1,0 0 0,0 0 0,0 0-1,1-3 1,2-3-13,0 1 1,0-1-1,-1-1 0,0 1 1,0-1-1,4-17 0,-3 1-27,5-31 0,-5-10 385,-3 0-1,-8-90 1,2 139 50,3 14 483,-1 11-696,-6 32 19,2 2 1,-2 68-1,13 94 172,1-148-722,3-1 1,25 92-1,-32-142-167,6 20 218,3-7-5822,-4-7 2700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2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25 314 1420,'0'0'31,"-19"-18"2876,18 17-2771,1 0-1,-1 0 0,0 0 1,1 0-1,-1 0 1,1 0-1,0 0 0,-1 0 1,1 0-1,0 0 1,-1-1-1,1 1 1,0 0-1,0 0 0,0 0 1,0 0-1,0 0 1,0 0-1,0-1 0,1 1 1,-1 0-1,0 0 1,1-1-1,4-7 92,1 0 0,0 0 1,0 1-1,1 0 0,0 0 0,0 1 1,9-7-1,63-46 464,27-2-516,-50 31-739,22-7-4148,-63 32 2532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0 208 944,'8'26'1766,"-7"-24"-1240,1 0-14,3 5-36,-3-5 350,2-4-481,0 1-254,0-1 1,0 0-1,0 0 0,0 0 1,0-1-1,0 1 0,-1-1 1,1 0-1,-1 0 0,0 0 0,0-1 1,0 1-1,3-6 0,1-1 181,-1-1-1,0 0 0,-1-1 1,0 1-1,0-1 0,-2 0 0,1 0 1,-2 0-1,1-1 0,-2 1 1,1-1-1,-2-20 0,0 31-194,0 0 1,-1 1-1,1-1 0,0 1 0,-1 0 0,1-1 0,-1 1 1,1-1-1,-1 1 0,0 0 0,0-1 0,0 1 0,1 0 1,-1-1-1,0 1 0,-1 0 0,1 0 0,-2-1 0,2 1 554,-5 4-309,0 0-245,1 1-1,0 0 1,0 0-1,0 0 1,0 0-1,1 1 1,-1 0-1,1 0 1,0 0-1,1 0 1,0 1-1,-1-1 1,2 1-1,-4 6 1,2 3-2,0-1 0,0 1 1,2 0-1,0-1 0,0 1 0,1 0 1,1 0-1,1 0 0,0 0 1,1 0-1,0 0 0,1 0 1,1-1-1,1 1 0,0-1 0,0 0 1,13 22-1,-13-28-45,0 0 1,0 0-1,0-1 0,1 0 0,0 0 1,0 0-1,1-1 0,0 0 0,0 0 1,8 5-1,-1-3-58,1 0 1,26 10 0,-34-15-108,0-1-1,0 0 1,0-1 0,1 0 0,-1 0 0,0-1-1,1 1 1,-1-2 0,9 0 0,-8-1-582,0 0-1,0 0 1,0-1 0,0 0 0,0 0 0,-1-1 0,0 0 0,8-5 0,10-11-2742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34 992,'0'0'941,"-1"-2"-108,-5-15 1133,6 16-1874,-1 0 1,1 1 0,-1-1 0,1 0-1,-1 0 1,0 0 0,1 1 0,-1-1-1,0 0 1,1 1 0,-1-1-1,0 1 1,0-1 0,0 1 0,1-1-1,-1 1 1,0-1 0,0 1 0,0 0-1,0-1 1,-1 1 0,-1 0 12,0-1 0,0 1 0,0 0 0,0 0 0,0 0 0,1 0 0,-1 1 0,0-1 0,0 1 0,0 0 0,0 0 0,1 0 0,-1 0 0,0 0 0,1 1 0,-1-1 0,1 1 0,0-1 0,-1 1 0,-2 3 0,1 0-44,0-1 0,1 1 0,0-1 0,0 1 0,0 0 0,0 0 0,1 0 0,0 0 0,0 1 0,1-1 0,-1 1 1,1-1-1,0 1 0,0-1 0,1 1 0,0 0 0,0-1 0,0 1 0,1-1 0,0 1 0,2 8 0,0-1-1,1-1-1,0 1 1,1-1-1,0 0 1,1-1 0,1 1-1,-1-1 1,15 16-1,-15-19-17,11 12 105,-2 0 0,20 32 0,-32-44-38,-3-6-1,-1 1-6,-1 1-73,0 0-1,0 0 0,0 0 1,-1 0-1,0 0 1,0 0-1,0-1 0,0 0 1,0 0-1,-1 0 0,1 0 1,-1 0-1,0 0 0,-5 2 1,-1 0-28,0 0 0,-1 0 0,1-1 0,-23 6 0,16-8-396,13-1 39,-10-13-2955,18 6 835,12-23 29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191 411 1528,'0'0'2662,"-10"1"-1880,9-1-770,-6 2 169,0-1 0,-1 1 0,1 0-1,0 0 1,-1 1 0,1 0 0,1 0 0,-1 0 0,0 1-1,-7 6 1,5-2 71,1 0 0,0 1 0,0 0 0,1 0 0,0 1 0,1 0 0,0 0 0,0 0 0,-7 22-1,9-22-126,1-1 0,1 1-1,-1 0 1,2 1-1,-1-1 1,1 0-1,1 0 1,0 1-1,1-1 1,-1 0-1,5 17 1,-4-23-95,0-1 1,0 1-1,0 0 1,1-1-1,-1 1 1,1-1-1,0 1 0,0-1 1,0 0-1,1 0 1,-1 0-1,1 0 1,-1 0-1,1-1 1,0 1-1,0-1 0,0 0 1,1 0-1,-1 0 1,0 0-1,8 3 1,-5-4-34,1 0 1,-1 0-1,0 0 1,1 0 0,-1-1-1,1 0 1,-1-1 0,0 1-1,1-1 1,-1 0-1,0-1 1,11-4 0,-3 1-112,-1-1 0,0 0 1,0-1-1,-1 0 0,0-1 1,0-1-1,-1 0 0,0 0 1,-1-1-1,0-1 0,0 0 1,-1 0-1,-1 0 0,0-1 1,10-21-1,-4 4-156,-1-1 0,-2 0-1,-2-1 1,0 0 0,7-62-1,10-169-336,-28 177 1634,2 81 467,-4 17-1241,1-4-212,-5 18 167,-8 49-1,7-12 66,3 1 0,3 0 0,2 0 0,10 71 0,-9-133-264,2 17 97,1 1 0,1-1 0,1 0 0,12 34 0,-17-53-89,1 0-1,-1 0 0,1 0 0,0 0 0,-1 0 0,1 0 0,0 0 1,-1-1-1,1 1 0,0 0 0,0 0 0,0-1 0,0 1 0,0 0 0,0-1 1,0 1-1,0-1 0,0 1 0,0-1 0,0 0 0,0 1 0,0-1 0,0 0 1,0 0-1,0 0 0,2 0 0,-1 0-27,1 1 92,20-22 74,-14 13-93,1 0 1,7-11 0,84-93 1203,-101 111-1243,1 0 0,0 0 0,0 0-1,0 1 1,0-1 0,0 0-1,1 0 1,-1 0 0,0 1 0,0-1-1,0 1 1,1-1 0,-1 1 0,0-1-1,0 1 1,1 0 0,-1 0 0,0-1-1,3 1 1,-2 0-33,1 0 99,1 3-14,3 3-16,1 0 0,-2 0 0,1 1 0,-1 0 0,9 12 0,26 45-931,-18-28-3474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10 317 1180,'1'-3'840,"16"-25"1001,24-30-1,-27 41-1477,-2 0 1,0 0-1,-1-2 0,-1 1 1,0-1-1,7-24 1,-16 39-201,0-1 0,-1 1 0,0 0 0,0-1 0,0 1 0,-1-9 0,0 9-59,-4-7 264,3 4-35,-1 6-135,-1 1-150,1-1 0,-1 1 0,0 0 0,0 0 0,0 0 0,1 1 0,-1-1 0,0 1 0,0 0 0,1 0 1,-1 0-1,1 1 0,-1-1 0,1 1 0,0 0 0,-1 0 0,-2 2 0,-2 2 15,0 0 0,1 1 0,-1 0 0,2 0 0,-1 1-1,-5 8 1,9-13-45,1 0 0,0 1 0,0-1-1,0 1 1,0 0 0,1 0 0,-1 0-1,1 0 1,0 0 0,0 0 0,1 0-1,-1 0 1,1 0 0,0 0-1,0 0 1,0 0 0,1 1 0,-1-1-1,1 0 1,0 0 0,0 0 0,0 0-1,1 0 1,-1-1 0,1 1 0,0 0-1,0-1 1,1 1 0,-1-1 0,1 0-1,3 4 1,0 0-9,1-1-1,0 0 1,0 0-1,0-1 1,1 1 0,0-2-1,0 1 1,0-1-1,1-1 1,-1 1 0,1-1-1,0-1 1,10 2-1,-10-2-14,0-1-1,0-1 1,0 0-1,0 0 0,-1-1 1,1 0-1,0 0 0,0-1 1,-1 0-1,10-4 1,-12 4 4,0-1 0,-1 0 0,0 0 0,1 0 0,-1-1 0,0 0 1,-1 0-1,1 0 0,-1-1 0,1 1 0,-2-1 0,1 0 0,0 0 1,-1 0-1,4-7 0,-2 0 8,-1 0 1,0 0 0,0 0-1,-1 0 1,3-26 0,-2 8 101,-3 27-46,-1 12-64,1 27 23,1 1-1,2-1 0,9 38 1,-12-69-18,-1-2 2,1 0 0,0 0 0,0 0 0,0 0 1,0-1-1,0 1 0,1 0 0,-1 0 0,1-1 0,0 1 0,2 2 0,-3-4 27,3-6-23,2 0-7,15-20 9,-12 11 76,-1 0 0,9-24 0,-3 7 159,-14 31-237,0-1 1,0 1-1,0-1 0,0 1 0,1 0 1,-1-1-1,0 1 0,0-1 0,1 1 0,-1 0 1,0-1-1,1 1 0,-1-1 0,0 1 0,1 0 1,-1 0-1,1-1 0,-1 1 0,0 0 1,1 0-1,-1-1 0,1 1 0,-1 0 0,1 0 1,-1 0-1,1 0 0,-1 0 0,1-1 0,-1 1 1,1 0-1,-1 0 0,1 0 0,-1 1 1,1-1-1,-1 0 0,1 0 0,-1 0 0,0 0 1,2 1-1,12 11-64,-12-9 86,0-1-29,-1-1-1,0 0 1,1 1 0,-1-1 0,0 1 0,0 0-1,0-1 1,0 1 0,0 0 0,-1 0-1,2 2 1,6 13-38,-5-12 13,0-1 1,1 0-1,-1 0 0,1 0 0,0 0 0,5 3 0,-6-5-6,0-3 7,1 0 13,1 0 0,0 0 0,-1-1 0,1 1 0,-1-1 0,0 0 0,0-1 0,1 1 0,-2-1 0,1 0 0,0 0 0,4-4 0,7-7-2,21-26 0,-8 3 52,-27 35-47,1 1 1,5-3 1,-6 3 8,4 3 2,18 17-15,-9-8-72,24 16 1,-29-22 61,0 0 1,0-1-1,1 0 1,0-1 0,-1 0-1,1 0 1,1-1 0,-1-1-1,0 1 1,0-2 0,0 1-1,1-2 1,-1 1 0,0-1-1,0-1 1,0 0 0,0 0-1,0-1 1,0 0 0,0-1-1,-1 0 1,0-1 0,0 1-1,15-12 1,-16 10 18,-1-1 1,1 0 0,-1 0 0,-1-1-1,8-9 1,-11 12 37,0 0 0,0 0 0,-1 0-1,0 0 1,1 0 0,-2 0 0,1-1 0,-1 1 0,0-1 0,0 1 0,0-10 0,-1 3 48,0 9-14,-1-1-14,-7-9-3,7 12-50,1 1 1,-1-1-1,0 0 1,1 1 0,-1-1-1,0 1 1,0-1-1,1 1 1,-1-1-1,0 1 1,0-1-1,0 1 1,0 0-1,0 0 1,1-1-1,-1 1 1,0 0-1,0 0 1,0 0 0,0 0-1,0 0 1,-1 0-1,-12 2 27,11-2 4,-3 3-10,6-3-27,-5 3 4,0-1-1,0 1 0,0 0 0,0 0 0,1 0 0,0 0 0,-1 1 1,1 0-1,0 0 0,1 0 0,-1 0 0,1 1 0,0-1 0,0 1 0,-3 6 1,6-10-7,-3 4-67,1 0 0,-1 0 0,2 0 0,-1 1 0,0-1 0,1 1-1,0-1 1,0 1 0,1-1 0,0 1 0,0 0 0,0-1 0,0 1 0,1-1 0,2 10 0,-2-13-8,0 0-1,0 1 1,0-1 0,1 0-1,-1 0 1,0-1 0,1 1 0,-1 0-1,4 2 1,-3-2-86,3-4-271,15-5 324,-19 6 103,0 1 1,0 0-1,0-1 1,0 1-1,0-1 1,0 0 0,0 1-1,0-1 1,0 0-1,0 1 1,0-1-1,-1 0 1,1 0 0,0 0-1,0 0 1,-1 1-1,2-3 1,1-2-14,28-36 59,-14 18 323,-1-9 514,-15 30-699,1 0-23,0-3-137,-2 5 2,0 0 0,0-1 1,0 1-1,1 0 0,-1 0 0,0 0 1,0 0-1,0-1 0,0 1 0,0 0 1,1 0-1,-1 0 0,0 0 1,0 0-1,0-1 0,0 1 0,1 0 1,-1 0-1,0 0 0,0 0 0,0 0 1,1 0-1,-1 0 0,0 0 0,0 0 1,0 0-1,1 0 0,-1 0 1,0 0-1,0 0 0,0 0 0,1 0 1,-1 0-1,0 0 0,0 0 0,0 0 1,1 0-1,-1 0 0,0 0 0,0 1 1,0-1-1,0 0 0,1 0 1,23 26-223,-6-5 146,24 19 0,-36-35-605,0 0 1,0 0-1,0-1 1,1 0-1,-1-1 1,1 1-1,0-1 1,0 0-1,8 1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8 125 876,'-8'6'9501,"22"-5"-8709,29-1-907,180-26 925,-112 6-528,314-49 631,-364 61 453,-58 7-1071,12 0 936,7-2 1713,-11 0-4138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81 202 1648,'0'0'5485,"-1"8"-4923,-1 44 363,2 1-1,8 59 1,23 112 604,-7-114-566,-24-107-773,2 3 40,-2-4-110,-1-5 598,-13-42-558,-62-233 663,57 192-308,-12-114-1,30 191-464,0-1-1,1 0 1,1 1-1,0-1 0,0 1 1,0-1-1,1 1 1,5-14-1,-5 20-36,-1-1 0,1 0 0,0 1-1,0-1 1,0 1 0,0 0 0,0-1 0,1 1 0,0 0 0,0 1-1,0-1 1,0 0 0,0 1 0,0 0 0,0-1 0,1 1-1,-1 1 1,1-1 0,0 0 0,0 1 0,-1 0 0,6-1 0,-7 2-10,1-1 1,-1 1-1,1 0 1,-1 0-1,1 0 1,-1 1-1,0-1 1,1 1-1,-1-1 1,1 1-1,-1 0 1,0 0-1,1 0 1,-1 0 0,0 0-1,0 0 1,0 1-1,0-1 1,0 1-1,0-1 1,0 1-1,0 0 1,-1 0-1,1 0 1,-1 0-1,2 3 1,1 2 1,0 0-1,0 0 1,-1 1 0,0-1 0,0 1-1,2 13 1,-2-5 3,-2-1-1,1 1 0,-2-1 0,0 1 1,-1-1-1,-5 31 0,-32 90-629,10-45-1100,27-83 1196,-1-1 1,1 1-1,1-1 1,-1 9-1,10 3-7801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1064,'0'0'1559,"1"-2"-902,5-7 3145,-3 9-3338,7 1-91,-1 1-1,0 0 1,0 0 0,17 7 0,42 22 497,-67-31-866,84 45 559,15-3-1088,-98-41 145,1 0-1,-1 0 0,0-1 1,1 1-1,-1 0 1,0-1-1,1 0 0,-1 1 1,1-1-1,-1 0 1,1 0-1,2-1 0</inkml:trace>
  <inkml:trace contextRef="#ctx0" brushRef="#br0" timeOffset="1">319 100 1320,'-11'-24'976,"-21"-42"3661,30 65-3527,1-1-636,-2-3-452,3 5 29,0 0 1,0 0-1,0 0 1,0 0 0,-1-1-1,1 1 1,0 0-1,0 0 1,0 0-1,0 0 1,-1 0-1,1 0 1,0 0-1,0 0 1,0 0 0,-1 0-1,1 0 1,0 0-1,0 0 1,0 0-1,-1 0 1,1 0-1,0 0 1,0 0-1,0 0 1,-1 0-1,1 0 1,0 0 0,0 0-1,0 0 1,-1 0-1,1 0 1,0 1-1,0-1 1,0 0-1,0 0 1,0 0-1,-1 0 1,1 0 0,0 0-1,0 1 1,0-1-1,0 0 1,0 0-1,0 0 1,0 1-1,-1-1 1,1 0-1,0 0 1,0 0 0,0 1-1,-39 94 1284,25-52-851,-25 71 922,-32 165 1,69-259-1593,1 31 1,1-42-67,0-5-253,2 0-184,3 8-321,-4-8-991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3786 1095 1000,'0'0'1874,"5"1"-1623,0 1-103,13 2 2158,-17-3-1951,1 0 1,-1 0 0,0 1-1,0-1 1,0 0 0,1 1-1,-1-1 1,0 1 0,-1 0 0,1-1-1,2 5 2598,-2-24-2730,-1 13-189,0 0 0,0 0 1,-1-1-1,0 1 0,-1-6 0,-34-225 478,4 78-349,14 77-89,-66-265 383,71 288-378,6 22-29,-1-1-36,2-30 56,5 64-64,1 1-27,-2-10 21,1 9-7,1 0 6,0 0 6,0-2-14,-10-10 103,9 13 49,-5 5-118,-40 21 33,-11-2 108,-105 28-1,129-41-125,-351 101 89,267-80-113,-168 23-1,44-3 2,166-32-28,-78 19-12,-188 36-6,299-67 45,-175 19 24,24 4-56,156-23 15,-172 35-38,62-15 38,92-16-8,-92 28 0,94-25-14,-8 7 20,58-19 3,-4 0 0,0 1-1,0 1 1,0-1 0,0 1-1,-10 6 1,7-4-4,-29 15-2,37-19 23,0 0-14,-50 23-10,50-23 19,-4 1 24,1 0 0,-1 0 0,1 0 0,-6 3 0,3-1 6,5-3-11,1 0-12,-24 9 35,24-9-44,-1 0-2,-52 21 37,53-21-47,-1 0 8,-8 3-8,-22 11 54,5-3-49,-32 7 31,57-18-40,-11 4 6,11-4 4,-24 7 3,25-8 2,-1 1-21,-42 6 364,43-7-34,-1 0-248,-3 1-69,6-1 7,-1 0-1,1 0 1,0 0-1,0 0 1,0 0-1,-1 0 1,1 0-1,0 0 1,0 0 0,0 0-1,-1 0 1,1 0-1,0 0 1,0 0-1,0 0 1,0 0-1,-1 0 1,1 0-1,0 0 1,0 0-1,0 0 1,0-1-1,-1 1 1,1 0-1,0 0 1,0 0-1,0 0 1,0 0-1,0-1 1,0 1-1,-1 0 1,1 0-1,0 0 1,0 0-1,0-1 1,0 1-1,0 0 1,0 0-1,0 0 1,0-1-1,0 1 1,0 0 0,0 0-1,0 0 1,0-1-1,0 1 1,0 0-1,0 0 1,0 0-1,0 0 1,0-1-1,0 1 1,1 0-1,4-14 2,0 0 0,2 0 1,0 0-1,0 1 0,1 0 0,11-13 0,9-10-7,-10 13 8,-17 21 1,1 1-4,19-30 290,-20 29 5,-6 8-295,-33 36 57,18-20-18,-19 15 80,37-36-110,0 1-11,0 0 0,0 0 0,0 0 0,0 0 0,0 0 0,0 0 0,-1 3 0,1-3 9,5 2-22,2 0 9,-1 1 0,1-1-1,0-1 1,0 1 0,0-1 0,1 0-1,-1 0 1,1 0 0,0-1 0,11 3-1,25 6-266,0-1-1,1-3 0,0-2 0,45 1 0,174-17-5701,-220 7 2704,3-4 38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22 1476,'0'0'954,"-2"-4"-72,0 2-646,2 2-136,-1-1 1,0 0-1,0 0 0,1 0 0,-1 0 1,0-1-1,1 1 0,-1 0 0,1 0 0,-1 0 1,1 0-1,-1-3 0,-2 5 574,-5 0-459,1 2-1,0-1 0,0 1 1,0 0-1,0 0 0,0 0 1,1 1-1,0 0 0,0 1 1,0 0-1,0 0 1,-7 7-1,-5 8 116,-1 1-1,-16 25 1,22-26-163,2 1 1,0 0-1,1 1 1,1 0-1,1 0 0,1 1 1,1 0-1,-4 36 1,9-55-134,1 0 1,0 0-1,0 0 0,1 0 1,1 7-1,-1-5 1,-1-6-31,0 0 0,0 1 0,0-1 1,-1 0-1,1 0 0,0 1 0,0-1 0,0 0 0,0 1 1,0-1-1,0 0 0,0 0 0,1 1 0,-1-1 0,0 0 1,0 0-1,0 1 0,0-1 0,0 0 0,0 0 0,0 0 1,0 1-1,1-1 0,-1 0 0,0 0 0,0 0 0,0 1 1,1-1-1,-1 0 0,0 0 0,0 0 0,0 0 0,1 1 1,-1-1-1,0 0 0,0 0 0,1 0 0,-1 0 0,0 0 0,0 0 1,1 0-1,-1 0 0,0 0 0,0 0 0,1 0 0,-1 0 1,0 0-1,0 0 0,1 0 0,-1 0 0,0 0 0,0 0 1,1 0-1,-1 0 0,0 0 0,0-1 0,1 1 0,-1 0 1,0 0-1,0 0 0,0 0 0,1-1 0,-1 1 0,0 0 1,0-1-1,7-5 8,-1-1 0,0 0 0,-1 0 0,0-1 0,0 0 0,0 0 0,-1 0 0,4-11 0,29-131 686,-34 136-315,0 0-1,9-22 1,-11 34-44,5 10-313,0 0 0,-1 1-1,0-1 1,0 1 0,-1 0-1,4 10 1,8 17-78,-6-17-261,1-1 0,14 17 1,-18-26-552,0-1-1,0-1 1,11 9 0,-10-9-2055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1680,'0'-3'743,"0"-8"-65,0 8-65,0 3-553,0 0 1,0-1 0,0 1 0,0 0-1,0-1 1,0 1 0,0 0-1,0-1 1,0 1 0,1 0 0,-1 0-1,0-1 1,0 1 0,0 0-1,0 0 1,1-1 0,-1 1 0,0 0-1,0 0 1,0-1 0,1 1-1,-1 0 1,0 0 0,0 0 0,1 0-1,-1 0 1,0-1 0,1 1-1,-1 0 1,0 0 0,1 0 0,-1 0-1,0 0 1,0 0 0,1 0-1,-1 0 1,0 0 0,1 0 0,-1 0-1,0 0 1,1 0 0,-1 0-1,0 0 1,0 1 0,1-1 0,-1 0-1,1 0 1,14 12 224,0 0 0,0 1 0,-1 0 0,-1 1 0,19 26 0,51 88 471,-76-115-673,0-1 0,-1 2 0,-1-1 0,0 0-1,0 1 1,4 25 0,-10-20 10,1-17-86,-1-1 0,1 0 0,-1 1 0,0-1 0,1 0 0,-1 0 0,0 1 0,0-1 0,0 0 0,0 0-1,0 0 1,0 0 0,0 0 0,-1 0 0,1 0 0,0-1 0,0 1 0,-2 0 0,1 0 8,0 0 6,0 0 0,0 0 0,0-1 0,0 1 0,1-1 0,-1 1 0,0-1 0,0 0 0,0 0 0,0 0 0,0 0 0,0 0 1,0 0-1,0-1 0,0 1 0,-4-2 0,2 1 64,-1-1 0,1 1-1,0-1 1,0-1 0,0 1 0,-6-5 0,6 3-21,0 1-1,1-1 0,-1-1 0,1 1 0,0 0 1,0-1-1,1 0 0,0 1 0,-1-1 0,1 0 1,1 0-1,-1 0 0,1-1 0,-1-9 0,0 6-4,2 0-1,-1-1 1,1 1-1,1 0 1,0 0-1,0 0 0,5-16 1,-1 11-31,1 0 1,0 0 0,1 0 0,1 1-1,0 0 1,1 1 0,0 0-1,1 0 1,1 1 0,21-18-1,-16 16-547,1 0 0,33-17 0,-33 21-1301,1 1 0,36-11 1,-41 14-642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3 952,'0'0'4145,"-7"1"-3642,-3 1-283,1 1 1,-1 0-1,1 0 1,0 1-1,0 0 1,-11 7-1,10-3-94,-1 1 0,1 0-1,1 0 1,0 1 0,0 0-1,1 0 1,0 1 0,1 0-1,0 1 1,1 0 0,0 0-1,1 0 1,0 0 0,1 1-1,0 0 1,1 0 0,1 0-1,-2 21 1,6-19-102,-2-15-23,0 1 0,0-1 1,0 0-1,0 1 0,0-1 0,0 0 1,1 1-1,-1-1 0,0 0 0,0 1 1,0-1-1,0 0 0,0 1 0,1-1 1,-1 0-1,0 1 0,0-1 0,1 0 1,-1 1-1,0-1 0,0 0 1,1 0-1,-1 0 0,0 1 0,1-1 1,-1 0-1,0 0 0,1 0 0,-1 0 1,0 1-1,1-1 0,-1 0 0,0 0 1,1 0-1,-1 0 0,0 0 1,1 0-1,-1 0 0,1 0 0,-1 0 1,0 0-1,1 0 0,-1 0 0,0 0 1,1-1-1,18-9 3,-18 9-2,0 1-1,1-1 1,-1 0 0,0 0-1,0 0 1,0 0 0,0 0 0,0 0-1,0 0 1,0 0 0,0-1-1,0 1 1,-1 0 0,1-1-1,0 1 1,0-3 0,2-2 12,6-13 192,12-30-1,-16 35-130,0 1-1,1 0 1,1 0-1,12-19 1,-16 29-69,-1 0 1,1 1-1,0-1 1,0 1-1,-1 0 1,2 0-1,-1 0 1,0 0 0,0 1-1,7-3 1,-1 1-25,0 1 0,0 0 1,13-2-1,37-2-63,-43 5 59,-11 1 17,1-1-1,-1 1 1,1-1 0,-1 0 0,9-3-1,-10 3 89,1-1 0,-1 0 0,1 0 0,-1 0 0,1 0 0,-1-1 0,0 1 0,0-1 0,0 0 0,-1-1 0,1 1 0,-1-1 0,6-6 0,-8 9 35,-1 1-107,0-1 0,0 1 0,0 0 0,0 0 0,0-1 0,0 1 0,1 0 0,-1 0 0,0 0 0,0-1 0,0 1 0,0 0 1,1 0-1,-1 0 0,0-1 0,0 1 0,0 0 0,1 0 0,-1 0 0,0 0 0,0 0 0,1 0 0,-1 0 0,0-1 0,0 1 0,1 0 0,-1 0 0,0 0 1,0 0-1,1 0 0,-1 0 0,0 0 0,0 0 0,1 0 0,-1 0 0,0 1 0,0-1 0,1 0 0,-1 0 0,0 0 0,0 0 0,1 0 0,-1 0 0,0 0 0,0 1 1,0-1-1,1 0 0,-1 0 0,0 0 0,0 0 0,1 1 0,-1 0 0,1-1 0,0 1 0,0-1 0,0 1 0,0 0 0,0-1 0,0 1 0,-1 0 0,1 0 0,0 0 0,-1 0 0,1 0 0,-1 0 0,1 0 0,0 1 0,1 8 18,1 0 0,0-1-1,1 1 1,0 0 0,1-1 0,7 13-1,-11-21-7,2 2 0,-3-3-19,0 0 0,0 1 1,0-1-1,0 0 0,0 0 0,0 0 0,0 1 1,0-1-1,0 0 0,0 0 0,0 0 1,0 1-1,1-1 0,-1 0 0,0 0 1,0 0-1,0 0 0,0 1 0,0-1 1,1 0-1,-1 0 0,0 0 0,0 0 0,0 0 1,1 0-1,-1 0 0,0 0 0,0 1 1,0-1-1,1 0 0,-1 0 0,0 0 1,0 0-1,1 0 0,-1 0 0,0 0 1,0 0-1,0 0 0,1 0 0,-1-1 0,0 1 1,0 0-1,0 0 0,1 0 0,-1 0 1,0 0-1,0 0 0,0 0 0,1 0 1,-1-1-1,7-3 59,-1-1 1,0-1-1,0 1 1,0-1-1,0 0 1,-1 0-1,6-10 1,-10 15-59,-1 0-1,0 0 1,1 0-1,-1 0 1,1 0 0,-1 0-1,1 0 1,0 1 0,-1-1-1,1 0 1,0 0 0,-1 0-1,1 1 1,0-1 0,0 0-1,0 1 1,0-1-1,0 1 1,0-1 0,0 1-1,0-1 1,0 1 0,0 0-1,0 0 1,0-1 0,0 1-1,0 0 1,0 0 0,0 0-1,0 0 1,0 0 0,0 0-1,0 0 1,0 1-1,0-1 1,0 0 0,1 1-1,2 1 8,1 1 0,-1 0-1,0 0 1,-1 0 0,1 1 0,-1-1-1,7 9 1,1 3-22,-10-12 9,1 0 0,0 0 0,0 0-1,0 0 1,1-1 0,-1 1-1,5 3 1,-6-6 10,3-2 8,1 0 59,-1-1-1,1 0 1,-1 0 0,1-1 0,-1 0 0,0 1-1,-1-1 1,5-6 0,-7 9-19,0-1 0,0 0 1,0 1-1,1-1 0,-1 1 0,0 0 1,1-1-1,-1 1 0,1 0 0,-1 0 1,1 0-1,3-2 0,-4 3-34,0-1 1,0 1-1,0 0 0,1 0 0,-1 0 0,0 0 1,0 0-1,0 0 0,0 0 0,0 0 0,1 0 1,-1 0-1,0 1 0,0-1 0,0 0 0,2 2 1,1 0-41,0 1 0,0 0 1,0 0-1,-1 1 0,1-1 1,-1 1-1,0-1 0,0 1 1,3 6-1,26 39-1457,-31-46 885,1 0-1,-1 0 1,0 0 0,0 1 0,-1-1 0,1 0-1,0 5 1,-1-2-1230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1692,'0'0'753,"2"-1"-83,40-24 2345,-30 20-2642,0-2 0,-1 0 0,16-12-1,-20 14-293,2-3 246,-1 0 0,13-14 0,-19 20-152,0-1 1,0 0-1,0 0 1,0 0-1,-1 0 0,1 0 1,-1-1-1,0 1 1,0 0-1,0-1 1,0 1-1,-1-1 1,1-5-1,-5-6 392,4 14-535,-1 1 0,1-1 1,-1 0-1,1 1 0,-1-1 0,1 1 0,-1-1 0,1 1 0,-1-1 0,0 1 0,1-1 0,-1 1 0,0-1 0,1 1 0,-1 0 0,0-1 0,0 1 0,1 0 0,-1 0 0,0-1 0,-1 1 0,-10-1 152,9 1-139,0 0-1,0 0 0,0 0 1,0 0-1,0 1 1,0-1-1,0 1 0,0 0 1,0 0-1,0 0 1,0 0-1,-3 2 1,1 0-3,0 0 1,0 1 0,0-1 0,1 1 0,-5 4 0,4-2-1,0 1-1,0 0 1,1-1 0,0 1-1,0 1 1,1-1 0,0 1-1,0-1 1,1 1 0,-3 15 0,4-22-39,1 0 1,0 0 0,0 0 0,0 0 0,0 0 0,0 0-1,1 0 1,-1 0 0,0 0 0,0 0 0,1 0 0,-1 0 0,0 0-1,1 0 1,-1 0 0,2 1 0,-1 2-3,2 1-65,-1 1-1,1-1 1,0 0-1,0 0 1,1 0 0,-1 0-1,1 0 1,0-1-1,1 1 1,-1-1-1,1 0 1,-1-1 0,1 1-1,1-1 1,-1 0-1,9 4 1,-7-4-411,-1-1 1,1 1-1,0-1 0,0 0 1,0-1-1,0 0 1,0 0-1,0 0 1,1-1-1,-1 0 1,0-1-1,0 1 0,9-3 1,6-4-2186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8 1024,'0'0'924,"-1"-2"-108,1 2-733,0 0 0,0-1 0,0 1 0,0 0 1,0 0-1,0 0 0,0-1 0,0 1 0,0 0 0,0 0 0,0 0 0,0-1 0,0 1 0,0 0 0,0 0 0,0 0 0,0 0 0,-1-1 0,1 1 0,0 0 1,0 0-1,0 0 0,0 0 0,0 0 0,-1-1 0,1 1 0,0 0 0,0 0 0,0 0 0,-1 0 0,1 0 0,0 0 0,0 0 0,0 0 0,-1 0 0,1 0 0,0 0 1,0 0-1,0 0 0,-1 0 0,1 0 0,0 0 0,0 0 0,0 0 0,-1 0 0,1 0 0,0 0 0,0 0 0,0 0 0,-1 0 0,1 0 0,0 0 0,0 1 1,-8 14 1047,-2 26-541,6 27 153,4-1-1,2 1 1,15 95-1,4-63-123,-4-24-845,-17-74-48,3 6-15,0-5-1156</inkml:trace>
  <inkml:trace contextRef="#ctx0" brushRef="#br0" timeOffset="0.99">5 325 1344,'-1'-3'477,"-2"-7"12,3 7-29,0 2-377,0-1 0,0 1 0,1-1 0,-1 1 0,1-1 0,-1 1-1,1-1 1,0 1 0,-1 0 0,1-1 0,0 1 0,0 0 0,0 0 0,2-2-1,18-16 538,-16 15-539,178-129 1711,-161 118-1738,7-4-312,-11 7-1141,19-15 0,-26 17-17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0 333 832,'1'2'675,"1"3"-471,8 16 1412,-9-20-1534,0 0 0,0 0 0,-1 0 1,1 0-1,0 0 0,0-1 0,0 1 0,0 0 0,0-1 0,0 1 0,0-1 0,0 1 0,1-1 0,-1 0 0,0 1 1,0-1-1,0 0 0,0 0 0,0 0 0,1 1 0,-1-1 0,0-1 0,2 1 0,6-2 18,1 0-1,-1-1 1,0-1 0,0 1-1,0-2 1,-1 1 0,1-1-1,-1 0 1,0-1 0,0 0-1,-1 0 1,0 0 0,12-15-1,-9 10-36,0-1-1,-1-1 0,-1 0 0,0 0 1,-1-1-1,0 1 0,-1-2 0,6-19 1,-10 24 20,0 0 1,0 0-1,-1 0 0,0 0 1,-2-16-1,1 22-15,0 0 0,-1-1 0,0 1 0,1-1 0,-2 1 0,1 0 0,0 0 0,-1 0 0,0-1 0,0 2-1,0-1 1,-1 0 0,1 0 0,-6-6 0,6 9-29,1 0 0,-1 0 0,1 0 0,-1 0 0,0 0 0,1 0 0,-1 0 0,0 0 0,0 1 0,1-1 0,-1 1 0,0-1 0,0 1 0,0 0 0,0-1 0,-4 2 0,2-1 7,1 1 0,-1-1 0,0 1 0,0 0 0,1 1-1,-1-1 1,0 0 0,-3 3 0,0 0 28,0 1 1,1-1-1,0 1 0,-1 0 1,2 1-1,-1 0 1,-8 11-1,9-10-14,0 1 0,0 0 1,1 0-1,1 0 0,-1 0 0,1 1 0,1 0 1,-1-1-1,-1 19 0,4-20-32,0 0-1,0 0 1,0 0 0,1 0 0,0 0 0,1 0-1,-1 0 1,1 0 0,0-1 0,1 1-1,0-1 1,0 1 0,6 8 0,-1-4-12,-1-1 0,2 0 0,-1-1 0,1 0 1,1 0-1,-1-1 0,1 0 0,1-1 0,0 0 1,0-1-1,0 0 0,21 8 0,-22-11-230,0 0 0,0-1-1,0 0 1,1 0 0,-1-1-1,21-1 1,-22-1-327,0 0-1,1 0 1,-1-1 0,0-1 0,0 1-1,0-1 1,-1-1 0,12-6-1,1-3-1762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 1288,'0'0'772,"-4"-7"-31,2 5-153,6 7 3054,33 54-2884,-2 0 0,-2 3 0,44 120 1,-74-171-668,0-1 1,0 1-1,-1 0 1,-1-1-1,0 1 1,0 15-1,-1-24 13,-16 3 228,12-8-213,-2-4-43,0 0 1,1 0-1,-1 0 1,2-1-1,-1 1 0,1-1 1,0-1-1,0 1 1,-1-9-1,2 7-16,1 0-1,0-1 0,1 1 1,0-1-1,0 1 1,1-1-1,1 1 0,0-1 1,0 1-1,5-17 1,0 11-28,0 1 1,0-1-1,1 2 1,1-1-1,1 1 0,12-16 1,-5 9-223,1 0 0,2 2 0,21-20 0,32-16-5939,-59 45 3450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74 489 1364,'-71'14'5003,"68"-14"-2656,13-1-2000,430-70 1002,21 9-790,-265 40-392,112-17 71,4-11-18,208-27 10,-105 13-364,-191 23-450,-42 8-640,-161 29 91,-1 0 1,0-2 0,35-13 0,-34 9-1217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3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0 687 1500,'240'-87'2557,"12"9"-1393,301-64 814,-369 100-1335,147-32 316,157-22-10,-425 83-784,74-16 124,-84 16-240,-24 7-327,-1-2 0,1 0-1,-2-2 1,34-17-1,-50 21-779,-1-1 0,15-13 0,-19 15 181,10-10-1197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3 269 892,'0'0'317,"-3"-1"-427,6-5 3463,0 1-3270,1 1 0,0 1 0,0-1 0,0 0 0,0 1 0,1 0 0,-1 0 0,1 0 0,0 1 0,0-1 0,0 1 0,5-2 0,246-75 1730,-51 17-263,-200 61-1420,-1-1 0,1 1-1,-1-1 1,0 0 0,0-1-1,0 1 1,0-1 0,0 0-1,0 0 1,-1 0 0,1 0-1,-1-1 1,0 0 0,0 1-1,0-1 1,-1 0 0,1 0-1,-1 0 1,3-7 0,-5 9 83,1 1 6,0-7-190,0 14 811,-5 176-664,41 478 133,-7-431-170,81 312-1,-104-511-60,3 36-1,-10-63 35,0-2-90,-1 0-1,1 0 1,0 1-1,-1-1 1,1 0 0,0 1-1,0-1 1,0 0 0,0 1-1,0-1 1,0 2-1,0 1 33,0 0 129,0-4-173,-1 0 0,1 0 1,0 0-1,0 0 0,-1 0 0,1 0 1,0 1-1,0-1 0,-1 0 0,1 0 0,0 0 1,0 0-1,-1 0 0,1 0 0,0 0 1,0 0-1,-1 1 0,1-1 0,0 0 0,0 0 1,0 0-1,-1 0 0,1 1 0,0-1 1,0 0-1,0 0 0,-1 1 0,1-1 2,0 1 0,0-1 0,-1 1 0,1-1 0,0 0 0,-1 1 0,1-1 0,-1 0 0,1 1 0,0-1 0,-1 0 0,1 0 0,-1 1 0,1-1 0,-1 0 0,1 0 0,-1 0 0,1 0 0,-1 1 0,1-1-1,-1 0 1,1 0 0,-1 0 0,-12 1 116,0-1 0,-1-1 0,2 1 0,-1-2 0,0 0 0,-14-4 0,18 4-289,0-1 0,0 0 0,0 0-1,1-1 1,-1 0 0,1-1 0,0 0 0,0 0-1,-10-10 1,16 13-308,0-1-1,0 0 1,0 1 0,1-1-1,-1 0 1,1 0-1,0 0 1,0 0-1,0 0 1,0 0 0,0 0-1,1 0 1,-1-5-1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1548,'-1'-1'908,"-6"-8"5430,10 17-6038,17 32 432,47 73 0,-16-31-816,-33-55-1913,-17-25 711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258 305 1332,'0'0'2384,"-6"5"-1747,2-2-520,2-1-59,-1-1-1,1 1 0,0 0 0,0 0 1,0 0-1,0 0 0,0 0 1,0 1-1,1-1 0,-1 1 0,1-1 1,-1 1-1,1-1 0,0 1 0,0 0 1,-1 2-1,-11 121 1465,9-80-1133,2 1 122,1 0 0,3 0 0,9 53 1,-11-97 157,1-13-545,-4-158 441,0 48-93,2 34-112,0-107 551,2 172-747,0 0 0,2 0 1,0 1-1,1-1 0,11-32 0,-14 50-137,1-1 0,-1 1 0,1 0-1,0 0 1,0 0 0,2-3 0,-1 3 5,-2 2 55,12-3-36,-10 3-43,0 0 27,-2 6-48,4 17-38,-5-9-34,-4 4-32,-1-1-1,-1 0 1,-16 32 0,9-27-114,-1-1 0,-2 0 1,0-1-1,-1 0 1,0-2-1,-2 0 1,0-1-1,-41 27 1,59-43 212,0 1 0,0-1 0,0 1 0,0-1 0,0 1 0,0-1 0,0 0 0,0 1 0,0-1 0,0 0 0,0 0 0,0 0 0,-1 1 0,-1-1-28,0 1-83,-1-3-82,-11-4 114,11 5-1,3-2 33,1 0 40,0 0 1,-1 0-1,1-1 1,0 1 0,1 0-1,-1 0 1,0-1 0,3-5-1,-2 5 11,2 2 7,0 1 2,-1 0 5,0-1 0,0 1-1,0 0 1,1 0 0,-1 1 0,0-1-1,1 0 1,-1 1 0,0-1-1,1 1 1,-1 0 0,1 0-1,-1 0 1,0 0 0,5 1 0,7 2 1,-1 0-1,0 1 1,0 1 0,24 11 0,19 15-12,89 65-1,-49-26-586,-30-25-3956,-54-37 2447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1400,'0'0'1224,"2"-2"-725,92-47 1741,-85 42-2080,0 1 0,-1-1 0,1 0 0,-1-1 0,-1 0 0,1 0 0,-1-1 0,-1 0-1,0 0 1,0 0 0,-1-1 0,0 0 0,4-12 0,-8 19-64,-1 0 1,1 1-1,-1-1 0,0 0 1,0 0-1,0 1 0,-1-1 1,1 0-1,-1 0 0,1 1 1,-3-5-1,2 3 27,1 3-96,0 0 0,-1 0 1,1 0-1,0 0 0,-1 1 1,1-1-1,0 0 0,-1 0 1,1 1-1,-1-1 0,1 0 0,-1 1 1,0-1-1,1 0 0,-1 1 1,0-1-1,0 0 0,-2-1 61,1 1-21,0 0 0,0-1-1,0 1 1,0 0 0,-1 0 0,1 0-1,0 1 1,-1-1 0,1 0 0,-1 1-1,1 0 1,-1-1 0,1 1 0,-4 1-1,5-1-52,0-1 4,0 1-1,0 0 1,0 0-1,0 0 1,0 0 0,0 0-1,0 0 1,0 1 0,0-1-1,0 0 1,0 0-1,0 1 1,0-1 0,0 1-1,0-1 1,0 0 0,0 1-1,0 0 1,-2 1 36,0-1-23,0 1 0,0-1 0,0 1 0,0 0 0,0 0 0,0 0 0,0 1 0,0-1 0,1 1-1,0-1 1,-1 1 0,1 0 0,0 0 0,0 0 0,0 0 0,1 0 0,-1 0 0,1 0 0,0 1 0,0-1 0,0 1-1,0-1 1,0 1 0,1-1 0,0 1 0,-1 4 0,1-1-10,1-1 0,-1 1 0,1 0 0,0-1 0,1 1 0,-1-1 0,1 0 0,1 1 1,-1-1-1,1 0 0,0 0 0,0-1 0,5 7 0,-1-4-111,0-1-1,0 0 1,1 0 0,0 0 0,0-1 0,1 0 0,-1-1 0,1 0-1,12 5 1,-15-7-304,1-1 0,-1 1 0,1-1 0,0-1 0,0 1 0,0-1 0,-1 0 0,1-1 0,0 0 0,0 0 0,0 0 0,0-1 0,0 0 0,11-3 0,-3-2-1868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1 952,'0'0'569,"-2"9"-41,-2 21 199,1 0 0,3 57 0,2-68-304,7 30 0,-8-44-358,0 0-1,1 0 0,-1-1 0,1 1 0,0-1 0,1 0 1,-1 1-1,1-1 0,0 0 0,0 0 0,5 4 1,-7-7-47,0 0 0,1 0 1,-1 0-1,1 0 0,-1-1 1,1 1-1,-1-1 0,1 1 1,-1-1-1,1 1 0,0-1 1,-1 0-1,1 0 0,-1 0 1,1 0-1,0 0 1,-1 0-1,1 0 0,2-1 1,-2 0-24,-1 1 11,0 0 0,0 0 0,-1 0 1,1 0-1,0-1 0,0 1 0,0 0 0,0-1 0,0 1 0,-1 0 0,1-1 0,0 1 0,0-1 0,-1 1 0,1-1 0,0 0 1,-1 1-1,1-1 0,0-1 0,1 0 18,8-8 344,1 0 0,-1-1 1,-1 0-1,0-1 1,-1 0-1,0 0 1,-1-1-1,9-21 0,-8 17 322,-7 15-146,2 0-347,-3 2-188,1 0 1,-1 0-1,0-1 1,0 1-1,0 0 1,1 0-1,-1 0 0,0-1 1,0 1-1,0 0 1,1 0-1,-1 0 1,0 0-1,0 0 1,1 0-1,-1-1 1,0 1-1,0 0 0,1 0 1,-1 0-1,0 0 1,1 0-1,-1 0 1,0 0-1,0 0 1,1 0-1,-1 0 1,0 0-1,0 0 0,1 0 1,-1 1-1,0-1 1,0 0-1,1 0 1,-1 0-1,0 0 1,0 0-1,1 0 1,-1 1-1,0-1 0,0 0 1,0 0-1,1 0 1,-1 1-1,0-1 1,104 192 152,-99-185-1325,1 0-1,11 12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 1300,'0'0'1068,"-3"-2"-96,1 1-808,-1 0-1,1 0 0,-1 1 0,1-1 0,-1 0 1,1 1-1,-1 0 0,1-1 0,-1 1 1,1 0-1,-1 0 0,0 0 0,1 1 0,-1-1 1,1 1-1,-1-1 0,1 1 0,-1 0 1,1 0-1,0 0 0,-1 0 0,1 1 1,0-1-1,0 0 0,0 1 0,0 0 0,0-1 1,0 1-1,0 0 0,1 0 0,-1 0 1,-1 3-1,2-4-120,1 1 0,-1-1 1,0 1-1,1 0 0,-1-1 0,1 1 1,0 0-1,0-1 0,-1 1 1,1 0-1,0 0 0,1 3 0,-1 1 56,0 2 23,0 1 0,1-1 0,0 0 0,1 1 1,-1-1-1,1 0 0,5 11 0,27 53 433,-15-36-309,-2 0 49,26 58 1426,-42-92-1320,-2 1-227,1-1-150,0-1 0,-1 0 0,1 1 0,-1-1 0,1 0 0,-1 1 0,1-1 0,-1 0 0,0 0 0,0 0 0,0 0 0,1 1 0,-1-1 0,0 0 0,0-1 0,0 1 0,-1 0 0,1 0 0,-2 1 0,0-1-62,-7 3-92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1612,'3'-1'709,"16"-8"-10,-1-1 1,0 0 0,19-16-1,-10 8-208,-17 11-195,0-1 0,0 0 0,0 0-1,-1-1 1,-1 0 0,0 0 0,0-1 0,0 0 0,-1 0 0,7-16 0,-12 21-21,-1 0 1,0 0-1,0 0 0,0 0 1,0-6-1,-1 8 355,-3 1-361,-7-9-31,8 9 182,-20 6-85,14 0-199,-1 3-79,0 1 0,0 1 0,1 0 0,0 0 1,1 0-1,0 1 0,0 0 0,1 1 0,1-1 0,-1 1 0,2 0 0,0 0 0,0 1 0,-3 19 0,6-29-51,1 0-1,-1 0 0,1 0 1,0 0-1,0 0 0,0 0 1,0 0-1,1 0 0,-1 0 1,0 0-1,2 4 0,0 1 7,-1-2-21,0 1 1,0-1 0,1 0-1,0 1 1,0-1 0,0 0-1,1 0 1,0 0 0,0 0-1,0-1 1,0 1 0,1-1-1,0 0 1,0 0 0,0 0 0,0 0-1,0-1 1,1 0 0,0 0-1,0 0 1,-1 0 0,2-1-1,-1 0 1,0 0 0,6 2-1,8 0-280,-1 0 0,1-1-1,-1-1 1,1 0-1,0-2 1,19-1-1,40-7-1303,-26 0-2363,-29 2 1439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1096,'13'4'357,"0"0"-1,1-2 1,-1 1 0,1-2 0,0 0-1,0-1 1,22-2 0,-1-2 202,59-14 0,-84 15-406,0 1-1,1-1 1,-1-1 0,0 1-1,0-2 1,-1 1 0,1-2 0,-1 1-1,0-1 1,-1 0 0,9-9 0,-14 12 42,0 0 1,-1-1 0,0 0-1,0 1 1,0-1 0,0 0-1,-1 0 1,1 0 0,-1 0-1,1-6 1,-1 1 322,0 0 1,0 0-1,-1-16 0,0 22 34,0 0-319,-1-10-31,0 10 589,1 9-702,5 211 235,-3-183-298,74 726 338,20 91 190,-95-834-530,9 119 260,-7-80 134,-3-54-143,0 0-15,0-2-230,1 0 0,-1 1 0,0-1 0,0 0 0,0 0 1,0 1-1,1-1 0,-1 0 0,0 1 0,0-1 0,0 0 0,0 1 0,0-1 0,0 1 0,0-1 0,0 0 0,0 1 1,0-1-1,0 0 0,0 1 0,0-1 0,0 0 0,0 1 0,0-1 0,-1 0 0,1 1 0,0-1 0,0 0 0,0 0 0,0 1 1,-1-1-1,1 0 0,0 1 0,0-1 0,-1 0 0,1 0 0,0 1 0,0-1 0,-1 0 0,1 0 0,0 0 0,-1 0 0,1 1 1,-11-2-15,-1 2 0,1-1 1,0 1-1,0 1 1,0 0-1,1 1 0,-1 0 1,-17 7-1,-8 6-150,-40 23 1,28-12-427,-55 42 0,35-10-1531,52-43-850,-26 34-1,26-29-546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57 379 1300,'0'0'798,"0"-2"-76,-1 13 4097,-1 22-3884,3 40 1,-1-63-770,0 0 1,0 0 0,-1 0 0,-3 14 0,1 3 485,3-27-605,0 1 0,0 0 1,0 0-1,0-1 0,-1 1 1,1 0-1,0 0 1,0-1-1,0 1 0,-1 0 1,1 0-1,0-1 0,-1 1 1,1 0-1,-1-1 0,1 1 1,-1 0-1,0-1-31,1 0 0,0 0 0,-1 0-1,1 0 1,0 0 0,-1 0 0,1 0 0,0 0 0,-1 0-1,1 0 1,0 0 0,-1 0 0,1 0 0,0 0 0,0-1-1,-1 1 1,1 0 0,0 0 0,-1 0 0,1-1 0,0 1 0,0 0-1,0 0 1,-1 0 0,1-1 0,0 1 0,0-1 0,-15-25 201,10 8-152,1 1 0,1 0-1,0-1 1,1 0 0,1 0 0,1-25 0,0 31-19,0 11-42,0 0 0,0 0 0,0-1 1,0 1-1,0 0 0,0 0 1,1 0-1,-1 0 0,0 0 0,0 0 1,1 0-1,-1 0 0,1 0 1,-1 0-1,1 0 0,-1 0 1,1 0-1,-1 1 0,2-2 0,-1 2-2,-1-1 0,1 1 0,0 0-1,-1 0 1,1-1 0,0 1-1,-1 0 1,1 0 0,0 0-1,-1 0 1,1 0 0,0 0-1,-1 0 1,1 0 0,0 0-1,0 1 1,-1-1 0,1 0-1,0 0 1,-1 1 0,2-1-1,3 4 0,1-1 0,-1 1 0,0 0 0,8 7 0,-11-9-1,196 163 37,-181-154-48,21 12 1,-28-18-2,-9-4 13,0-1 1,0 0-1,-1 1 1,1-1-1,0 0 1,0 1-1,0-1 1,0 0 0,-1 0-1,1 0 1,0 0-1,0 0 1,0 0-1,0 0 1,0 0-1,-1 0 1,1 0-1,0 0 1,0-1-1,0 1 1,0 0-1,-1 0 1,1-1-1,0 1 1,0-1-1,-1 1 1,1-1-1,0 1 1,-1-1-1,1 1 1,0-1-1,-1 0 1,1 1-1,-1-1 1,1 0-1,-1 0 1,1 1-1,-1-1 1,0 0-1,1 0 1,-1 0-1,2-4 20,0 0 0,-1 1 0,0-1 0,1 0 0,-1-5 0,1-14 48,-2 1 0,0 0 0,-4-28 0,-16-69 266,-21-57 301,22 98-323,3 6-401,16 71-116,3 10-4839,10 27 2054,-4-8 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149 155 836,'-2'-3'344,"1"0"0,-1 0 0,0 1 0,-1-1 0,1 1 0,0 0 0,-1 0 0,1-1-1,-1 2 1,0-1 0,0 0 0,-5-2 0,7 4 752,-4 1-641,2 1-370,0-1-1,0 0 1,0 1-1,0-1 1,0 1 0,0 0-1,0 0 1,1 0 0,-1 0-1,1 1 1,0-1-1,-4 5 1,-4 9 56,1-1 0,1 1 0,1 0-1,0 1 1,1 0 0,1 0 0,0 0 0,1 1 0,1-1 0,1 1-1,1 0 1,0 0 0,1 0 0,5 33 0,-5-49-132,0 1-1,1-1 1,-1 0 0,1 0-1,0 0 1,0 0 0,0 1 0,0-1-1,0 0 1,0-1 0,0 1-1,1 0 1,-1 0 0,1 0 0,-1-1-1,4 3 1,-4-3 30,4-4-23,-5 3-16,3-2 6,1 0-1,0 0 1,-1-1-1,0 1 1,1-1-1,-1 0 1,0 0-1,-1 0 1,1 0-1,3-5 1,6-11 173,13-31 1,-21 42 63,-1 0 1,0 0-1,-1 0 0,0-1 1,0 1-1,-1-1 0,1-9 0,-2 17-238,0 1 0,0 0 0,0-1 0,0 1 0,0 0 0,0 0 0,0-1 0,0 1 0,0 0 0,0-1 0,0 1 0,1 0 0,-1 0 0,0-1 0,0 1 0,0 0 0,0 0 0,1-1 0,-1 1 0,0 0 0,0 0 0,0 0 0,1-1-1,-1 1 1,0 0 0,0 0 0,1 0 0,-1 0 0,0-1 0,0 1 0,1 0 0,-1 0 0,0 0 0,1 0 0,-1 0 0,0 0 0,1 0 0,-1 0 0,0 0 0,0 0 0,1 0 0,-1 0 0,0 0 0,1 0 0,-1 0 0,0 0 0,1 1-1,19 7 130,-13-5-177,20 8-59,0-1 1,43 10 0,-62-18 85,1-1 0,0 1 0,0-1 0,-1-1 0,1 1 1,0-2-1,0 1 0,0-1 0,0 0 0,-1-1 0,1 0 0,15-6 0,-20 5 38,1 1-1,0-1 1,-1 0-1,0-1 1,0 1-1,0-1 1,0 1-1,-1-1 1,1 0-1,3-7 1,-1 0 79,0 1 0,-1-2 0,5-14 0,-3 5 91,2-3-66,-8 22-22,4 5-98,1 1 1,0 1 1,-1-1 0,1 1 0,6 8 0,-11-12-1,0 1 48,1 0 0,-1-1 0,1 1 0,-1-1 0,1 1 0,0-1 1,-1 1-1,4 1 0,5-3 73,-7 0 214,-1-2-250,28-21 329,-29 22-383,1-1-12,16-7-1,-15 8-35,1 1 1,-1-1-1,1 1 1,0 0-1,-1 0 1,1 0-1,-1 1 1,1-1-1,-1 1 1,6 1-1,-4 0-3,65 17-369,-68-19 354,13 4-16,-11-5 33,10-3 3,-12 3 7,0 1 0,-1-1 0,1 1 0,-1-1 0,1 1-1,-1-1 1,1 0 0,-1 0 0,1 0 0,-1 0 0,1 0 0,0-1 0,4-4-4,1-2-5,-3 4-1,-1 0 0,1 0-1,0 0 1,0 1-1,0-1 1,6-2-1,-9 5-7,2 1-26,0 0 32,1 0 0,-1 1-1,0-1 1,0 1 0,0 0-1,0-1 1,0 1 0,-1 1 0,1-1-1,3 2 1,3 1-23,13 7-60,32 13-308,-49-22 364,0 0 1,0-1-1,1 0 1,-1 0-1,1 0 1,-1 0-1,1-1 1,8-1-1,-8 0 27,0 0 0,0-1 0,-1 1-1,1-1 1,0-1 0,0 1 0,-1-1-1,0 0 1,1-1 0,-1 1 0,0-1-1,-1 0 1,1 0 0,-1 0 0,0-1-1,0 0 1,7-9 0,-6 5 17,1-1 0,-1 0 0,0 0 0,-1 0 0,0-1 1,-1 1-1,0-1 0,2-18 0,-5 27 35,-1-3 0,1 4-36,-1-3 11,0 0-1,0 1 1,0-1 0,0 1-1,-1 0 1,1-1 0,-1 1-1,-4-6 1,5 8 41,-14 3-6,14-2-48,1 0 1,-1 1-1,0-1 0,1 1 0,-1-1 1,0 1-1,1-1 0,-1 1 1,1-1-1,-1 1 0,1-1 1,-1 1-1,1 0 0,-1-1 1,1 1-1,0 0 0,-1 0 1,1-1-1,0 1 0,0 0 0,-1 1 1,1-1 2,-4 6 4,1 0 1,0 0 0,1 1 0,-1-1 0,1 1-1,1 0 1,0-1 0,0 1 0,0 0 0,1 0-1,0 0 1,1 0 0,-1 0 0,2-1 0,-1 1-1,1 0 1,0-1 0,1 1 0,3 8-1,-3-10-99,0 0 0,1 1 0,-1-1 0,1-1-1,1 1 1,-1 0 0,1-1 0,0 0 0,0 0-1,0 0 1,1-1 0,0 0 0,0 0-1,0 0 1,0-1 0,1 0 0,-1 0 0,1-1-1,-1 1 1,1-1 0,8 1 0,-3-2-673,1 0 0,0 0 1,-1-1-1,1-1 0,0 0 1,12-3-1,6-4-2062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1740,'0'0'814,"-2"7"-69,-3 3-609,0 1 397,0 0 1,1 0-1,0 1 1,1-1-1,0 1 1,-2 22-1,5-27-411,0-1 0,1 0-1,0 1 1,1-1-1,-1 0 1,5 12 0,-4-16-89,-1 1 0,0 0 0,1-1 0,-1 0 0,1 1 0,0-1 0,0 0 0,0 0 1,0 0-1,0 0 0,1 0 0,-1-1 0,0 1 0,1-1 0,-1 1 0,1-1 0,0 0 1,-1 0-1,4 1 0,-4-2-14,1 1 0,-1-1-1,0 0 1,1 1 0,-1-1 0,0-1 0,1 1 0,-1 0 0,1 0-1,-1-1 1,0 1 0,0-1 0,1 0 0,-1 0 0,0 0 0,0 0-1,0 0 1,0 0 0,0-1 0,0 1 0,3-3 0,-2 1 87,0 0 0,-1 0 1,1 0-1,-1-1 0,0 1 1,0-1-1,0 1 0,0-1 1,0 0-1,-1 1 0,2-7 1,-3 7-50,0 0 1,0 0-1,-1 0 1,1 0-1,-1 0 1,0 0 0,0 0-1,0 0 1,0 0-1,0 0 1,0 0-1,-1 1 1,0-1 0,1 0-1,-1 1 1,0 0-1,0-1 1,0 1-1,-5-4 1,-4-2-267,-1 0 0,0 1 0,-13-6 0,23 13-352,-8-2-4067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51 1268,'-12'-14'2686,"-24"-20"0,35 33-2623,1 1 0,-1 0 0,0-1 0,1 1-1,-1 0 1,0 0 0,0-1 0,0 1 0,1 0 0,-1 0 0,0 0 0,0 0 0,1 0-1,-1 0 1,0 0 0,0 0 0,1 0 0,-1 1 0,0-1 0,0 0 0,1 0 0,-1 1-1,0-1 1,0 0 0,1 1 0,-1-1 0,1 1 0,-1-1 0,0 1 0,1-1 0,-1 1-1,1-1 1,-1 1 0,1 0 0,-1-1 0,1 1 0,0 0 0,-1-1 0,1 1 0,0 0-1,-1-1 1,1 2 0,-1 0-171,-2 3 169,1 0 0,0-1 0,1 1 0,-1 0 0,1 0 0,0 0 0,0 0 0,0 0-1,1 0 1,-1 8 0,1 4 42,-5 80 370,11 124 0,-2-128-564,1 2-297,2 90-3507,-8-178 1902,-2 13 33</inkml:trace>
  <inkml:trace contextRef="#ctx0" brushRef="#br0" timeOffset="1">1 683 1200,'9'-12'612,"3"-1"-92,4-2-60,14-6-56,-1-2 0,3-2-124,5 0-92,6 4-128,-6-5-92,5 2-124,-2 3-320,-1-5-544,-2 2 164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41 980,'9'-12'771,"-8"10"-642,1 0-1,-1 0 1,1 0 0,-1 0-1,1 0 1,0 1-1,0-1 1,0 0-1,0 1 1,0-1 0,0 1-1,0 0 1,0 0-1,1-1 1,-1 2-1,4-2 1,1 1 38,0 1 0,0 0 0,0 0 0,0 1 0,0-1 0,0 2 0,0-1 0,0 1-1,0 0 1,-1 0 0,1 1 0,-1 0 0,1 0 0,-1 1 0,0 0 0,-1 0 0,1 0 0,0 0 0,-1 1 0,6 7 0,-5-6 10,-1 1 1,1 1-1,-1-1 1,-1 1-1,0 0 1,0 0-1,0 0 1,-1 0-1,4 14 1,-6-16-71,0 1 1,0-1-1,-1 1 1,0 0-1,0-1 0,0 1 1,-1-1-1,0 1 1,0 0-1,-1-1 0,1 0 1,-2 1-1,-4 9 1,3-7-36,-1 0 1,-1-1 0,1 1 0,-1-1-1,-1-1 1,0 1 0,0-1 0,0 0-1,-1-1 1,0 1 0,0-1 0,-1-1-1,0 0 1,0 0 0,0-1 0,0 0 0,-1 0-1,1-1 1,-1-1 0,0 1 0,0-2-1,0 1 1,-15-1 0,-27-9-4356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0 964,'0'0'4475,"1"11"-4063,12 238 1489,-11-172-1324,20 121 1,-4-130-1167,-13-49-522,-4-16 33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1244,'3'-6'289,"-1"0"0,1 1 1,-1-1-1,2 1 0,-1-1 0,0 1 0,1 0 1,7-7-1,3-1 583,22-18 0,-4 6-332,33-26 250,-40 33-316,44-43 0,-63 55-405,1-1 69,0 0-1,-1-1 1,0 1-1,0-1 1,8-15-1,-6-1 336,-7 21-351,-2 0-19,-1-9-6,1 10 53,0 1-134,-1 1 0,1 0 0,0-1 0,-1 1-1,1-1 1,0 0 0,0 1 0,-1-1 0,1 0 0,0 0-1,-2-1 1,-12 12 30,10-7-36,4-3-8,0 1 1,0 0-1,1-1 0,-1 1 0,0 0 0,1-1 0,-1 1 0,0 0 0,1 0 1,-1-1-1,1 1 0,-1 0 0,1 0 0,-1 0 0,1 0 0,-1 0 1,1 0-1,0 0 0,0 0 0,-1 1 0,1 2 4,-5 12-44,1 0 1,1 0-1,0 0 0,2 1 0,0-1 1,0 0-1,2 1 0,0-1 1,0 0-1,2 0 0,0 0 1,1 0-1,1 0 0,7 18 1,-8-26-31,0-1 0,1 1 0,-1-1 0,1 0 0,1 0 0,-1 0 0,13 10 0,-13-13 20,0 0 1,-1 0-1,2-1 0,-1 0 1,0 0-1,1 0 0,-1-1 1,1 1-1,0-1 0,0-1 1,9 3-1,-11-4 63,1 0 0,-1 0-1,1 0 1,0-1 0,-1 1 0,1-1-1,-1 0 1,1 0 0,-1-1 0,0 1-1,1-1 1,5-3 0,2-3 181,0 0 0,17-15 1,8-5 640,-32 22-549,-4 6-259,-1-1 0,0 0 0,1 1 0,-1-1 0,0 1 0,1-1 0,-1 0 0,1 1 0,-1-1 0,1 1 0,-1-1 0,1 1 0,0-1 0,-1 1 0,1 0 0,0-1 0,-1 1 0,1 0 0,0-1 0,-1 1 0,1 0 0,0 0 0,0 0 0,-1 0 0,1 0 0,0 0 0,1 0 0,2 2 0,1 0 0,-1 0 0,0 1 0,0 0 0,0 0 0,-1 0 0,6 6 0,26 32 150,-25-28-185,1-1 1,13 13-1,-18-20-56,0-1 0,0 1 1,1-1-1,-1 0 0,1-1 0,0 0 0,1 0 0,-1 0 0,0-1 0,1 0 0,-1 0 0,1-1 0,-1 0 0,1-1 0,10 1 0,-13-2 5,0 1-1,0-1 1,0 0-1,0 0 1,0-1-1,0 1 1,0-1-1,-1 0 1,1 0-1,-1-1 1,1 1-1,-1-1 1,0 0-1,0 0 1,0-1-1,0 1 1,-1-1 0,1 0-1,-1 1 1,0-2-1,0 1 1,-1 0-1,1-1 1,1-5-1,-2 5 81,0-1 0,0 1 0,-1-1 0,0 0 0,0 0 0,-1 0 0,1 0 0,-1 0 0,0 1 0,-1-1 0,0 0 0,0 0 0,0 0 0,0 0-1,-1 1 1,0-1 0,0 1 0,-1-1 0,0 1 0,-4-7 0,5 10 7,0 0-1,0 0 0,-1 0 1,1 1-1,0-1 0,-1 1 1,1-1-1,-1 1 0,1 0 1,-1 0-1,0 0 0,1 1 1,-1-1-1,0 0 1,1 1-1,-1 0 0,0 0 1,0 0-1,0 0 0,1 0 1,-1 0-1,0 1 0,0-1 1,1 1-1,-1 0 0,0 0 1,1 0-1,-1 0 0,1 0 1,-1 1-1,1-1 1,0 1-1,0 0 0,-1-1 1,1 1-1,0 0 0,-1 2 1,1-1-3,0 1-1,1-1 1,-1 0 0,1 0 0,0 0 0,0 1 0,0-1 0,0 1 0,0 5 0,1-8-30,1 8 65,2-2-49,0 0 0,0 0 0,0 0 0,1-1 0,0 1 1,0-1-1,1 0 0,0 0 0,0-1 0,0 1 0,1-1 1,-1 0-1,1-1 0,8 6 0,1-1-120,1 0 0,0-1 0,0 0 0,1-2 0,20 6-1,-26-9-397,0-1-1,1 0 1,0 0-1,-1-1 0,1-1 1,0 0-1,-1-1 1,1 0-1,12-3 0,6-4-1878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250 121 1352,'0'-4'588,"-1"-11"3159,-2 25-3363,-17 100 634,10-46-522,2-16 125,-2 94 1,8 8 623,-7-377-1106,9 189-118,-1-33 188,15-122 0,-11 179-125,0 0 0,1 0 1,6-13-1,-9 25-75,0 0 0,0 0 0,0 0 0,0 1 0,1-1 0,-1 0 0,1 1 0,-1-1 0,1 1 0,0 0 0,-1 0 0,1-1 0,0 1-1,0 0 1,0 0 0,0 1 0,0-1 0,0 0 0,0 1 0,0-1 0,0 1 0,0-1 0,0 1 0,3 0 0,-2 0 4,-1 2 0,0 0-9,0 0 1,0 0-1,0 0 1,0 0 0,-1 0-1,1 1 1,-1-1-1,1 1 1,-1-1-1,0 1 1,0-1-1,0 1 1,0 0 0,-1-1-1,1 1 1,0 3-1,-1-1 0,0 1 1,-1-1-1,1 0 0,-1 1 0,0-1 0,0 0 0,-4 10 0,-2 2-3,-1-1 0,-1 0-1,0-1 1,-12 16 0,8-14-20,0-1-1,-1 0 1,-1-1 0,0-1 0,-1 0 0,-1-1 0,0-1-1,0 0 1,-1-2 0,-24 11 0,39-20 25,0 0 1,0 0-1,0-1 0,0 0 0,0 1 1,-6-2-1,6 1 3,0 0 493,9 3-460,7 3-12,0 1-1,0 1 1,-1 0-1,0 1 1,-1 0-1,14 14 0,24 23-506,61 42 0,-81-67-4879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1 228 876,'0'0'2297,"1"-3"-1675,5-3-221,1-1 0,-1 1 0,1 0 0,1 0 0,-1 0 0,12-5 0,9-8-49,-21 14-246,0 0 1,0 0 0,-1-1-1,0 0 1,0 0-1,0 0 1,7-12-1,-11 15-43,-1 1 1,0-1-1,0 0 0,0 1 0,0-1 1,0 0-1,0 0 0,-1 1 0,1-1 0,-1 0 1,0 0-1,0 0 0,0 0 0,0 0 1,0 1-1,-1-1 0,1 0 0,-1 0 1,0 0-1,0 1 0,0-1 0,0 0 1,0 1-1,0-1 0,-1 1 0,0-1 1,1 1-1,-1 0 0,0 0 0,0-1 1,0 1-1,0 1 0,0-1 0,-1 0 1,1 0-1,-1 1 0,1 0 0,-1-1 1,1 1-1,-1 0 0,-4-1 0,5 2-36,0-1-1,1 1 1,-1 0-1,0 0 1,0 0-1,1 0 0,-1 1 1,0-1-1,1 0 1,-1 1-1,1-1 1,-1 1-1,0 0 1,1-1-1,-1 1 1,1 0-1,0 0 0,-1 0 1,-1 2-1,-1 0 28,0 1 1,1-1-1,-1 1 0,-5 8 0,5-4-9,-1 0 0,1 0 0,1 0 0,0 1 0,0-1 0,0 1 0,1 0 0,0 0 0,1 0 0,0 0 0,1 0 0,0 0 0,0 0 0,0 0 0,2 0 1,-1 0-1,1 0 0,4 12 0,-4-14-33,1 0-1,0-1 1,0 0 0,0 0 0,1 0 0,0 0 0,0 0 0,0-1 0,1 1-1,0-1 1,0 0 0,0-1 0,1 1 0,-1-1 0,1 0 0,0-1-1,0 1 1,1-1 0,-1 0 0,1-1 0,-1 0 0,1 0 0,0 0 0,10 1-1,-8-2-134,0-1-1,0 0 0,-1 0 0,1-1 0,0 0 0,0-1 0,-1 0 0,1 0 0,-1-1 0,1 0 0,8-4 0,-5 0-1212,0 1 1,-1-2-1,20-15 1,-13 7-1130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1412,'0'0'1908,"-4"0"-1054,-2 1-650,-1 0 0,1 0 1,0 1-1,0 0 1,0 0-1,1 0 0,-1 1 1,0-1-1,1 1 0,0 1 1,0-1-1,0 1 0,0 0 1,0 0-1,1 0 1,-1 1-1,1 0 0,0-1 1,1 2-1,-1-1 0,1 0 1,0 1-1,1-1 0,-4 9 1,4-8-127,1 0 1,0 0-1,0 1 1,0-1-1,1 1 1,0-1-1,0 0 1,1 1-1,-1-1 1,1 0-1,1 0 1,-1 1-1,1-1 1,4 8-1,3 6 142,2 0 0,20 31 0,-16-27-56,-13-21-125,0 0 1,-1 1-1,1 0 0,-1-1 1,1 6-1,-1-6-10,0 0 75,-4 0-57,1 1-45,-1-1 0,1 0 1,-1 0-1,0 0 1,0 0-1,-1 0 0,1-1 1,-1 0-1,1 1 0,-1-1 1,0 0-1,1-1 1,-1 1-1,0-1 0,-7 2 1,-26-3-3819,36-4 1373,-1-13 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1368,'0'0'1591,"1"4"-902,5 10-65,-6-7-54,-10 32 745,-10 65 0,18-90-1149,1 0 0,1-1 0,0 1 0,0 0 0,2 0 0,0-1 1,0 1-1,8 23 0,-10-36-147,1 0-1,0 1 1,-1-1 0,1 0 0,0 0 0,0 0-1,0 0 1,0 0 0,0 0 0,0 0 0,0 0 0,0 0-1,0-1 1,0 1 0,0 0 0,1-1 0,-1 1-1,0-1 1,0 1 0,1-1 0,-1 1 0,0-1-1,1 0 1,-1 0 0,0 0 0,1 0 0,2 0 0,-1 0 15,0 0 1,0-1-1,0 1 1,0-1-1,0 0 1,-1 0-1,1 0 1,0 0 0,0-1-1,-1 1 1,1-1-1,3-2 1,-1 0 63,-1 0 0,1 0 0,-1-1 0,0 1 0,0-1 0,0 0 0,0 0 0,-1 0 0,0-1 0,0 1 0,-1-1 0,1 0 0,-1 1 0,-1-1 1,1 0-1,-1 0 0,0-1 0,0 1 0,0-10 0,-2 6-34,0 0-1,-1 0 1,0 1 0,0-1 0,-1 0-1,-1 1 1,0-1 0,-6-10 0,-5 3-1986,10 13 1075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1320,'1'2'753,"2"8"-309,2 0 0,-1-1 1,1 1-1,1-2 0,0 1 0,0 0 1,1-1-1,0 0 0,8 7 0,2-6 83,-16-8-526,1 0 145,3-2-16,2-1-75,1 0 0,-1-1 0,0 0 0,0-1 1,0 1-1,-1-1 0,12-9 0,9-11 1164,31-36-1,-53 55-889,-4 3 415,0 3-725,0-1 1,1 1 0,-1 0 0,0-1-1,0 1 1,0 0 0,0-1 0,0 1-1,0 0 1,0 0 0,0 0 0,1 2-1,-2-2 15,1-1-25,-1 1 0,1-1 0,-1 1 0,1-1 0,-1 1-1,1 0 1,-1-1 0,1 1 0,-1 0 0,0-1 0,1 1 0,-1 0 0,0-1 0,0 1 0,1 0 0,-1 0 0,0-1 0,0 1 0,0 0 0,0 0 0,0 1 0,0 0 22,5 17-676,1-1 1,1-1-1,0 1 0,14 22 1,-18-37-2012,8 8 31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93 984,'-1'-4'4116,"4"9"-2281,10 17-823,16 37-882,0 11 408,32 112 1,-60-179-568,0 1 0,0-1 0,0 1 0,0 0 0,0-1 0,-1 1 0,0 0 0,0-1 0,0 1 1,0 0-1,0-1 0,-1 1 0,0 0 0,0-1 0,0 1 0,0 0 0,-2 4 0,1-6-11,-12 7 146,14-10-101,0 1 0,0 0 0,0 0-1,0 0 1,0 0 0,0-1 0,0 1-1,-1 0 1,1 0 0,0 0 0,0 0-1,0 0 1,0-1 0,0 1 0,0 0-1,-1 0 1,1 0 0,0 0-1,0 0 1,0 0 0,0 0 0,-1 0-1,1 0 1,0 0 0,0 0 0,0 0-1,-1 0 1,1 0 0,0 0 0,0 0-1,0 0 1,-1 0 0,0 0 18,1 0 1,-1 0 0,0 0-1,1-1 1,-1 1 0,0 0-1,1 0 1,-1 0 0,1-1-1,-1 1 1,0 0 0,1-1-1,-1 1 1,1 0 0,-1-1-1,1 1 1,-1-1 0,1 1-1,-2-1 1,-2-5 113,0-1 1,0 1-1,1-1 1,-1 1-1,1-1 1,1 0-1,-1 0 1,0-8-1,2 6-36,0 0-1,1 0 0,0 0 1,1 0-1,0 0 0,4-16 1,1 8 27,-1-1 0,11-20 1,-4 17-369,1 0 1,1 0-1,30-33 0,-40 49 117,32-29-1760,-18 17-1051,-2 5 383</inkml:trace>
  <inkml:trace contextRef="#ctx0" brushRef="#br0" timeOffset="1">609 1 1364,'0'0'3154,"-10"1"-2250,-33 6-50,37-5-657,0 0 0,0 1 1,1-1-1,0 1 0,-1 0 0,1 1 1,0-1-1,0 1 0,1 0 0,-1 0 1,1 0-1,0 1 0,-4 5 0,8-10-180,-8 10 178,1 0 0,0 1-1,0 0 1,1 0 0,0 0-1,1 1 1,1 0 0,0 0-1,0 0 1,1 0 0,1 1-1,0-1 1,1 1 0,0-1-1,1 1 1,0 0 0,1-1-1,0 1 1,1-1 0,1 1 0,3 12-1,-4-21-199,-1 0 0,1 0 0,0 0 0,0 0 0,0-1 0,1 1 0,0-1 0,-1 1-1,1-1 1,0 0 0,0 0 0,1 0 0,-1 0 0,1-1 0,-1 1 0,1-1 0,7 3 0,-5-3-506,-1 0 1,0-1 0,1 0-1,0 0 1,-1 0 0,1-1-1,-1 0 1,1 0 0,-1 0-1,1-1 1,-1 0 0,11-3-1,5-3-2464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1400,'0'0'548,"0"4"-46,2 9-58,-2-10 631,5-2-794,4-1-156,-1 0 0,1-1 0,-1 0 0,0-1 0,1 1 0,-1-1 0,12-5 0,-13 4-18,0-1 1,0 0-1,0 0 0,-1 0 1,1-1-1,-1 0 1,0 0-1,-1-1 1,1 1-1,-1-1 0,0 0 1,0-1-1,-1 1 1,0-1-1,0 0 0,-1 0 1,1 0-1,-1-1 1,3-14-1,-5 17 75,0 1 1,-1-1-1,0 1 1,1 0-1,-1-1 0,-1 1 1,0-8-1,1 11-119,-1-1-1,1 1 0,0-1 0,-1 1 1,1 0-1,-1-1 0,1 1 0,-1-1 1,0 1-1,0 0 0,1 0 0,-1-1 1,0 1-1,0 0 0,0 0 0,0 0 1,-1 0-1,1 0 0,0 0 0,0 0 1,0 1-1,-1-1 0,1 0 0,0 1 1,-1-1-1,1 1 0,-3-1 0,-1 1 18,0 0-1,0 0 1,1 1-1,-1 0 1,0 0-1,1 0 1,-1 1-1,1-1 1,-1 1-1,1 0 1,0 1-1,-1-1 1,1 1 0,0-1-1,1 1 1,-1 0-1,0 1 1,-4 5-1,0 0 30,0 0 1,0 0-1,1 1 0,1 0 0,0 0 1,-8 19-1,9-19-50,2 1 0,0 0 0,0 0 0,1-1 0,0 1 0,1 1 0,0-1 0,1 16 0,0-21-41,1-1-1,0 1 1,0-1-1,1 1 1,-1-1-1,1 0 1,0 1 0,0-1-1,1 0 1,0 0-1,0-1 1,0 1-1,0 0 1,1-1-1,-1 0 1,1 0-1,0 0 1,9 6 0,-6-6-96,0 0 0,1 0 0,-1-1 0,1 0 1,0 0-1,0-1 0,0 1 0,0-2 0,1 1 0,-1-2 1,0 1-1,1-1 0,-1 0 0,0 0 0,10-3 1,4-1-626,0-1 1,-1-1 0,1 0 0,29-16 0,-17 5-2098,-4-4 35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 1424,'-1'-1'206,"-1"-1"0,1 1 0,-1 0-1,1 0 1,-1 1 0,1-1 0,-1 0 0,0 0 0,1 1 0,-1-1-1,0 1 1,0 0 0,1-1 0,-1 1 0,0 0 0,0 0-1,1 0 1,-1 0 0,0 0 0,0 1 0,1-1 0,-1 0-1,0 1 1,0-1 0,1 1 0,-1 0 0,1 0 0,-1-1-1,-1 2 1,-1 1-7,-1-1 0,1 1 0,0 0 0,1 0 0,-1 0 0,0 0 0,1 0 0,0 1 1,-6 7-1,6-5-79,0 0 1,0 0-1,1 1 1,0-1-1,0 1 1,0-1-1,1 1 1,0 0-1,0 0 1,1-1-1,-1 1 1,2 0-1,-1 0 1,1 0-1,1 7 1,4 9 84,1-1-1,1 1 1,10 21-1,7 17 273,-24-59-477,-1 1 0,1 0-1,-1-1 1,0 1 0,1 0 0,-1-1-1,-1 5 1,1 2-438,-3-6-61,-5 4-585,0-1 0,0 0-1,0-1 1,-13 6 0,1-2-1817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1500,'0'0'2224,"2"4"-1560,4 6 29,0 1 1,-1 0 0,6 17 0,23 92 2940,-33-118-3017,-3 3 243,-1-7-532,-1-12-432,1 4 176,2 5-35,-1 0 0,1 0-1,0 0 1,0 0 0,1-1 0,-1 1-1,1 0 1,0 0 0,1 0-1,-1-1 1,1 1 0,2-6-1,-2 8 26,7 5-45,0 0 0,-1 1-1,1 0 1,-1 0 0,0 0-1,12 9 1,5 1 10,24 12 11,-29-14-14,1-1 0,35 12 1,-52-21 57,9-13-49,-9 10-14,-4-2 6,0-1-16,1 2-3,-1 1 0,1-1-1,-1 1 1,0 0-1,1 0 1,-1-1 0,0 1-1,0 0 1,-2-2 0,-81-163 104,-19 2-783,102 162 221,-2-11-1482,2 11 1028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4:10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1000,'0'0'9371,"0"2"-9282,3 23 2400,-2-24-2477,0-1-24,1 1-1,-1-1 1,0 1 0,0 0-1,0-1 1,0 1 0,0 0-1,0 0 1,0 0 0,0 0-1,0 0 1,0 0-1,-1 0 1,1 0 0,0 0-1,-1 0 1,1 0 0,0 0-1,0 2 1,-1-1-56,1 0-232,2 0-152,3 6-54,8 8-4373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25 2092,'-3'-4'1205,"-10"-16"871,9 20-1188,-12 2-91,12-2-84,-1 3-65,0 0-482,-1 0-1,1 1 1,0 0 0,0 0-1,0 0 1,0 1 0,1-1 0,0 1-1,0 0 1,0 1 0,1-1 0,-1 1-1,-2 7 1,4-6-80,0-1-1,0 0 1,1 1 0,0 0-1,1-1 1,-1 1 0,1 0 0,1-1-1,-1 1 1,1-1 0,0 1-1,1 0 1,-1-1 0,1 0-1,1 1 1,-1-1 0,1 0 0,4 7-1,6 6 97,0 1 0,2-2 0,29 30 0,-17-19 12,-26-28-178,2 2 49,0-1 0,0 1 0,-1 0 0,0 0 0,1 0 0,-1 0 0,0 0 0,0 1 0,-1-1 0,1 0 0,-1 1 0,1 0 0,-1-1 0,0 1-1,-1 0 1,1 5 0,-1-8-48,0 0-1,0 0 0,-1 0 0,1 0 1,-1 0-1,1 0 0,-1 0 1,1 0-1,-1 0 0,0 0 0,1 0 1,-3 1-1,2 0 15,-2 1 10,0 1-1,0-1 1,-1 1-1,1-1 1,-1 0-1,0 0 1,-7 4-1,6-4-41,-23 13-1755,26-15 955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1256,'0'0'43,"11"-8"1046,-10 8-789,-1-1 0,0 1 0,1 0 0,-1-1 0,1 1 1,-1 0-1,1 0 0,-1-1 0,0 1 0,1 0 0,-1 0 0,1 0 0,-1-1 1,1 1-1,-1 0 0,1 0 0,-1 0 0,1 0 0,-1 0 0,1 0 0,-1 0 1,1 0-1,-1 0 0,2 1 0,2 7 46,-1 0-1,0 0 1,4 16 0,5 7 506,-12-28 131,-3-14-939,1 3-35,-24-86 154,22 71-44,1 0 0,0 0 0,2-1 0,1-31 0,7 18-21,-6 34-74,-1 2-22,0 1 0,0 0 1,0 0-1,0-1 0,-1 1 1,1 0-1,0-1 0,0 1 0,0 0 1,0 0-1,0-1 0,0 1 0,0 0 1,0-1-1,0 1 0,0 0 1,1 0-1,-1-1 0,0 1 0,0 0 1,0-1-1,0 1 0,0 0 0,0 0 1,1-1-1,-1 1 0,0 0 1,0 0-1,0 0 0,1-1 0,-1 1 1,0 0-1,0 0 0,1 0 0,-1-1 1,0 1-1,0 0 0,1 0 1,10 5 135,5 8-64,-11-8-52,-5 0 6,0 16-21,0-19-10,0 0 0,0 0-1,0 0 1,0 0 0,0 0 0,-1 0 0,1 0-1,-1 0 1,0 0 0,1 0 0,-1 0 0,0 0-1,-1 2 1,-2 2-9,0 9-57,2-10 36,0 0 1,1-1-1,-1 1 1,-1 0-1,-4 6 1,-15 24-114,21-34 123,1 0-94,0 1 116,0-1 0,1 0 1,-1 1-1,0-1 0,1 0 1,-1 0-1,1 1 0,-1-1 1,1 0-1,0 2 0,1 0-3,1 3-12,3-1 11,-1 0 0,1-1 1,0 1-1,0-1 1,0 0-1,11 4 0,-4-1-29,55 29-1083,-20-16-5214,-34-14 3533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42 319 1468,'0'0'1405,"2"-3"-816,1-4-51,1 0 1,0 1-1,0-1 0,10-11 1,-7 10-201,-1-1-1,0 0 1,0 0-1,7-18 1,-9 12 64,-4 11-321,1 1 165,-1 0-11,-1-10-16,1 10 160,-1 2-350,-1 1 0,1-1 0,0 0-1,0 0 1,0 0 0,0 1 0,0-1 0,1 0-1,-1 0 1,-1-2 0,0 1 124,-3 2-13,-11 0-16,12 0-14,0 1-6,-1 2-72,0-1 1,0 1-1,0 0 1,1 0-1,-1 1 0,1-1 1,0 1-1,0 0 1,0 0-1,1 0 1,-1 0-1,1 1 1,0 0-1,1-1 1,-1 1-1,-3 10 1,5-12-22,0 0 1,1 0-1,0-1 1,-1 1-1,1 0 1,0 0-1,0 0 1,1 0-1,-1 0 1,2 6-1,-1-7-16,1 4 19,13 7 17,-10-11-27,-1-1 2,11 3 6,9-5-6,-11-1 11,0 0 0,0-1 0,0 0 1,0-1-1,0-1 0,-1 0 0,0-1 0,0 0 0,-1-1 0,0 0 0,0-1 0,0 0 0,-1 0 0,0-1 0,-1-1 0,0 0 0,13-18 0,-21 27 12,-1-1-1,1 1 0,-1-1 1,0 1-1,0-1 1,1 1-1,-1-1 1,0 1-1,0-1 1,-1 0-1,1 1 1,0-1-1,0 1 1,-1-1-1,1 1 1,-1 0-1,1-1 1,-1 1-1,0-1 1,0 1-1,1 0 1,-2-2-1,1 2-79,-1-3 130,-2 3-43,-9 0-8,9 0 55,-12 11-95,12-8 7,0 1-19,11-1-828,20 7 830,-26-9 21,0 1 0,0-1 0,0 0-1,0 1 1,1-1 0,-1 1-1,0-1 1,0 1 0,0-1 0,-1 1-1,1 0 1,0-1 0,0 1-1,0 0 1,0 0 0,-1 0 0,1-1-1,0 1 1,0 2 0,2 1-2,15 20 4,-1 1 1,-1 1-1,25 53 1,-20-37 24,-17-33-14,28 48 191,-31-55-108,1 0-12,-2-2-72,0 1 0,1-1 1,-1 0-1,0 0 0,1 1 0,-1-1 0,0 0 0,1 0 1,-1 0-1,0 1 0,1-1 0,-1 0 0,0 0 0,1 0 0,-1 0 1,0 0-1,1 0 0,-1 0 0,0 0 0,1 0 0,-1 0 1,1 0-1,-1 0 0,0 0 0,1 0 0,-1 0 0,0 0 1,1 0-1,-1 0 0,1 0 0,-1-1 0,1 1 0,8-13 103,1-21-13,26-245 640,-35 276-733,0-1 0,-1 4-7,0 0 0,0 0 0,0-1 0,0 1 0,0 0 0,0 0 0,0-1 0,0 1 0,0 0 0,0 0 0,0-1 0,0 1 0,0 0 0,0 0 0,1-1 0,-1 1 0,0 0 0,0 0 0,0 0 0,0-1 0,0 1 0,0 0 0,1 0 0,-1 0 0,0-1 0,0 1 0,0 0 0,1 0 0,-1 0 0,0 0 0,0 0 0,0 0 0,1-1 0,-1 1 0,0 0 0,0 0 0,1 0 0,-1 0 0,0 0 0,0 0 0,1 0 0,-1 0 0,0 0 0,0 0 0,1 0 0,-1 0 0,0 0 0,0 0 0,1 0 0,-1 0 0,0 1 0,0-1 0,0 0 0,1 0 0,-1 0 0,22 13 8,-16-8-14,-1 1 3,0 0 0,0-1 0,0 0 0,11 8 0,-15-11 6,4-5 13,16-9-5,-19 10-10,1-1 0,-1 1 0,0-1 0,0 1 0,0-1 0,0 0 0,-1 0 0,1 0 0,-1 0 0,1 0 0,0-5 0,5-9 5,-4 10 41,0-1 1,0 1-1,3-16 1,1-4 72,-6 25 74,2-1-128,-3 3-63,0 0-1,0 0 1,0 0-1,0-1 1,0 1-1,1 0 0,-1 0 1,0 0-1,0-1 1,0 1-1,1 0 0,-1 0 1,0 0-1,0 0 1,1 0-1,-1 0 1,0-1-1,0 1 0,1 0 1,-1 0-1,0 0 1,0 0-1,1 0 1,-1 0-1,0 0 0,0 0 1,1 0-1,-1 0 1,0 0-1,0 0 1,1 0-1,-1 0 0,0 1 1,0-1-1,1 0 1,-1 0-1,0 0 1,0 0-1,0 0 0,1 0 1,-1 1-1,0-1 1,0 0-1,0 0 0,1 1 1,67 95-151,-66-93-154,0 0 0,1-1 0,0 1 0,-1-1 0,1 0 0,0 0 0,0 0 0,0 0 0,1 0 0,4 2 0,-6-4-1304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1056,'0'0'6395,"6"2"-6164,16 8-31,-22-10-195,1 1-1,-1-1 1,0 0 0,0 0 0,0 0-1,0 0 1,1 0 0,-1 1-1,0-1 1,0 0 0,0 0-1,1 0 1,-1 0 0,0 0 0,0 0-1,1 0 1,-1 0 0,0 0-1,0 0 1,1 0 0,-1 0-1,0 0 1,0 0 0,0 0 0,1 0-1,-1 0 1,0 0 0,0 0-1,1 0 1,-1 0 0,0 0 0,0-1-1,0 1 1,1 0 0,-1 0-1,0 0 1,0 0 0,5-5 129,0 1 1,-1-1-1,1 0 1,-1-1-1,0 1 1,-1 0-1,1-1 1,-1 0-1,0 0 1,-1 0 0,1 0-1,1-8 1,-4 12-70,0 0 1,0-1 0,0 1 0,0 0 0,-1 0 0,1-1 0,0 1-1,-1 0 1,0 0 0,1 0 0,-1 0 0,0-1 0,-2-2 0,2 4-5,0-1-14,1 1 1,-1 0-1,0 0 0,0 0 1,0 1-1,0-1 0,0 0 1,0 0-1,0 0 0,0 1 1,0-1-1,0 0 0,0 1 1,0-1-1,0 1 0,-1-1 1,1 1-1,0 0 0,0 0 1,-2-1-1,2 1-68,-2-1 184,-1 4 9,0 0-119,0 0 0,0 1-1,0 0 1,1 0 0,-1 0-1,1 0 1,0 0 0,0 1-1,0 0 1,1-1 0,-1 1-1,1 0 1,0 0 0,1 0 0,-1 1-1,0 7 1,0-2 10,0-1 1,1 1-1,1 0 0,-1 0 1,2 0-1,-1-1 1,5 19-1,-4-25-39,0-1 0,1 1 0,-1 0 0,1 0 0,0 0 0,0-1 0,0 1 1,0-1-1,1 0 0,-1 0 0,1 0 0,0 0 0,0 0 0,0 0 0,1-1 0,-1 1 0,7 2 0,-7-4-64,0 0 0,0 0-1,0 0 1,0-1 0,-1 0-1,1 1 1,0-1 0,0 0 0,0-1-1,0 1 1,6-1 0,-7 0-13,1 1-137,1-1 0,0 0-1,0 0 1,-1-1-1,1 1 1,-1-1 0,1 1-1,-1-1 1,6-4 0,23-22-1600,-12 4-2243,-11 13 1526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90 155 2416,'0'-5'93,"1"-16"742,-1 20-771,0 0 1,0 0-1,-1 0 0,1 0 0,0 1 0,-1-1 0,1 0 0,0 0 0,-1 0 0,1 1 1,-1-1-1,-1-1 0,1 1 77,0-2 973,-2 2-540,1 1-420,0-1 0,0 1 0,0 0 0,-1 0 0,1 0 0,0 0 0,0 0 0,0 0 0,-1 1 0,1-1 0,0 1 0,0-1 0,0 1 0,0 0 0,0 0 0,0 0 0,0 0 0,0 0 0,-2 2 1,0 1-55,2-2 21,-1 0 0,1 0 0,-1 0 1,1 1-1,0-1 0,0 1 0,0-1 0,1 1 1,-1 0-1,1 0 0,-2 4 0,1-2-37,1 1 0,-1-1 0,1 1 0,1 0 0,-1 0-1,1-1 1,0 1 0,0 0 0,1 0 0,1 6 0,1-1 59,0-1 0,1 1 0,0-1 1,9 16-1,-10-19-73,0-1 0,0 1 1,-1-1-1,3 8 0,-5-11-16,0 0-8,0 8 4,0-8 34,-1 1-98,-4 8-53,4-8-72</inkml:trace>
  <inkml:trace contextRef="#ctx0" brushRef="#br0" timeOffset="1">101 22 1696,'6'-18'3532,"-6"18"-3463,0 0 1,0 0 0,0 0-1,0-1 1,0 1-1,0 0 1,0 0-1,0 0 1,0 0 0,0 0-1,0 0 1,0-1-1,1 1 1,-1 0 0,0 0-1,0 0 1,0 0-1,0 0 1,0 0 0,0 0-1,0 0 1,0-1-1,0 1 1,1 0-1,-1 0 1,0 0 0,0 0-1,0 0 1,0 0-1,0 0 1,1 0 0,-1 0-1,0 0 1,0 0-1,0 0 1,0 0 0,0 0-1,0 0 1,1 0-1,-1 0 1,0 0-1,0 0 1,0 0 0,7 20 2994,-4-8-3731,44 187 2111,-25-124-5346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9 229 980,'0'0'575,"-2"-2"-49,-4-11 1016,10 9-1253,0-1-203,15-13 300,137-89 564,-145 99-847,0 1 0,16-8 0,-17 10-617,-1 0 0,1-1 1,-1 0-1,15-13 0,-15 11-680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1560,'0'0'1306,"3"0"-85,10 2 360,0-1 1,1 0-1,-1-1 0,28-3 0,51-16-757,-27 5 173,-42 9-1153,-1-1 0,39-16 1,8-11-6558,-51 24 3723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1468,'0'0'9416,"2"12"-9110,-1-6-276,3 20 285,1 0 0,10 26 0,33 106-1731,-46-144-293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1312,'0'0'697,"-1"-3"-55,1 1-518,-1 1-1,1-1 1,0 0 0,0 0-1,0 1 1,0-1 0,0 0-1,0 0 1,0 1 0,1-1-1,-1 0 1,0 1 0,1-1-1,0 0 1,-1 1 0,1-1-1,0 1 1,0-1 0,0 1-1,0-1 1,0 1 0,2-2-1,1-1 72,1 1-1,0-1 0,0 1 1,0 0-1,1 1 1,-1 0-1,1-1 1,-1 2-1,1-1 1,11-1-1,-10 1 18,1 1-1,-1 1 1,0-1-1,1 1 1,-1 0-1,0 1 1,1 0-1,-1 0 1,0 1-1,0 0 1,0 0-1,0 0 1,0 1-1,0 0 1,8 5-1,-13-6-106,1-1 1,-1 1-1,0 0 0,0-1 0,0 1 0,0 0 0,0 0 1,0 0-1,0 1 0,-1-1 0,1 0 0,-1 1 0,0-1 0,0 1 1,1-1-1,0 5 0,-2-5 325,-2 3-233,1 1-141,1-4-39,-1-1 1,1 1 0,-1 0 0,1 0-1,-1-1 1,0 1 0,0 0 0,1-1-1,-1 1 1,0-1 0,-1 1 0,1-1-1,-2 2 1,-9 10 112,0-2-1,-1 0 0,0 0 1,-29 16-1,-27 14-1236,67-40 581,-1 0-138,-8 3-104,8-3-187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1364,'0'0'4241,"1"5"-3743,9 61 1628,-7-30-931,-3-33-957,1 11 186,-1-11 6,1 11 45,-1-12 1112,-2-10-1535,-9-23-8,10 28-31,0 1 0,1-1 1,-1 1-1,1-1 0,-1 0 1,1 1-1,0-1 0,0 0 0,0 1 1,0-1-1,1-3 0,0-5 47,2 11-40,12-2 0,-12 2-3,3 1 4,38 17 43,24 7 19,-46-17 22,-20-7-51,1-1 30,-3 0-76,1 1 0,-1-1 0,1 0 0,-1 0 0,1 0 0,-1 0 0,1 0 0,0 0 0,-1 0 0,1 0 0,-1 0 0,1 0 0,-1 0 0,1 0 0,-1 0 0,1 0 0,-1 0 0,1 0 0,-1 0 0,1-1 0,-1 1 0,1 0 0,-1 0 0,1-1 0,-1 1 0,1-1 0,0-2 6,1 0 0,-1 0 0,0-1 0,0 1 0,0 0 0,-1-1 0,1 1 0,-1-1 0,0 1 0,0-1 0,0 1 0,-1-1 0,1 1 0,-2-5 0,-4-15 16,-1 0 1,-1 1 0,-13-27-1,11 21-668,9 26 206,-3-6-622,3 4-126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 1744,'0'0'1141,"-1"-3"-97,-2-10-113,2 10-100,-1 2-81,1 0-585,-1 1 1,0-1 0,0 1 0,0-1-1,1 1 1,-1 0 0,0-1 0,0 1 0,0 0-1,0 0 1,0 1 0,1-1 0,-1 0-1,0 1 1,0-1 0,0 1 0,-1 0 0,-3 1 49,0 1 0,0 0 0,-10 7 0,14-7-128,-1-1 0,1 1 0,0 0 0,0 0 0,0 0 0,0 0 0,0 0 1,1 0-1,-1 1 0,1-1 0,0 0 0,0 1 0,0-1 0,0 5 0,1-5 55,2 2-18,1 1-72,1 0 1,0 0-1,1-1 1,0 1-1,0-1 1,0 0-1,0-1 0,1 1 1,11 6-1,-9-6 1,6 4 614,24 19 1,-36-27-456,-2-1-201,0 0 0,0 0 0,1 0-1,-1 0 1,0 0 0,0 0 0,0 0-1,1 0 1,-1 0 0,0 0 0,0 0-1,0 0 1,1 0 0,-1 0 0,0 1-1,0-1 1,0 0 0,1 0 0,-1 0-1,0 0 1,0 0 0,0 0 0,0 1-1,0-1 1,1 0 0,-1 0 0,0 0-1,0 0 1,0 1 0,0-1 0,0 0-1,0 0 1,0 0 0,0 1 0,0-1-1,0 0 1,0 0 0,0 0 0,0 1-1,0-1 1,-3 11 432,-6 3-217,3-6-419,-2-1 0,1 0-1,-1 0 1,-12 8 0,17-12 2,0-2-464,1 2-133,-7 4-298,-1 2-3648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6 130 1564,'0'0'6130,"1"6"-5602,5 46 810,15 132 1382,-20-181-2625,-1 0-10,1 10-8,-1-10 73,0 0-89,-2-2 154,-1-6-93,-6-23-58,3 8-26,-5-32 0,8 21 90,2 1 1,0-1 0,2 1-1,2-1 1,7-40 0,-9 65-104,1 1 1,-1-1 0,1 1-1,0 0 1,0 0-1,1 0 1,-1 0 0,1 0-1,0 0 1,5-5 0,-6 8 8,-1 1 12,-1 1-39,1 0-1,-1-1 1,1 1 0,-1 0 0,1-1 0,-1 1 0,1 0 0,0 0 0,-1 0 0,1-1 0,-1 1 0,1 0-1,0 0 1,-1 0 0,1 0 0,-1 0 0,1 0 0,0 0 0,-1 0 0,1 0 0,-1 0 0,1 1-1,0-1 1,-1 0 0,1 0 0,-1 0 0,2 1 0,12 13 22,-13-14-28,-1 1 1,1-1-1,-1 1 0,1 0 1,-1-1-1,1 1 1,-1 0-1,0-1 1,1 1-1,-1 0 0,0-1 1,1 1-1,-1 0 1,0-1-1,0 1 0,0 0 1,1 0-1,-1-1 1,0 1-1,0 0 1,0 0-1,0 0 0,-1-1 1,1 2-1,0-1 4,0 6 0,0-1-1,-1 1 0,1-1 1,-1 1-1,0-1 1,-1 0-1,0 0 0,0 1 1,0-1-1,-4 6 0,0 1-18,0 0-1,-2 0 0,0 0 0,-12 15 0,19-27 5,-1 1 11,-5 4-6,5-5 144,6 2-105,126 102 35,-84-68-1620,-16-17-2341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30 163 1284,'-3'-9'6054,"6"1"-3538,15-7-2867,2 0 1012,-17 12-598,1 0 0,-1 0-1,-1 0 1,1-1 0,0 1 0,-1-1-1,0 0 1,0 0 0,0 0-1,0 0 1,-1 0 0,1 0 0,-1 0-1,0-1 1,-1 1 0,1-5-1,0 6 108,-2-1 15,-9-25 362,9 27-388,-2 0 0,0 1-91,0 0-1,0 0 0,-1 0 0,1 0 0,0 0 1,-1 1-1,-4-1 0,5 2 65,-1 1-17,0 0-75,2 0-5,-1-1-1,0 1 1,1 0-1,-1-1 0,1 1 1,0 0-1,0 0 1,-1 1-1,1-1 0,1 0 1,-1 1-1,0-1 1,1 1-1,-1 0 1,-1 3-1,1 3 39,-1 0 1,1 1 0,1-1-1,-1 0 1,2 1-1,-1 0 1,1-1-1,2 13 1,-1-19-57,0-1 0,-1 1 0,2 0 0,-1 0 0,0-1 1,1 1-1,-1 0 0,1-1 0,0 1 0,2 2 0,-2-2 6,1-1-45,-1 0 0,0 0 0,1-1 0,-1 1 0,1 0 0,0-1 0,-1 0 0,1 1 0,0-1 0,0 0 0,0 0 0,0-1 0,0 1 0,0-1 0,0 1 0,0-1 0,0 0 0,0 0 0,0 0 0,0-1 0,4 0 0,-5 1-40,1-1-358,2-1-96,4-1 114,24-10-1153,-11-2-3760,-10 3 2670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 1116,'0'0'4455,"-1"-3"-3761,-3-11-36,3 11 1060,-3 3-1205,0 1-351,0 1 0,1-1 0,-1 1 0,0 0 0,1 0 0,0 0 1,-1 0-1,1 1 0,0-1 0,0 1 0,0 0 0,1 0 1,-4 5-1,-13 32 731,19-39-871,-1 0 0,1 0 0,0 1 0,-1-1 0,1 0 0,0 1 0,0-1 0,0 0 0,0 1 0,0-1 0,0 0 0,0 2 0,1 1 30,-2 0 99,3 2-16,1 3-52,-1 0 1,2 0-1,0 0 1,0-1-1,0 1 1,8 10-1,-8-15-38,0 0-1,-1 0 1,0 1-1,0-1 1,0 1-1,-1-1 1,0 1-1,0 0 1,0 0-1,0 0 1,1 10-1,-3-14-41,0 1 0,0-1 0,-1 0 0,1 1-1,-1-1 1,0 0 0,1 1 0,-1-1 0,0 0-1,0 0 1,0 0 0,-1 2 0,0 0-3,0 0-98,0 0 0,0 0 0,-1 0 0,1-1 0,-1 1 0,1-1 0,-1 0 1,0 1-1,1-1 0,-1-1 0,0 1 0,-7 3 0,1 0-842,6-4 30,1-1-772,-7 1-1220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70 1092,'0'0'2406,"2"5"-1733,29 76 2082,-22-52-2077,2 0 0,19 34-1,38 73 916,-67-133-1508,0 0-2,0-3-74,-1 0 0,0 0 0,0 0 1,0 0-1,0 0 0,0 0 0,1 0 1,-1 1-1,0-1 0,0 0 0,0 0 1,0 0-1,0 0 0,0 0 0,0 1 1,0-1-1,0 0 0,0 0 0,0 0 1,1 0-1,-1 0 0,0 1 0,0-1 1,0 0-1,0 0 0,0 0 0,0 0 0,0 1 1,0-1-1,0 0 0,-1 0 0,1 0 1,0 0-1,0 1 0,0-1 0,0 0 1,0 0-1,0 0 0,0 0 0,0 0 1,0 1-1,0-1 0,-1 0 0,1 0 1,0 0-1,0 0 0,0 0 0,0 0 1,0 0-1,0 0 0,-1 1 0,1-1 1,0 0-1,-11-7 75,-14-15-114,-14-22 117,22 22-9,7 11 13,1 0 0,0-1 0,1 0 1,0-1-1,1 0 0,1 0 0,0 0 1,0-1-1,-6-26 0,11 34-67,0 0-1,0 0 1,1 0-1,-1-1 1,1 1-1,0 0 1,1 0-1,0 0 1,0 0-1,0 0 1,1 0 0,0 0-1,0 0 1,0 0-1,1 0 1,-1 1-1,1 0 1,1-1-1,-1 1 1,1 0-1,0 1 1,0-1-1,1 1 1,-1-1-1,8-4 1,-8 6-7,-1 0 15,0 0 1,1 1 0,-1 0-1,0-1 1,1 1-1,-1 1 1,1-1 0,0 0-1,0 1 1,-1 0-1,1 0 1,0 0 0,7 0-1,-8 0 56,-2 2-71,1 0 0,-1-1 0,1 1-1,-1 0 1,1 0 0,-1 0 0,0 0 0,1 0-1,-1 0 1,0 0 0,0 1 0,0-1 0,0 0-1,0 1 1,0-1 0,0 1 0,0-1 0,-1 1-1,1-1 1,0 1 0,-1-1 0,1 1 0,-1 0-1,0-1 1,1 4 0,-2 9-103,-1 0 0,0 0 0,0 0 0,-1-1 0,-1 1 0,-11 24 1,2-17-1616,11-19 1562,0 0-833,0 0-656,-9 4-1150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1312,'0'0'4842,"2"6"-4202,11 41 1011,-11-35-1356,1-1 1,0 1-1,1-1 1,0 0 0,1 0-1,0 0 1,1-1-1,0 1 1,9 10-1,-14-19-244,0-1 1,1 1-1,0 0 0,-1-1 0,1 1 0,0-1 0,0 0 0,0 1 0,0-1 0,0 0 0,0 0 0,0 0 0,0-1 0,0 1 0,0 0 0,0-1 0,1 1 1,-1-1-1,0 0 0,0 0 0,1 0 0,-1 0 0,0 0 0,0 0 0,1-1 0,-1 1 0,0-1 0,0 0 0,0 1 0,0-1 0,0 0 0,0 0 1,0 0-1,0-1 0,0 1 0,0 0 0,0-1 0,2-1 0,-3 1 1,0 0-1,0 0 1,0 0 0,0 0 0,0 1 0,0-1-1,0-1 1,0 1 0,-1 0 0,1 0 0,-1 0-1,0 0 1,0 0 0,0-4 0,0 5-36,0-2 20,0-1-1,0 1 0,-1 0 0,1-1 0,-1 1 1,0 0-1,0 0 0,0 0 0,-1-1 0,1 1 1,-1 1-1,0-1 0,0 0 0,0 0 1,0 1-1,0-1 0,-3-2 0,-1-3-17,5 7-30,-1 0 1,1 0 0,0 0 0,0 0 0,-1 0-1,1 0 1,0 0 0,-1 0 0,1 0-1,-1 1 1,1-1 0,-1 0 0,-1 0-1,-3-1-43,-2-1-289,0 0 1,-1 0-1,1 0 0,-9-1 1,13 4-370,0 0-204,-11 0-809,11 0-1262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1584,'0'0'4026,"4"4"-3483,3 5 50,0 0-1,0 1 0,-1 0 1,0 0-1,8 21 1,13 35 1606,-25-62-2274,-2-4 119,0 0 0,0 0 0,0 1 0,0-1 0,0 0 1,0 0-1,0 0 0,0 0 0,0 0 0,0 0 0,0 1 0,0-1 0,1 0 0,-1 0 1,0 0-1,0 0 0,0 0 0,0 0 0,0 0 0,0 0 0,1 0 0,-1 0 0,0 0 0,0 0 1,0 0-1,0 0 0,0 0 0,0 1 0,1-1 0,-1 0 0,0 0 0,0 0 0,0-1 1,0 1-1,0 0 0,1 0 0,-1 0 0,0 0 0,0 0 0,0 0 0,0 0 0,0 0 0,0 0 1,1 0-1,-1 0 0,0 0 0,0 0 0,0 0 0,0-1 0,0 1 0,0 0 0,0 0 1,0 0-1,1 0 0,-1 0 0,0-1 0,0 1-44,4-6 121,0-1-1,0-1 1,0 1-1,4-15 1,16-38 367,-22 57-463,0-1 0,0 1-1,0-1 1,1 1-1,-1 0 1,1 0 0,0 0-1,0 0 1,0 0-1,0 1 1,0 0 0,1-1-1,-1 1 1,1 0-1,-1 0 1,1 1 0,0-1-1,5 0 1,-6 1-12,1 1 0,-1 0 0,0 0 0,0 0 0,1 1 0,-1-1 0,0 1 0,0 0 0,0 0 0,0 0 1,4 2-1,-5-2-9,0-1-2,1 1 0,-1 0 0,0 0 0,1 0 0,-1 0 0,0 0 1,0 0-1,1 1 0,-1-1 0,0 1 0,-1-1 0,5 5 0,-2-1-39,0-1-256,-1-1 0,0 1 0,0 1 0,0-1 0,0 0 0,0 1 0,-1-1-1,3 10 1,0-5-1067,-4-6-520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85 856,'-2'-1'795,"-7"-2"-86,6 2 497,1 0-653,-25-28 8555,30 24-8834,8-12-21,-8 13-8,-1 2-26,30-17 704,-29 18-691,0 1-124,10-1-6,-10 1-13,-1 1-11,1 1-56,-1 0 0,1 0-1,-1-1 1,0 1 0,0 1 0,0-1 0,0 0-1,0 0 1,0 1 0,-1-1 0,1 1-1,-1-1 1,2 6 0,-1-2 0,-1 0 0,1 0-1,-1 0 1,-1 1 0,1-1 0,-1 7-1,0 20 45,-1-17-69,1 0-1,0 0 1,1 0-1,1 0 1,1 0-1,0-1 0,10 30 1,0-11-44,29 50 0,-40-81 47,1 1 0,-1 0 0,0-1 0,-1 1 1,1 0-1,1 7 0,-2-5 0,0-4 7,-1 1 1,-1 10-28,1-10-29,-12 13-900,10-14-35,0 0 0,0-1 0,-1 1 0,1 0-1,0-1 1,0 0 0,-5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1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1732,'0'0'6831,"-7"4"-6363,1-1-354,0 1 0,0 0 0,0 0 0,0 1 0,1-1 0,-1 1 0,1 0 0,1 1 1,-6 7-1,6-8 4,1 0 1,0 1-1,0 0 1,0 0 0,1-1-1,0 2 1,0-1 0,0 0-1,1 0 1,0 0-1,0 1 1,0 7 0,1-11-93,1-1 1,-1 1 0,1-1-1,-1 1 1,1-1 0,0 1-1,0-1 1,0 1 0,0-1-1,0 0 1,1 0 0,-1 0-1,0 0 1,4 3-1,28 26 213,-19-20-86,-10-8-140,3 3 193,0 1-1,11 13 1,-16-18-65,0 4 50,-2-6-181,1 1 0,-1-1 0,0 1 0,0-1-1,0 1 1,1-1 0,-1 1 0,0-1 0,0 1 0,0-1-1,0 1 1,0-1 0,0 1 0,0-1 0,0 1 0,0-1-1,0 1 1,0-1 0,0 0 0,0 1 0,0-1 0,0 1 0,-1-1-1,1 1 1,0-1 0,0 1 0,-1-1 0,1 1 0,-8 11 8,-1-1-1,0 0 1,0 0 0,-2-1 0,1 0 0,-20 14 0,26-22-398,1 0 1,-1 0-1,1-1 0,-1 1 0,1-1 1,-1 0-1,-4 2 0,6-3-1292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16 174 1208,'23'7'4468,"-6"-4"-1935,-14-5-2138,1 0-235,0-1 0,0 0 0,0 0 0,0 0 0,-1-1 0,1 1 0,-1-1 0,0 0 0,0 0 0,0 0 0,0 0 0,-1 0 0,0 0 0,0-1 0,0 0 0,0 1 0,-1-1 0,1 0 0,-1 0 0,-1 1 0,1-1 0,-1 0 0,1 0 0,-2-9 0,1 10-54,0 0 0,-1 0 0,1 0 1,-1 0-1,0 0 0,0 1 0,0-1 0,0 0 1,-1 1-1,1-1 0,-1 1 0,0-1 0,0 1 1,0 0-1,-1-1 0,-4-4 0,7 8-91,-1 0-1,1-1 0,-1 1 1,0 0-1,1-1 0,-1 1 0,1 0 1,-1-1-1,0 1 0,1 0 1,-1 0-1,0 0 0,1 0 1,-1 0-1,0 0 0,1 0 1,-1 0-1,1 0 0,-1 0 0,-1 0 1,1 0 32,-2 0 115,-1 2-20,-1 0-103,1 1 0,-1 0 0,1 0 0,0 0 0,0 1 1,0-1-1,1 1 0,-1 0 0,1 0 0,0 0 0,0 1 0,0-1 1,-2 6-1,2-4-15,1 0 0,0-1 0,1 2 0,-1-1 0,1 0 0,0 0 0,1 0 0,-1 0 0,1 1 0,0-1 0,1 0 0,0 0 0,0 1 0,0-1 0,1 0 0,0 0 0,0 0 0,0-1 0,4 7 0,4-1 22,-2-6-88,1-1-1,-1 1 1,1-1 0,0-1 0,0 0 0,0 0-1,1 0 1,-1-1 0,1-1 0,-1 0 0,1 0-1,-1-1 1,1 0 0,0 0 0,9-3 0,-11 2-974,0 0 1,-1-1-1,1-1 1,-1 1-1,1-1 1,-1-1-1,8-3 1,1-3-2325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42 856,'0'0'718,"0"-3"-68,-2-10 4310,2 6-4546,0 2 2411,0-3-2654,0 6 255,0-1-298,0 4-100,0-1-1,0 0 1,0 0 0,0 0 0,0 0 0,0 0 0,0 0 0,0 0 0,0 0-1,0 0 1,0 0 0,-1 0 0,1 0 0,0 0 0,0 0 0,0 0 0,0 0-1,0 0 1,0 0 0,0 0 0,0 0 0,0 0 0,0 0 0,0 0 0,0 0-1,0 0 1,0 0 0,0 0 0,-1 0 0,1 0 0,0 0 0,0 0 0,0 0 0,0 0-1,0 0 1,0 0 0,0 0 0,0 0 0,0 0 0,0 0 0,0 0 0,0 0-1,0 0 1,0 0 0,0 0 0,0 0 0,0-1 0,0 1 0,0 0 0,0 0-1,0 0 1,0 0 0,0 0 0,-1 0 0,1 0 0,0 0 0,-7 9 293,-9 18-286,-62 148 841,37-74-465,-65 140 316,-74 135 408,143-302-1023,-104 204 531,-109 230 261,100-188-1479,149-319 195,3-8-3157,46-102-198,-31 74 825,2-6-146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79 1156,'-2'-45'1618,"1"41"-825,1 1-379,0-12 15,0 12 1234,1 0-1293,0-2-368,0 5 36,-1 0 0,0 0 0,0 0 0,0 0 0,0 0 0,0 0-1,0 0 1,0 0 0,0 0 0,0 1 0,0-1 0,0 0 0,0 0 0,0 0 0,0 0 0,0 0 0,1 0 0,-1 0 0,0 0 0,0 0 0,0 0 0,0 0 0,0 0 0,0 0 0,0 0 0,0 0 0,0 0 0,1 0 0,-1 0 0,0 0 0,0 0 0,0 0 0,0 0 0,0 0 0,0 0 0,0 0 0,0 0 0,0 0 0,1 0 0,-1 0 0,0 0 0,0 0 0,0 0 0,0 0 0,0 0 0,0 0 0,0 0 0,0-1 0,0 1 0,0 0 0,0 0 0,0 0 0,0 0 0,1 0 0,-1 0 0,0 0 0,0 0 0,0 0 0,0 0-1,0-1 1,29 81 1167,20 86-1,54 260 693,-3-25-158,-59-239-1208,14 51 20,87 408-331,-140-606-444,13 94-872,-11-38-2958,-3-65 669,2 9 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1584,'0'0'748,"-2"-1"-26,-10-3 4606,17 11-4833,4 6-261,2-1-1,0 0 0,0-1 0,19 14 0,63 40 548,82 31 140,249 92 228,26-22-348,6-18-177,-323-109-496,301 98 444,-367-111-492,114 45 114,-127-47-99,68 42-1,-91-47-291,57 38-411,-75-48-723,-1 2 0,14 13 0,-23-19-2034,6 9 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1200,'0'0'925,"0"-3"-96,4 17 6775,30 94-5735,-29-96-1714,5 13 341,20 34 1,-20-42-273,-9-15-205,0 0 0,0-1 0,0 1 0,0 0 0,0 0 0,1-1 0,-1 1 0,1-1 0,-1 1 0,3 1 0,-3-2-14,5-3-75,-1 1 22,1-1 0,-1 0-1,0-1 1,6-3 0,3-1-38,-12 7 52,2-1 5,6 1 2,-1 1-1,1 0 1,0 0 0,-1 1 0,16 4 0,26 5-37,-49-11 61,1-2 4,0 0 0,-1 0-1,1 0 1,-1 0 0,1 0-1,-1 0 1,0-1 0,0 1-1,4-6 1,-6 7 0,1 0 0,-1-1 0,1 1 0,-1 0 0,0-1 0,0 1 0,1-1 0,-1 1 0,0 0 0,0-3 0,0-2 3,0 0 3,0-13-5,1 14-4,-1-1 0,0 1 0,0-1 0,-1 1 1,0 0-1,-1-7 0,-2-1-185,-2-16-904,6 27 452,0-1-223,-1-1 420,1-1-215,0-1-2645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10 570 1456,'2'-2'660,"5"-6"-241,0 1-1,-1-1 1,1 0-1,-2-1 1,1 0-1,-1 0 1,-1 0-1,0 0 1,0 0-1,-1-1 1,0 0-1,0 0 1,2-19-1,-5 26-109,-1-1-20,0 0-258,1 2 37,-1 0 0,1 1 0,-1-1-1,1 0 1,-1 0 0,0 0 0,1 0 0,-1 1-1,0-1 1,0 0 0,0 1 0,-1-1 0,1 0-1,0 1 1,-1 0 0,-1-3 0,1 3 103,-1 1-11,-10-1-24,10 1-6,0 2 0,0 1-100,-1 1 0,1-1 0,0 1 0,1-1 1,-1 1-1,1 0 0,-1 0 0,1 0 0,1 0 0,-1 0 0,0 1 0,1-1 0,-2 9 0,2-2-15,-1-1 0,2 1 0,0 0 0,0-1 1,1 1-1,0 0 0,0-1 0,2 1 0,-1-1 0,1 0 0,1 0 0,0 0 0,0 0 1,9 14-1,-13-24-19,0 1 0,1 0 0,-1-1 1,1 1-1,-1-1 0,1 1 0,-1-1 1,1 1-1,0-1 0,-1 1 0,1-1 1,0 1-1,-1-1 0,1 0 0,0 1 1,-1-1-1,1 0 0,1 0 0,0 1-10,-1-1 10,0 1 0,0-1 0,0 0 0,0 0 0,0 1 0,0-1 0,0 0 0,0 0 0,0 0 0,0 0 0,0 0 0,0-1 0,0 1 0,0 0 0,0 0 0,0-1 0,0 1 0,0-1 0,1 1 0,1-2-10,5 0-5,0-1 0,0-1 0,0 0-1,0 0 1,-1 0 0,1-1-1,-1 0 1,10-10 0,0-1-11,-1 0 0,15-21-1,-14 14 22,0-1 0,-1 0 1,-1-1-1,-2 0 0,-1-1 0,0-1 0,-2 0 0,-1 0 0,-2-1 0,0 0 0,-2 0 0,2-39 0,-6 52 99,-2 1 0,-3-24 0,-5-9 214,8 44-258,-2-6-12,3 9-29,0 0 1,0 0-1,0 0 0,0 0 0,0 0 0,0 0 1,0 1-1,0-1 0,0 0 0,0 0 1,0 0-1,0 0 0,0 0 0,0 0 0,0 0 1,0 0-1,-1 0 0,1 0 0,0 0 0,0 0 1,0 0-1,0 0 0,0 0 0,0 0 0,0 0 1,0 0-1,0 0 0,0 0 0,0 0 1,0 0-1,-1 0 0,1 0 0,0 0 0,0 0 1,0 0-1,0 0 0,0 0 0,0 0 0,0 0 1,0 0-1,0 0 0,0 0 0,0 0 1,-1 0-1,1 0 0,0 0 0,0 0 0,0 0 1,0 0-1,0 0 0,0 0 0,0 0 0,0 0 1,0 0-1,0-1 0,0 1 0,0 0 0,0 0 1,0 0-1,0 0 0,0 0 0,0 0 1,0 0-1,-3 35 129,1 0 1,5 45 0,-1-36 0,12 93 226,-4-72-99,-10-63-137,4 2-37,-4-4-83,0 0 0,0 0 0,0 1 0,1-1 0,-1 0 0,0 0 0,0 1 0,0-1 1,0 0-1,0 0 0,1 1 0,-1-1 0,0 0 0,0 0 0,0 0 0,1 1 0,-1-1 1,0 0-1,0 0 0,1 0 0,-1 0 0,0 0 0,0 1 0,1-1 0,-1 0 0,0 0 1,1 0-1,-1 0 0,0 0 0,0 0 0,1 0 0,-1 0 0,0 0 0,1 0 0,-1 0 1,0 0-1,0 0 0,1-1 0,38-2 110,1 1 0,0 2 0,63 7 0,-100-7-108,-1 1 1,1-1-1,0 1 1,-1 0-1,1 0 0,-1 0 1,0 0-1,1 0 1,-1 0-1,0 1 0,1-1 1,-1 1-1,0-1 1,0 1-1,0 0 0,-1 0 1,1 0-1,2 3 1,-3-3 5,-1 0-2,-3 14 0,2-13-11,-1-1-1,1 1 1,-1-1 0,0 0 0,1 1-1,-1-1 1,0 0 0,0 0 0,-1 0 0,-4 3-1,6-4-2,-1 0 0,1 0-1,-1-1 1,0 1 0,1 0 0,-1-1-1,0 1 1,0-1 0,1 0-1,-1 0 1,-3 1 0,-2-1-11,-2 2-37,0-1 0,0-1 0,-1 1 1,1-1-1,0-1 0,0 0 0,0 0 0,0-1 1,0 0-1,1-1 0,-1 1 0,0-2 0,1 1 1,-11-8-1,-1-1-997,1-1 0,1-1 0,0-1 1,-21-22-1,32 30-1324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33 206 1464,'0'0'3128,"-2"7"-2266,-4 38 732,1 51 0,3-24-516,2 49 609,0-102-1307,0-12-27,-1-8 531,-12-235-437,9 9 498,5 159-188,0 43-265,-1 21-91,0 1-210,1-3-153,1 4 93,3 7 475,32 70-401,47 135 0,-41-95-1511,-20-58-3799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21 502 1108,'-1'-1'527,"-17"-12"1095,17 11-854,1-2-553,3-5-123,1 0 0,-1 0 0,1 0-1,1 0 1,-1 1 0,2 0 0,-1 0 0,10-10-1,14-24 101,-4 7 410,33-39 0,-50 64-315,-7 9-256,-1 1 0,1-1 0,-1 1 1,1-1-1,-1 1 0,1-1 0,-1 1 0,1 0 1,0-1-1,-1 1 0,1 0 0,0-1 1,-1 1-1,1 0 0,0 0 0,-1 0 1,1-1-1,0 1 0,-1 0 0,1 0 1,0 0-1,-1 0 0,1 0 0,0 0 0,0 1 1,-1-1-1,1 0 0,0 0 0,0 1 1,15 10 471,-14-10-591,2 3 151,-1 0 0,1 1-1,-1-1 1,1 1 0,-1-1 0,0 1 0,-1 0 0,4 9 0,5 9 96,52 121 424,-42-90-378,16 62 167,-29-88-223,-7-25 670,-6-9-644,-2-5-83,0-1 0,1 1 0,0-1 0,1 0 0,-6-19 0,-4-20 170,4 17-20,2 0 0,1-1 0,-6-56 0,14 72-124,1 0 1,1 0-1,8-37 1,-8 44-62,2 1 1,0-1-1,8-17 1,-10 24-32,1 0-1,0 0 1,0 0-1,1 0 1,-1 0 0,1 1-1,0 0 1,9-8-1,-12 11-15,0 0-1,1 0 1,-1 1-1,1-1 1,-1 0-1,1 1 1,-1-1-1,1 1 1,-1-1-1,1 1 1,0 0 0,-1 0-1,1 0 1,-1-1-1,1 2 1,0-1-1,-1 0 1,1 0-1,1 1 1,-1-1-13,3 4 31,-2 3-34,-1 0 1,1 0-1,-1 0 0,-1 0 0,1 1 1,-1-1-1,0 1 0,-1-1 0,0 1 0,0-1 1,-1 0-1,-1 9 0,-3 14-239,-17 49 0,11-44 19,3-8 47,3-5-90,-1-1 1,-2 0-1,0 0 0,-17 31 1,24-51 118,5-7-561,94-140 425,-49 78 236,5-8 264,-52 74-173,-1 2-35,-1-1 0,1 1-1,0-1 1,0 1 0,-1 0-1,1-1 1,0 1 0,0 0-1,-1 0 1,1 0 0,0 0-1,0 0 1,0 0 0,0 0-1,-1 0 1,1 0 0,0 0-1,0 0 1,0 0 0,-1 0-1,1 1 1,0-1 0,0 0 0,-1 1-1,2 0 1,1 0 6,-1 0-1,1 1 1,-1 0 0,0-1-1,1 1 1,-1 0 0,3 3 0,13 18 32,-1 1 0,-1 0 0,25 53 0,-19-25 25,18 60 0,-30-75 2,5 40 0,-15-75 36,-5-8-86,-6-12 14,1-1-1,0 0 0,-13-37 1,11 17 44,2 1 1,1-1-1,2-1 1,-3-51-1,9 74-41,1-1 1,0 1-1,2 0 1,0 0-1,0 1 0,2-1 1,0 0-1,1 1 0,0 0 1,2 0-1,0 0 0,14-23 1,-17 35 36,-1-1 1,1 0 0,0 1-1,1 0 1,-1 0-1,1 0 1,-1 1 0,1-1-1,7-3 1,-8 10 37,-1-1-99,-1 1 1,0-1 0,0 1-1,0-1 1,0 1 0,0-1-1,0 1 1,-1 0 0,1 0 0,-1 0-1,0 0 1,0 0 0,0 0-1,0 0 1,-1 1 0,1-1-1,-1 0 1,0 0 0,1 1 0,-2-1-1,1 0 1,-1 6 0,-2 10-36,0 0 1,-2-1-1,0 1 1,-1-1-1,-9 19 1,-48 86-1173,43-87 547,0-3-2136,-33 42 0,29-44-69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7 594 1200,'-7'-3'442,"9"-3"2967,11-9-3231,1 1 0,0 1 0,29-22 0,58-34 190,-82 58-326,252-160 475,-185 122-352,112-46-1,-179 87-136,55-22 113,78-22 0,-129 46-54,0 1-1,1 0 1,0 2-1,0 1 0,0 1 1,0 1-1,45 5 1,-57-2-8,0 0 1,0 0-1,0 1 1,0 0-1,-1 1 1,0 1-1,0 0 1,20 14-1,-18-9 24,0 0 0,-1 1 1,0 0-1,-1 1 0,17 25 0,-4 4 111,-1 0-1,-3 2 1,25 73 0,-25-54-33,-3 1 1,-2 0-1,6 69 0,-11-24 71,-5 112 0,-5-206-259,-6 167 111,3-140-715,-3 0-1,-13 52 1,17-87-136,0 0 1,0 0 0,-1-1-1,0 1 1,-5 7 0,1-5-1538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82 277 864,'0'0'5003,"-2"8"-4525,-1 8-183,0-1 0,1 1 0,1 0 0,1 22 0,2-21-50,15 114 1908,-16-128-1873,-2 3 1886,-1-6-915,-4-11-618,-6-23-714,-6-20 901,3 0-1,3-1 1,1-1-1,-2-68 0,15 48 185,-1 68-878,0 1 1,1-1-1,-1 1 1,5-11-1,-3 10-23,-3 6-104,1 1-1,-1 0 1,1-1-1,0 1 1,-1-1-1,1 1 1,0 0 0,0 0-1,0 0 1,0-1-1,0 1 1,0 0-1,1 0 1,1-1-1,-2 1-16,1 0-180,2 1-82,1 1 9,-1-1-1,0 1 1,0 0 0,1 0-1,-1 0 1,0 1-1,0 0 1,0 0-1,0 0 1,0 0 0,-1 0-1,1 1 1,-1-1-1,1 1 1,-1 0 0,0 0-1,0 1 1,-1-1-1,1 1 1,0-1 0,-1 1-1,0 0 1,0 0-1,0 0 1,1 4 0,4 12-3782,-2 1 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0 1044,'-16'1'333,"0"1"1,1 1-1,-1 0 0,1 1 1,0 0-1,0 2 0,-27 12 1,23-7-53,0 1 1,0 1 0,1 0 0,-31 31 0,16-8 11,2 2 1,1 0 0,3 2 0,-34 64 0,39-62-33,2 0 1,-20 58-1,-32 151 471,59-193-414,3 0 0,-4 107 0,13-119-63,13 92 0,-8-118-179,0 1 0,1-1 1,1-1-1,1 1 0,1-1 0,20 35 0,-19-41-41,0 0-1,1-1 1,0 0-1,1-1 1,1 0-1,0-1 1,0 0-1,1-1 1,0 0-1,0-1 1,1 0-1,25 9 1,-14-8-1,-1-2 0,1 0 0,0-2 0,0 0 0,1-2 0,-1-1 1,30-2-1,2-3 21,0-3 1,90-22-1,-77 9-4,-2-3 0,-1-3-1,92-47 1,165-128 132,-234 140-156,326-251 14,-394 293-105,43-35-5616,-61 49 3160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1412,'-4'2'742,"0"0"-1,-1 0 0,1 0 1,0 1-1,0-1 1,1 1-1,-1 0 0,0 0 1,1 1-1,0-1 1,-3 5-1,2-2-375,0 0-1,0 1 1,1 0-1,0 0 1,0 0-1,-2 9 1,0 9 229,0 0 1,2 0 0,1 1-1,1 42 1,1-63-494,0-5-107,0 0-1,0 0 1,0 1-1,0-1 1,1 0-1,-1 0 1,0 1 0,0-1-1,0 0 1,0 0-1,0 1 1,0-1-1,0 0 1,1 0 0,-1 0-1,0 1 1,0-1-1,0 0 1,1 0-1,-1 0 1,0 0-1,0 1 1,0-1 0,1 0-1,-1 0 1,0 0-1,0 0 1,1 0-1,-1 0 1,0 0 0,0 0-1,1 0 1,-1 0-1,0 0 1,0 0-1,1 0 1,-1 0-1,0 0 1,1 0 0,-1 0-1,0 0 1,0 0-1,1 0 1,-1 0-1,0 0 1,0 0 0,0 0-1,1-1 1,-1 1-1,0 0 1,48-45-748,-46 43 700,1-1 0,0 1 0,0 0 0,0 0 0,0 0 0,0 0 0,1 0 0,-1 1 0,0 0 0,1-1 0,4 0 0,2 1-10,-1 0-1,1 1 0,12 0 1,-16 1 40,1-1 3,1 0 0,-1 0 0,0-1 1,0 0-1,0 0 0,13-4 1,-18 4 21,0 1 1,0-1-1,0 0 1,-1 1-1,1-1 1,-1 0-1,1 0 1,0-1-1,-1 1 1,0 0-1,1 0 1,-1-1-1,0 1 1,0-1-1,1 1 1,0-3-1,0 0 16,1 0 19,-1 0 0,0 1 0,0-1 0,-1 0 0,1-1 0,1-7 0,-3 9-20,1 1 25,-1-2-5,-1-2-60,1 1 0,-1-1 1,0 1-1,0-1 0,-5-9 0,5 13-198,-9-23-2922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32 504 1084,'0'0'793,"3"-2"-77,2-1-403,1 0 1,-1 0-1,0-1 0,0 0 1,-1 0-1,1 0 0,-1-1 1,0 1-1,0-1 0,-1 0 1,1 0-1,-1-1 0,0 1 0,0-1 1,-1 1-1,0-1 0,0 0 1,2-9-1,-4 11-203,0 1 0,0 0 1,-1 0-1,1 0 0,-1-1 0,0 1 0,0 0 0,0 0 0,0 0 0,-1 0 1,1 0-1,-1 1 0,0-1 0,0 0 0,0 1 0,0-1 0,0 1 0,0 0 1,-1 0-1,1 0 0,-6-4 0,6 5 59,-1 1-15,-8 0-9,8 0-6,-1 2-24,0 1-84,1 0 0,-1-1-1,1 1 1,0 0 0,0 1 0,0-1 0,0 1-1,1-1 1,-1 1 0,1 0 0,0 0 0,0 0-1,0 0 1,1 0 0,-3 9 0,3-7-13,0 0 1,0 0 0,0 0-1,1 0 1,0 0-1,0 0 1,1 1 0,-1-1-1,1 0 1,1 0-1,-1 0 1,3 6 0,-2-9-29,-1 0 1,0 0 0,1-1-1,0 1 1,0-1 0,0 1-1,0-1 1,0 1-1,0-1 1,0 0 0,1 0-1,-1 0 1,1 0 0,0-1-1,-1 1 1,1-1 0,0 1-1,0-1 1,0 0 0,0 0-1,0 0 1,0-1-1,6 1 1,-4-1-10,-1 0 1,0-1-1,0 0 0,0 0 1,0 0-1,0 0 0,0-1 0,-1 0 1,1 1-1,0-1 0,-1-1 1,1 1-1,-1 0 0,6-6 0,-2 1 5,0-1 0,0 0-1,-1-1 1,0 1 0,0-1-1,-1-1 1,0 1 0,-1-1-1,0 1 1,0-1 0,-1-1-1,0 1 1,1-14 0,0-2 3,-2-1 0,0 1 1,-2-1-1,-4-29 0,-23-139 91,24 187-63,1 13 77,15 156-50,11 27 25,-14-133-123,-9-53 38,0-1-2,4 5 6,-4-5 4,3-2 2,53-16 10,-52 15 0,0 0-1,0 1 1,0-1-1,0 1 1,0 0-1,1 1 1,-1 0-1,0-1 1,0 1-1,1 1 1,4 0-1,-9-1-3,7 0 7,-5 0-7,0 1-1,-1-1 1,1 1-1,-1-1 1,1 1 0,-1 0-1,1-1 1,-1 1 0,0 1-1,1-1 1,3 3-1,10 7-77,-15-10 9,-4 3-1004,-10 12 755,6-11-61,4-5 251,-1 0-1,0 0 1,0 0 0,0-1-1,0 1 1,0-1 0,1 0-1,-1 0 1,0 0 0,1 0-1,-1-1 1,0 0 0,1 1 0,0-1-1,-5-4 1,2 2-356,0-1-1,1 0 1,-1-1 0,1 0 0,0 1-1,1-2 1,-6-7 0,2 0-1212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 1128,'-20'112'4064,"-5"49"-2506,18-102-1147,-11 101 906,18-157-1144,-3 12-55,2-12 283,0-15-280,4-195 738,1 156-343,4 0 0,1 1-1,25-80 1,-33 129-469,-1-1-1,1 1 1,-1-1 0,1 1-1,0-1 1,0 1 0,0 0-1,0 0 1,0-1-1,0 1 1,0 0 0,0 0-1,0 0 1,0 0 0,1 0-1,1-2 1,-1 3 495,3 4-391,1 1-107,-1 0 0,0 0 0,0 1 0,-1 0 0,1-1 0,-1 1 0,0 1 0,4 10 0,48 153 356,-23-64-3762,-31-92 1756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67 568 1320,'-4'-1'744,"-5"-1"-95,1-1-1,0-1 1,0 0 0,-11-6-1,17 9-230,-7-12 847,10 8-1031,2-5-145,1 0 1,0 0-1,0 1 0,1-1 0,0 1 1,10-12-1,46-55 299,-50 63-338,-1 1 67,1 1-1,0 0 0,0 0 0,1 1 0,1 1 1,20-13-1,-31 22-65,0-1-1,0 1 1,0 0 0,0 0 0,0-1-1,0 1 1,0 1 0,0-1 0,0 0-1,0 0 1,0 1 0,0 0 0,0-1-1,0 1 1,0 0 0,0 0 0,0 0-1,0 0 1,-1 0 0,1 0 0,0 0-1,-1 1 1,1-1 0,-1 1 0,3 2-1,2 6 58,-1 0-1,1 1 1,-2 0-1,1 0 1,4 24-1,-1-11 26,16 46 147,9 34 22,-32-102-177,-6-11-48,-2-5 1,1 0-1,0-1 0,1 0 1,0 0-1,1 0 0,1 0 1,-1-20-1,4 10 104,4-27 0,-3 44-149,0 0 1,1 0-1,0 0 0,0 0 0,1 0 0,0 0 0,6-9 1,-3 6 11,-5 8-25,1-1 0,0 1-1,0 0 1,0-1-1,0 1 1,1 0-1,-1 1 1,1-1 0,3-3-1,-5 6-2,1-3 13,0 1 0,1 1 0,-1-1 0,0 0 0,1 0 0,-1 1 0,1 0 0,0-1 0,4-1 0,-3 8 10,14 12-6,-18-17-32,0 0-1,1 0 1,-1 1 0,0-1 0,0 0 0,1 0 0,-1 1 0,0-1 0,0 0 0,0 0 0,1 1-1,-1-1 1,0 0 0,0 1 0,0-1 0,0 0 0,0 1 0,1-1 0,-1 0 0,0 1 0,0-1-1,0 0 1,0 1 0,0-1 0,0 0 0,0 1 0,0-1 0,0 0 0,-1 1 0,1 0 0,-5 28-56,-2 0 0,-1 0 0,-1 0 0,-14 30 1,14-23-620,8-33 493,9-8-1295,5-5 1364,0 0 0,0-1 1,-1-1-1,15-18 1,38-61 247,-56 78 98,-7 10-118,8-9 334,-8 10-385,7-6-10,-7 6 182,3 6-170,17 12-2,-21-16-60,0 1 0,0-1 0,0 1 1,-1 0-1,1-1 0,0 1 0,0 0 0,0 0 0,-1 0 0,1 0 0,0 0 0,-1 0 1,1 0-1,-1 0 0,1 0 0,-1 0 0,1 2 0,2 3 12,10 16 34,0 1 1,-1 0-1,-1 1 1,-1 0-1,-1 0 1,10 47-1,-18-54-66,-2-13 8,1 0-28,0-1-31,0 10-24,0-10-13,-4-10-489,-7-14 625,1 0 0,1-1 0,1 0 0,1 0 0,-6-33 0,8 26 103,0 0 0,3 0 0,0 0 0,3-39 0,1 56-92,0-1 0,0 1 0,1 0-1,1 0 1,0 0 0,0 0-1,8-11 1,-8 14-17,1 1 1,0 0-1,1 1 1,-1-1-1,1 1 1,1 0-1,0 0 1,0 1-1,14-10 1,-20 15-23,0 1 0,0-1 0,-1 1 0,1-1 0,0 1 0,0 0 0,0-1 0,0 1 0,0 0 0,0 0 0,0 0 0,0-1 1,1 1-1,1 0 7,0 0 28,1 2 4,-2-1-37,0-1-3,0 1 0,-1 0 0,1 0-1,-1 0 1,1 0 0,0 0 0,-1 0-1,0 0 1,1 1 0,-1-1 0,0 0-1,0 1 1,0-1 0,1 1 0,-2 0-1,1-1 1,0 1 0,0 0 0,0-1-1,-1 1 1,1 0 0,-1 0 0,1-1-1,-1 1 1,0 0 0,0 0 0,0 0-1,0 0 1,0 2 0,-4 20-134,0-1 0,-2-1 0,0 1 0,-1-1 0,-2 0 0,0 0 0,-19 31 0,18-36-112,-6 11-755,-1 0 0,-26 30 1,10-18-1878,0 1 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17 250 1536,'0'0'756,"-3"1"-78,-10 0 4437,21-13-5034,0 0 0,0 1 0,2 0 0,11-11 0,7-3 128,2 2-1,38-25 1,-47 36-91,0 1 0,0 1 0,1 1 0,39-11 0,-26 12-4,0 1 0,0 2 1,1 2-1,-1 1 0,1 2 1,0 1-1,-1 2 0,1 1 1,-1 2-1,0 1 0,-1 2 1,0 1-1,0 2 0,-1 2 1,-1 0-1,0 3 0,-1 0 0,0 2 1,-2 1-1,0 2 0,-2 0 1,35 37-1,-14-4 129,49 70 1,-81-100-170,-2 0 1,-1 2 0,18 48-1,-19-45-15,-1 2 12,-1 1-1,10 54 0,-13-54-21,4 35-465,-4 1 0,-1 116 0,-6-172-106,-1 0 0,-3 15 0,-4 4-3955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1800,'-4'1'187,"0"0"0,-1 0 0,1 0 0,0 0 0,1 0 0,-1 1 0,0 0 0,0 0 1,1 0-1,-1 0 0,1 0 0,0 1 0,-1 0 0,1-1 0,0 1 0,1 0 0,-1 1 0,-3 5 0,-3 5 241,1 0-1,0 1 1,-7 21 0,12-27-313,-9 23 315,1 1-1,2 1 1,-5 37-1,-5 103 557,16-110-695,3 0-1,3 0 1,3 0-1,2-1 1,3 0-1,21 66 1,-15-73-44,27 57 1,-31-84-126,2 0 1,1-1-1,32 42 1,-37-57-70,0 0 0,1-1 0,1 0 1,0-1-1,0-1 0,29 18 1,-30-22-29,0 0 0,0 0 1,1-1-1,0-1 0,0 0 0,0-1 1,0-1-1,0 0 0,24 1 1,-14-4-11,1-2 1,-1 0 0,0-1 0,0-1-1,0-2 1,0 0 0,35-17 0,-3-3-20,95-66 1,-41 15-21,122-116 0,-85 37-757,-87 90-132,24-34-4520,-57 70 2524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22 952,'-2'6'566,"-1"0"-1,1 1 1,1-1-1,0 1 1,0-1-1,0 1 1,0 0-1,1-1 1,1 12-1,2 0 226,0 0-1,7 19 1,-4-16-100,-4-15-457,0 0 1,0-1-1,1 1 1,6 8-1,-5-6 37,-3-6-145,1-1-13,5 4-6,-5-4 81,2-3-215,2-1-38,1 0 0,-1-1 0,0 0 0,0 0 0,0-1 0,0 0 0,-1 0 0,6-5 0,19-27-492,-28 35 499,16-2-148,10 7 78,-26-3 108,2 1 2,1 0 11,-2 0 0,1 0 0,-1-1 0,1 0 0,-1 0 0,1 0 0,-1 0 0,1 0 0,-1 0 0,1-1 0,4-1 0,-5 1 31,-1 0 1,0 0-1,0 0 1,1 0-1,-1 0 1,0 0-1,0-1 1,-1 1 0,1-1-1,0 1 1,3-4-1,-4 3 104,0-1 19,1-1-108,-1 1 0,-1-1 1,1 0-1,0 0 0,-1 0 0,0 0 1,0 1-1,0-1 0,0 0 0,-1 0 1,0 0-1,1 0 0,-1 0 0,-1 1 1,1-1-1,0 0 0,-1 1 0,0-1 1,0 1-1,0 0 0,0 0 0,-1 0 1,1 0-1,-1 0 0,0 0 0,1 0 1,-1 1-1,-6-4 0,-15-14-1122,7 6-3986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0 671 1108,'8'-4'467,"0"-1"0,-1 1 0,0-2 0,0 1 0,0-1 0,10-11 0,-3 0 504,18-27-1,-29 39-709,1 0 1,-1-1 0,0 1-1,-1-1 1,0 0-1,1 0 1,-2 0 0,1 0-1,-1 0 1,0 0-1,0 0 1,-1-1-1,0 1 1,0-9 0,-7 3 321,7 12-543,-1-1-1,1 1 0,0 0 1,0-1-1,0 1 0,-1 0 1,1 0-1,0-1 0,0 1 1,-1 0-1,1 0 0,0 0 1,-1 0-1,1-1 0,0 1 1,-1 0-1,1 0 0,0 0 1,0 0-1,-1 0 0,1 0 1,-1 0-1,1 0 0,0 0 1,-1 0-1,1 0 0,0 0 1,-1 0-1,1 0 0,0 0 1,-1 0-1,1 0 0,0 0 0,0 0 1,-1 1-1,1-1 0,0 0 1,-1 0-1,-1 3 0,-1-1 1,1 1-1,0-1 0,0 1 1,0 0-1,0 0 0,1 0 0,-1 0 1,1 0-1,0 0 0,0 0 1,0 0-1,0 1 0,0-1 1,0 6-1,1 4 32,-1-1 0,1 1-1,1 0 1,0-1 0,1 1 0,6 19 0,-8-30-66,1-1-1,-1 1 1,1-1-1,0 1 1,-1-1 0,1 1-1,0-1 1,0 0-1,0 1 1,0-1 0,0 0-1,0 0 1,1 0 0,-1 0-1,0 0 1,0 0-1,1 0 1,-1 0 0,1 0-1,-1-1 1,1 1-1,-1-1 1,1 1 0,-1-1-1,1 1 1,0-1 0,-1 0-1,1 0 1,0 0-1,-1 0 1,1 0 0,-1 0-1,1 0 1,3-1-1,1-1-13,0 1 0,0-1-1,0-1 1,0 1 0,0-1-1,9-6 1,-4 2-40,-1-1 0,0-1 0,0 0 0,-1 0 0,0-1 0,0 0 0,9-15 0,-7 7-22,-1 0 0,-1-1 0,0 1 0,6-24-1,-4 2-17,-1-1 0,-3 1-1,-1-1 1,1-47-1,-6 46 335,-7-74 0,6 113-142,-2 2-36,1 1-64,1-1 1,0 1-1,0 0 0,0 0 0,0 0 1,-1 0-1,1-1 0,0 1 0,0 0 0,0 0 1,-1 0-1,1 0 0,0 0 0,0 0 1,0 0-1,-1-1 0,1 1 0,0 0 0,0 0 1,-1 0-1,1 0 0,0 0 0,0 0 1,-1 0-1,1 0 0,0 0 0,0 0 1,-1 1-1,1-1 0,0 0 0,0 0 0,0 0 1,-1 0-1,1 0 0,0 0 0,0 0 1,0 0-1,-1 1 0,1-1 0,0 0 0,0 0 1,0 0-1,0 1 0,-1-1 0,1 0 1,0 0-1,0 0 0,0 1 0,0-1 1,-3 5 6,2-2-6,1-1 0,-1 0 0,0 0 0,1 0 0,-1 0 0,1 1 0,-1-1 0,1 0 0,0 3 0,-3 39 15,2-1 0,1 1 1,3-1-1,9 52 1,-11-93-21,-1-1-1,1 1 1,-1-1-1,1 0 1,-1 1 0,1-1-1,0 0 1,0 0 0,0 1-1,0-1 1,0 0 0,0 0-1,0 0 1,0 0-1,0 0 1,0-1 0,1 1-1,-1 0 1,0 0 0,0-1-1,1 1 1,-1-1 0,1 1-1,-1-1 1,2 1-1,5 0 2,-1 0 1,1 0-1,13-1 0,-12 0-6,85-5 26,23 1 21,-100 5-30,1 0 0,0 1 1,0 1-1,25 7 1,-38-8-2,0 0 0,0 0 0,0 0 0,0 1-1,5 3 1,-8-5-5,-1 0-1,1 0 0,-1 0 0,0 1 0,1-1 0,-1 0 0,0 1 1,0-1-1,0 0 0,0 1 0,0-1 0,0 1 0,-1 0 0,1-1 1,0 1-1,-1 0 0,1-1 0,-1 1 0,0 0 0,1-1 0,-1 1 1,0 0-1,0 2 0,-1 4 3,-1-1 0,0 1 0,0-1 0,0 0 0,-1 1 0,0-1 1,-1 0-1,1-1 0,-1 1 0,-1-1 0,1 1 0,-1-1 0,-9 8 0,4-5-2,0 0-1,-1-1 0,0 0 1,0 0-1,-1-2 1,0 1-1,0-1 0,0-1 1,-1 0-1,0-1 1,0-1-1,-15 3 0,20-5-13,-1 0 0,0 0-1,1-1 1,-1-1-1,1 1 1,-1-1 0,1-1-1,-1 1 1,1-2-1,0 1 1,0-1 0,0 0-1,0-1 1,0 1 0,1-2-1,-1 1 1,1-1-1,0 0 1,1-1 0,-9-8-1,6 4-202,1-1-1,0 0 1,-7-15-1,-8-10-1656,22 34 1445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1224,'1'68'1691,"-2"0"-1,-19 128 1,14-156-1240,4-18-227,-4 29 621,-2 0 0,-25 86 0,17-104 341,15-31-928,1-1-236,0-1 0,-1 0 0,1 0 0,0 1 0,0-1 0,0 0 0,-1 0 0,1 0 0,0 0 0,0 1 0,-1-1 0,1 0 0,0 0 0,-1 0 0,1 0 0,0 0 0,0 0 0,-1 0 0,1 0 0,0 0 0,-1 0 0,1 0 0,0 0 0,-1 0 0,1 0 0,0 0 0,0 0 0,-1 0 0,1 0 0,0 0 0,-1 0 0,1-1 0,0 1 0,0 0 0,-1 0 0,1 0 0,0 0 0,0-1 0,-1 1 0,1 0 0,0 0 0,0-1 0,0 1 0,0 0 0,-1 0 0,1-1 0,-6-16 107,1 0 0,1 0 0,0 0 0,-1-28 0,1-76 199,5 94-185,1-1-1,1 1 1,1 0-1,1 0 1,2 1-1,10-29 1,-16 54-125,-1 1 1,1-1 0,-1 0-1,1 1 1,-1-1 0,1 0-1,-1 1 1,1-1 0,-1 1-1,1-1 1,0 1 0,-1 0-1,1-1 1,0 1 0,-1-1-1,1 1 1,0 0 0,0 0-1,-1 0 1,1-1 0,0 1-1,0 0 1,-1 0 0,1 0-1,0 0 1,0 0 0,0 0-1,-1 0 1,1 0 0,1 1-1,-1-1-28,1 0 95,1 3-10,8 9-45,-1 1 0,-1 0 0,0 0 1,-1 1-1,12 25 0,-15-25-945,1 1-1,-2 0 1,5 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1524,'0'0'5765,"37"-46"-5353,-6 26-92,-6 3-144,6-6-136,1 3-164,3 4-164,-7 0-172,7-4-508,-12 4-1141,0 0 325</inkml:trace>
  <inkml:trace contextRef="#ctx0" brushRef="#br0" timeOffset="1">527 1 1468,'2'-1'229,"-1"1"0,1 0 0,0 0 0,0 0 0,0 0-1,-1 1 1,1-1 0,0 0 0,0 1 0,0-1 0,-1 1 0,1-1 0,0 1-1,-1 0 1,1 0 0,-1 0 0,1 0 0,-1 0 0,1 0 0,-1 0 0,0 0-1,1 1 1,-1-1 0,0 0 0,0 1 0,0-1 0,1 4 0,31 45 1139,44 97-1,-28-49-761,-16-25-1559,-23-44-3780,-9-26 2297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12 324 1448,'-2'-2'575,"1"0"-493,0 1 0,0 0 0,0 0 0,0 0 1,0-1-1,1 1 0,-1-1 0,1 1 0,-1 0 0,1-1 0,-1 1 0,1-1 1,0 1-1,0-1 0,0 1 0,-1-1 0,2 1 0,-1-1 0,0 1 1,0-1-1,0 1 0,1-1 0,-1 1 0,1-1 0,0-1 0,4-8 188,1 1-1,0 0 0,0 0 1,1 1-1,0 0 0,13-13 1,-14 17-111,-1 0 1,0 1-1,1-1 0,0 1 1,0 0-1,0 0 0,1 1 1,-1 0-1,1 0 0,0 1 1,0-1-1,8 0 0,-12 3-87,0 0-1,1 0 1,-1 0-1,0 1 1,1-1-1,-1 1 1,0 0-1,0 0 1,0 0-1,0 1 1,0-1-1,0 1 1,0-1-1,0 1 1,0 0-1,-1 0 1,1 1-1,-1-1 1,1 0-1,-1 1 1,2 2-1,2 3 37,0 1 0,0-1-1,-1 1 1,0 0 0,5 14-1,-2-3 38,-1-5-46,-2 0 0,0 0 0,-1 1 0,3 18 0,-3-4 101,0 45 1,-4-60-152,-1 0 0,0-1 0,-1 1 1,-1-1-1,-5 18 0,-2-19-120,9-13 56,0 1 0,0 0 0,1 0 0,-1-1 0,0 1 1,1 0-1,-1 0 0,0 0 0,1-1 0,-1 1 0,1 0 0,-1 2 0,-2-4-41,-2-2 56,0 0 1,0 0-1,0 0 0,1 0 1,-1-1-1,1 0 0,0 0 1,0 0-1,0 0 0,0-1 0,1 1 1,0-1-1,0 0 0,0 0 1,1 0-1,-1-1 0,-1-5 1,-1-5 75,0 1 0,0-1 0,2-1 0,-4-31 0,7 34-39,0 0 0,1 0 0,1 0 0,0 0 0,1 0 0,0 1 0,1-1 0,1 1 0,0 0 0,1 0 0,0 1 0,1-1 0,0 1 0,1 1 0,17-21-1,-23 30-27,0 1-1,0-1 1,0 0-1,0 1 1,1 0-1,-1-1 1,0 1-1,1 0 1,-1 0-1,4-1 1,9 5 34,-10 1-16,-3 1-18,0 1 0,0-1 0,-1 1 0,0-1 0,0 1 0,0 0 0,-1 0 0,1-1 0,-1 1 0,-1 0 0,-1 10 0,-3 10-31,-11 34 0,3-14-147,5-6-995,12-39 1037,-1 0 87,11 3-182,-9-9 98,74-93-248,-43 52 582,-32 42-126,0-1 0,0 2 0,0-1 0,0 0 0,1 1 0,0 0 0,8-4 0,-11 5 442,0 3-501,0 0 0,-1-1 1,1 1-1,0 0 0,-1 0 1,1 0-1,-1 0 0,1 0 1,-1 0-1,3 2 1,0 1 22,-1-1-7,0 0-1,0 0 1,0 1-1,-1-1 1,1 1-1,-1-1 1,0 1-1,0 0 1,0 0-1,0 0 1,-1 1-1,2 7 1,0-3 29,-2-6-52,17 49 257,-3-1 1,10 67-1,-24-107-258,0 0 1,0 0-1,-2 0 1,1 1-1,-4 17 1,4-27-44,0-2-7,-1 0 33,1-1-1,0 1 1,0 0-1,0 0 0,-1 0 1,1 0-1,0 0 1,0 0-1,-1-1 1,1 1-1,0 0 1,0 0-1,0 0 1,-1 0-1,1 0 1,0 0-1,0 0 1,-1 0-1,1 0 1,0 0-1,0 0 1,-1 0-1,1 0 1,0 0-1,0 1 1,-1-1-1,1 0 1,0 0-1,-1 0 1,1 0 0,-1 0 0,1 1-1,0-1 1,-1 0 0,1 0 0,-1 0 0,1 0-1,-1 0 1,1 0 0,0 0 0,-1 0 0,1 0-1,-1 0 1,1-1 0,-1 1 0,1 0 0,0 0-1,-1 0 1,1 0 0,-1-1 0,1 1 0,0 0-1,-1 0 1,1-1 0,0 1 0,-1 0 0,1-1 0,0 1-1,0 0 1,-1-1 0,1 1 0,0 0 0,0-1-1,0 1 1,-1-1 0,1 1 0,0 0 0,0-1-1,0 0 1,-14-25 58,1-1 0,2 0-1,1-1 1,1 0-1,-8-41 1,11 37 124,1-1 0,2 0 1,1 0-1,5-60 0,-1 75 21,1 1 1,1 0-1,11-32 0,-12 41-122,0 1-1,0 0 1,1 1-1,-1-1 1,2 0-1,-1 1 1,1 0-1,0 0 1,0 0-1,11-8 1,-13 12-20,0 0 1,0 1-1,0-1 0,1 1 1,-1-1-1,1 1 1,-1 0-1,1 1 0,-1-1 1,1 1-1,6-1 1,-7 2-38,-1-1 1,1 1 0,-1 0 0,1 0-1,-1-1 1,1 2 0,-1-1 0,0 0-1,1 0 1,-1 1 0,0 0 0,0-1 0,2 3-1,-1-1-10,0 1 0,-1-1 0,0 1-1,1-1 1,-1 1 0,-1 0 0,1 0-1,0 0 1,-1 0 0,0 0 0,0 0-1,0 0 1,0 7 0,0 4-61,-1 0 1,-1 19-1,-1-15-187,-1 0-1,-1-1 1,-1 0 0,0 0 0,-1 0 0,-1 0-1,0-1 1,-2 0 0,-12 19 0,10-19-1284,-2 0 1,0-1-1,0 0 1,-29 24-1,13-16-2003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44 917 1352,'-6'5'1264,"-1"-4"2869,3-3-3922,-14-2 1601,18 4-1768,-1 0 0,1 0 1,-1-1-1,1 1 0,-1 0 0,1 0 0,-1-1 0,1 1 0,0 0 1,-1-1-1,1 1 0,-1-1 0,1 1 0,0-1 0,-1 1 0,1-1 0,0 1 1,0-1-1,-1 1 0,1-1 0,0 1 0,0-1 0,0 1 0,-1-1 1,1 1-1,0-1 0,0 0 0,0 1 0,0-1 0,0 1 0,0-1 1,0 1-1,1-1 0,-1 0 0,0 0 0,3-15 391,-3 14-401,1-1 1,-1 0-1,1 1 0,0-1 0,0 0 0,1 1 0,-1-1 0,0 1 1,1 0-1,1-3 0,4-5 34,7-10 54,0 0 0,1 0 1,21-19-1,55-48 125,-77 74-222,267-221 364,-2 37-180,-212 156-157,2 3-1,98-37 0,-129 61-21,1 2 0,0 1 0,77-9 0,-102 18-8,0 2-1,1 0 1,-1 1-1,0 0 1,0 1-1,0 0 1,0 2-1,0-1 1,0 2-1,-1 0 1,0 0-1,0 1 1,0 1-1,-1 0 1,0 1-1,16 13 1,-5 0 50,0 0 1,-2 1 0,-1 2-1,0 0 1,-2 1 0,-1 0 0,22 44-1,-19-25 28,-1 1 1,-3 0-1,-1 1 0,11 61 0,17 172 225,-28-125-204,6 96 157,-19-1-563,-4-232-437,0-1 1,0 1-1,-7 19 1,8-33-225,-9 4-3617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3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1128,'-6'1'231,"1"1"-1,-1 0 1,1 0-1,0 1 1,0 0 0,0 0-1,0 0 1,0 0-1,1 1 1,0-1 0,-1 1-1,1 0 1,1 1-1,-1-1 1,1 1-1,-4 5 1,-3 8 212,0 0-1,2 0 1,-9 24 0,3-1 153,2 1 1,-12 80 0,4 105 722,15-110-624,6 1-1,17 142 1,-16-247-668,48 272 857,-42-246-706,3-1 0,1 0-1,2 0 1,1-2 0,32 55-1,-36-75-123,0 0 0,1-1 0,1-1 0,0 0 0,1-1 0,0 0 0,1-1 0,0-1 0,1 0 0,1-1 0,0-1 0,0-1 0,0 0 0,1-1 0,33 8 0,-21-9-11,0-2 0,0-1 0,0-1 0,0-1 0,0-2 0,1-1 0,-1-2 0,-1 0 0,52-16 0,24-14-28,106-50-1,-145 53-95,-1-3-1,-2-3 1,100-77-1,43-57-211,-191 158 264,162-150-250,-127 111 10,55-70 0,-85 97-161,-2-1 0,0-1 0,-2 0 0,23-52-1,-37 72-42,2-7-111,-3-1-3713,-1-3 1451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10:5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1312,'4'-4'10472,"-27"274"-9903,21-191-280,12 117 0,-5-137-177,5 29 29,11 11-9,4 0-1,5-2 1,80 179 0,-105-266-125,117 232 111,-84-174-72,68 91 0,187 243 205,-176-237 239,-67-95-285,22 31 110,-44-62-109,60 64 0,3-12 24,-17-29-37,-38-36-33,-35-25-137,2 0-10,-1 0 0,1 0 0,-1 0 0,1 0 0,-1 0 0,1 0 0,-1 1 0,3 1 0,-4-2-13,1 0 22,14 7 61,17 8 116,-31-16-64,14 8 186,5 2 479,-19-8-441,0-1-348,44 23 105,-44-22 583,-11-4-697,-4-3 5,-1 1 17,-1 0 0,-25-4 0,23 6-18,-92-7 49,87 9-61,-1-2 93,0-2 0,0 0 0,-30-10 0,37 10-14,-74-16 378,88 20-418,-10-5 7,9 4-27,-20-8 96,21 9-102,-18-9 59,18 8-34,7 4-22,31 12 4,-34-14-11,1 0-3,138 39 166,-92-27 28,-47-13-167,1 1-6,8 1 5,-8-1 3,-1-1-3,41 4 124,-41-4-122,3 0-16,29-4 20,-31 4-12,-1 0-18,1-2-5,0 1-4,23 0 58,2-4-73,-25 5 38,0 0-20,8-2-1,-8 2 13,-1-1-22,10-1 9,-10 2 42,1-1-25,7-1-6,-7 1-5,0 1-17,-1-1 82,-1 1-1,1-1 1,0 1-1,0-1 1,-1 0-1,1 0 1,0 1 0,-1-1-1,1 0 1,2-3-1,-3 3-21,3-12-23,-2 4-11,-2 7-10,3-27 10,5-17 4,6-69-6,-12 84-9,-2 28-2,0-1 8,0-12-2,1 12-8,-1 0 2,0-9 7,0 9-3,0 1-3,1-26-19,-1 26 49,0-1-25,0-10-1,0 11 15,-2 11-42,2-7 25,-5 18 0,-3 33 1,8-49-1,-1 1 2,-11 57-11,12-59 9,-8 56 11,2-20-30,6-35 18,0-2 0,0 0-1,0 0 1,0-1 0,0 1-1,0 0 1,0 0 0,0 0-1,0-1 1,0 1 0,0 0 0,0 0-1,-1 0 1,1-1 0,0 1-1,-1 0 1,1 0 0,-1 0-1,-4 17-20,5-13 19,-4 18-14,4-21 12,-1 1 9,-3 26-39,4-26 24,-1 0-43,-4 23-655,4-23 630,-4 7-2326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46 904,'0'0'1276,"-3"0"-104,-27-1 4668,27 1-5248,19 2 4093,99 3-4439,209-26 462,-310 19-670,51-7 993,-62 9-709,-1-1-180,1 0-1,0 0 0,-1-1 1,1 1-1,-1 0 1,1-1-1,-1 0 1,3-2-1,0 0 200,-4 4-338,-1 0 0,0 0 0,1 0 0,-1 0 0,1 0 1,-1-1-1,0 1 0,1 0 0,-1 0 0,1 0 0,-1 0 1,0 0-1,1 0 0,-1 0 0,1 0 0,-1 0 0,1 0 1,-1 1-1,0-1 0,1 0 0,-1 0 0,0 0 0,1 0 1,-1 1-1,1-1 0,-1 0 0,0 0 0,0 1 0,1-1 0,-1 0 1,0 1-1,1-1 0,-1 0 0,0 1 0,0-1 0,1 0 1,-1 1-1,0-1 0,0 0 0,0 1 0,0-1 0,0 1 1,0-1-1,1 0 0,-1 1 0,0-1 0,0 1 0,1 3 2,-1 0 0,1-1-1,0 1 1,-1 0-1,0 0 1,0 0 0,-1 5-1,-12 235 390,12-161-211,17 136 0,-14-196-1049,0 24-1,-2-44 130,-1 0-748,0 4 1138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14 884,'0'0'645,"-8"-3"260,3 1 2083,-2 0-2741,-17-3 7423,18 4-8037,4 1 865,-6 12-324,6-9-137,-2 4 34,1 0 0,0 0 0,0 1 1,1-1-1,-2 11 0,-3 11 101,-6 21 82,2 0 1,3 1 0,-3 57-1,-5 90 337,2-24-118,13-164-450,1-7 10,-1-1-2,0 8 12,0-8 175,2 1-188,0 7-6,0-8 30,1-1-60,8 0 9,-7 0 22,1-2-9,10 0-16,-10 0 3,-1 1 6,70-13 62,-15 2-107,-15 2 50,2-2 3,1 0-13,-44 10-13,1 0 2,8-2 15,6-1-1,-14 3-13,0 0-11,43-10 36,-44 11-28,2-1-3,27-3 17,-28 4 3,-1-1 13,29-5 17,-21 3-32,-7 2-5,-1 1-43,43-13 73,-42 12 1,-1 0-30,7-1-10,-6 2 0,-1-1-26,7-3 36,-6 3 6,0 0-4,8-3-2,-9 2-4,1 2-2,22-8 2,-23 7-14,1 0 13,7-3 3,-8 3-2,1 1 1,38-10 54,-39 9-37,1 1-11,7-2-5,-7 2-6,0-1 2,9 0 3,-9 0 19,12-2 182,-3 1-19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73 1552,'-3'-1'1100,"-9"1"-98,9 0 682,1 0-983,40-5 3907,94-14-3919,8-11 476,-67 13 287,-71 16-755,-1 2-671,1-1 0,-1 0 0,0 1 0,0-1 0,0 1 0,0-1 0,0 1 0,0-1 0,0 1 0,0 0 0,0 0 0,2 1 0,-1-1 29,-2 0-41,1-1 0,-1 1 0,1-1 0,0 1 0,-1 0 0,1-1 0,-1 1 0,1 0 0,-1-1 0,1 1 0,-1 0 0,0 0 0,1-1 0,-1 1 1,0 0-1,0 0 0,0 0 0,1 0 0,-1-1 0,0 1 0,0 0 0,0 1 0,0 1 47,6 30 284,-1 1 1,-2-1 0,-2 50 0,-1-39-126,1 141 497,5 133 202,-7-277-945,1-39-100,-2 12-303,2-11 326,0 0-315,-2 1 287,1 0-2159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1136,'0'0'727,"-8"-9"2428,8 8-3067,-1 1 0,1 0 1,0 0-1,0 0 1,-1-1-1,1 1 0,0 0 1,-1 0-1,1 0 0,0 0 1,-1 0-1,1 0 0,0 0 1,-1 0-1,1 0 0,0 0 1,-1 0-1,1 0 1,0 0-1,-1 0 0,1 0 1,0 0-1,-1 0 0,1 0 1,0 0-1,0 1 0,-1-1 1,1 0-1,0 0 0,-1 0 1,1 1-1,0-1 0,0 0 1,-1 0-1,1 0 1,0 1-1,-10 17 1285,-5 29-796,12-37-134,-65 257 2348,58-213-2386,2 1 0,2 0 0,3 55 0,3-98-337,1 0 1,1 0 0,0 0 0,0 0-1,1 0 1,1-1 0,5 13-1,-7-18-40,1 0 0,0-1-1,0 0 1,1 1-1,-1-1 1,1-1 0,0 1-1,1 0 1,-1-1-1,1 0 1,0 0 0,0 0-1,0-1 1,0 0 0,10 5-1,-2-4 4,0 0 0,1 0 1,0-1-1,0-1 0,18 1 0,70-3 100,-64-3-74,-1-2 0,1 0 0,71-23 0,-90 22-50,-1-2 1,1 0 0,16-11 0,-33 18-53,1 0-21,1-2-326,-1 1 0,1-1 0,-1 0 0,1 0 1,5-7-1,-8 7-366,1 0-269,9-20-4194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8 191 1660,'-2'-6'548,"0"1"-1,1-1 1,0 1-1,0-1 0,1 0 1,-1 1-1,1-1 1,1 1-1,0-8 1,0 11-438,-1-1 0,1 1 1,0 0-1,0-1 0,0 1 1,1 0-1,-1 0 1,0 0-1,1 0 0,-1 0 1,1 0-1,0 0 0,0 0 1,2-1-1,31-20 721,-24 16-661,5-3 43,1 1-1,0 1 1,0 1 0,1 0-1,-1 1 1,2 1 0,-1 1-1,0 1 1,1 0 0,32 0-1,-45 3-143,0 1 0,0 0 0,0 0-1,0 1 1,0-1 0,-1 1-1,1 1 1,0-1 0,-1 1-1,1 0 1,-1 0 0,0 0-1,0 1 1,0 0 0,-1 0 0,1 0-1,-1 1 1,0-1 0,0 1-1,-1 0 1,1 0 0,3 7-1,2 7 102,0 0-1,-1 0 1,-1 1-1,0 0 1,3 24-1,0 12 207,-4 0-1,0 94 1,-4-75-123,-7 74 234,3-128-548,1-18-44,1 0-62,0-2-67,0 1 0,0-1 0,-1 1 0,1-1 0,-1 1 0,1-1 0,-1 1 0,1-1 0,-1 0 0,0 1 0,1-1 0,-1 0 0,0 0 0,-2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23 1612,'-1'-2'167,"-14"-12"1013,14 14-950,1-1 1,-1 0 0,0 1-1,0-1 1,1 1 0,-1-1-1,0 1 1,0-1 0,0 1-1,0 0 1,1-1 0,-1 1-1,0 0 1,0 0 0,0 0-1,0 0 1,0 0 0,0 0-1,0 0 1,-1 0 0,-16 7 348,12-1-40,-18 29 298,3 2-1,1 1 0,-26 70 0,34-76-517,3 1 0,0 0 1,2 1-1,2-1 0,-2 47 0,7-68-192,0 0 0,1 0-1,0-1 1,4 15 0,-5-23-89,1 1 1,0-1-1,1 1 1,-1-1-1,0 0 1,1 1 0,0-1-1,0 0 1,0 0-1,0 0 1,0-1-1,1 1 1,-1 0 0,1-1-1,-1 0 1,1 1-1,0-1 1,5 3-1,4-1 20,0 1-1,0-1 0,0-1 0,0 0 0,0-1 0,1-1 0,0 1 0,-1-2 1,18-1-1,12-3 98,60-14-1,-49 7 22,-26 5-15,0-2-1,34-15 1,10-2 89,37-14-95,-92 35-460,2-3-586,-16 6 252,12-7-3418,-1-1-3254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2:1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7 125 1800,'-2'-8'556,"0"0"0,1 0 0,0 0 0,1-1 0,0-11 1,0 17-436,1 1 0,-1-1 0,1 1 0,-1 0 0,1-1 0,0 1 0,0 0 1,0 0-1,0 0 0,1 0 0,-1 0 0,1 0 0,-1 0 0,1 0 0,-1 0 1,1 1-1,0-1 0,0 0 0,0 1 0,0 0 0,0-1 0,0 1 0,0 0 1,3-1-1,6-1 87,-1 0 0,1 0 0,0 1 0,0 0 0,0 1 0,0 0 0,0 1 0,20 2 0,-8 1 80,-1 0-1,0 2 1,28 10 0,-37-10-125,0 1 0,0 0 0,0 1 0,-1 1 0,0 0 0,0 1 0,-1 0 0,11 11 0,-13-12-23,-2 1 1,1-1-1,-1 1 0,0 1 1,-1-1-1,0 1 0,-1 0 1,0 1-1,-1-1 0,6 19 1,-9-23-87,0 0 1,0 0 0,0 0 0,-1 0 0,0 0 0,0 0 0,0 0-1,-1 0 1,0 0 0,0 0 0,-1 0 0,0 0 0,0 0 0,0-1-1,-6 11 1,4-10-62,0-1 0,0 1 0,0-1 0,-1-1 0,0 1 0,0-1 0,-1 1 0,1-1 0,-1-1 0,1 1 0,-1-1 0,0 0 0,-1 0 0,-9 2 0,-17 5-1029,-53 8 0,66-15-1624,-41 0 1,21-6-805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3 130 1076,'0'-5'366,"-2"-37"4009,2 39-4150,0 0-1,1 0 1,0 0-1,-1 0 1,1 1-1,0-1 1,0 0-1,0 1 1,1-1 0,-1 1-1,1-1 1,-1 1-1,4-4 1,-1 2-55,1 0 0,-1 0 0,1 0 0,0 1 0,0 0 0,1 0 0,-1 0 1,1 1-1,-1 0 0,1 0 0,0 0 0,0 0 0,0 1 0,0 0 0,12 0 0,-10 1-72,1 0-1,0 1 0,0 0 0,0 0 0,-1 1 1,1 0-1,-1 1 0,1-1 0,-1 2 1,13 6-1,-7-1 9,-1 1 1,0 1 0,0 0-1,-1 0 1,-1 1 0,0 0-1,-1 1 1,0 1 0,-1-1-1,0 2 1,-1-1-1,10 28 1,-8-15 33,-1-1-1,-1 1 1,-1 1-1,-2 0 1,-1 0-1,2 51 1,-7-49-79,-1 0 1,-1 0 0,-2 0-1,0 0 1,-3 0 0,0-1-1,-2-1 1,-20 45-1,26-68-413,1 0 1,0 0-1,-1 0 0,0 0 0,0-1 0,-1 0 0,1 0 0,-9 6 0,11-9-1574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1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25 1756,'-22'-23'3748,"20"22"-2343,-1 2-749,0 0-502,0 0 1,0 0-1,0 1 1,0-1-1,0 1 1,0 0-1,0 0 1,0 0-1,1 0 1,-1 1-1,1-1 1,0 1-1,0-1 1,-4 6-1,-22 35 1137,-29 57-1,47-78-996,0 0-1,2 1 0,0 0 0,-8 43 0,14-53-134,1 1 1,0-1-1,0 0 0,1 1 0,1-1 0,1 0 0,5 26 0,-5-32-92,1 1-1,0-1 0,0 1 0,1-1 0,0 0 1,0-1-1,0 1 0,1-1 0,0 1 0,0-1 1,1-1-1,0 1 0,0-1 0,11 8 0,-1-4 3,-1 0 0,1-1-1,1-1 1,0 0 0,0-1-1,0-1 1,26 4-1,-16-5 3,0-1 0,1-2 0,-1-1 1,37-4-1,-45 2-80,2 0-156,1 0 0,0-2 0,-1 0 0,22-9 0,-40 12-232,1 0 1,-1-1-1,0 0 0,0 1 0,5-5 1,9-6-5465,0 3 2172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12 167 1952,'-2'-6'471,"0"0"184,0-1 1,0 0-1,1 1 1,0-1-1,0 0 0,0 0 1,1 0-1,0 0 0,1 0 1,1-8-1,-1 13-517,0-1-1,0 1 1,0-1-1,1 1 0,-1 0 1,1 0-1,-1 0 1,1-1-1,0 1 1,0 1-1,0-1 1,3-2-1,27-15 582,-21 14-549,-1 0 0,1 1 0,0 0-1,1 1 1,-1 1 0,0 0 0,18-1-1,-22 3-103,1 0 0,0 0 0,-1 1 0,1 0 0,-1 0 0,0 1 0,1 0 0,-1 1 0,0-1 0,0 1 0,0 1-1,12 7 1,-5-1 8,0 0 1,-1 1-1,0 1 0,0 0 0,-2 0 0,1 2 1,-2-1-1,0 1 0,0 1 0,-2 0 0,1 0 1,-2 1-1,0 0 0,6 21 0,-3 1 102,-2 0-1,6 65 1,-13-85-142,0 1-1,-2-1 1,0 1 0,-1-1-1,-1 0 1,-1 1 0,-10 31-1,12-46-223,0 0-1,0 0 1,0 0 0,-1 0-1,1 0 1,-1-1-1,0 1 1,0-1 0,0 0-1,-1 0 1,1 0-1,-1 0 1,0 0 0,1-1-1,-1 0 1,0 1-1,0-1 1,-9 2-1,5-5-5126,-20-4 1978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 1620,'-2'-1'968,"-24"-9"1512,23 10-1714,0 2-22,-5 3-408,0 0-1,1 0 1,0 1 0,0 0-1,0 1 1,1-1 0,0 1 0,0 1-1,0-1 1,1 1 0,1 0-1,-8 15 1,1 2 90,1 0 0,1 0-1,-7 35 1,15-54-334,0 1-1,0-1 0,0 0 1,1 1-1,0-1 1,0 1-1,1-1 1,0 0-1,0 1 1,0-1-1,1 0 0,0 0 1,3 7-1,-1-6-13,0 0 0,0 0 0,1 0 0,0 0 0,0-1 0,1 1-1,0-1 1,0-1 0,8 7 0,-1-3-9,0-1-1,1 0 1,0-1 0,0 0-1,1-1 1,0-1 0,0 0-1,0-1 1,0 0 0,20 1-1,11-2 100,0-1 0,85-9-1,-104 4-141,5 0-103,0-1 1,0-2-1,31-9 0,-44 6-657,-16 7 147,6-7-738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70 406 1864,'-50'6'4553,"47"-5"-3840,-14 1 3687,100 15-3606,253-6 71,-100-8-581,338 15 94,-175-13-175,-72 2-108,-89-8-19,224-18 24,-216 5-68,-209 12-27,215-16 45,-38-3-31,542-86 43,-649 87-34,494-104 279,-563 114 279,0-1 0,69-31 0,-98 37 37,0 0 0,-1-1 1,14-11-1,-19 13-175,1 1 1,-1-1-1,0 0 0,-1 0 1,4-6-1,-2 4-214,-3 4 677,-1 2-904,0 0 0,1 0 0,-1 0 0,0 0-1,0-1 1,0 1 0,0 0 0,0 0 0,1 0 0,-1 0 0,0 0-1,0-1 1,0 1 0,0 0 0,0 0 0,0 0 0,0 0-1,1 0 1,-1-1 0,0 1 0,0 0 0,0 0 0,0 0 0,0-1-1,0 1 1,0 0 0,0 0 0,0 0 0,0-1 0,0 1 0,0 0-1,0 0 1,0-1 15,0 1 0,0 0 1,0-1-1,0 1 0,0 0 0,0-1 0,0 1 0,0 0 0,0-1 0,0 1 0,0 0 0,0-1 0,0 1 0,0 0 0,0-1 0,1 1 1,-1 0-1,0-1 0,0 1 0,0 0 0,1 0 0,-1-1 0,0 1 0,0 0 0,1 0 0,-1 0 0,0-1 0,1 1 0,-1 0 0,0 0 1,1 0-1,-1 0 0,0-1 0,1 1 0,10-1 52,-8 0 76,0 5-77,8 12-7,-10-15-62,0 0 1,-1 0 0,1 0 0,-1 0-1,1 0 1,-1 0 0,1 0 0,-1 0 0,0 0-1,1 0 1,-1 1 0,0-1 0,0 0-1,0 0 1,0 0 0,0 0 0,0 0 0,0 3-1,-1 0 12,1 2-8,-1 1 1,0-1 0,0 0 0,-1 1 0,0-1 0,0 0 0,0 0 0,-1 0-1,0-1 1,0 1 0,-1-1 0,-6 10 0,-6 3-242,-34 33 1,49-50 218,-31 28-1083,-1-3 0,-37 24 0,-28 7-8479,60-39 4330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7 1388,'-4'-2'1448,"-3"1"-942,0-1 0,1 2 0,-1-1 0,0 1 0,0 0 1,0 0-1,0 1 0,0-1 0,0 2 0,-9 2 0,-3 1 447,1 1-1,-32 15 1,46-19-780,-1 1 1,0 0-1,0 0 0,1 1 1,0-1-1,0 1 0,-5 6 1,7-8-105,0 0 0,1 0 0,-1 1 0,1-1 0,-1 0 0,1 1 0,0-1 1,0 1-1,0 0 0,1-1 0,-1 1 0,0 0 0,1-1 0,0 1 0,0 0 0,0 0 1,0-1-1,0 1 0,1 3 0,1 0-4,0 1-1,0-1 1,1 1-1,0-1 1,1 0 0,-1 0-1,1 0 1,1 0-1,-1-1 1,10 10 0,11 5 104,2 0 0,0-2 0,46 24 0,-46-27-83,-5-3-8,5 3 210,37 27 0,-63-42-225,0 1 0,0 0 0,0-1 0,0 1 0,0 0 0,0 0 0,-1 0 0,1 0 0,0 0 0,-1 0 0,1 0 0,-1 0 0,1 0 0,0 2 0,-5 1 174,-3 2-164,0-1 1,-1 1-1,0-1 1,0-1 0,0 1-1,0-2 1,-1 1-1,0-1 1,0 0-1,-14 2 1,-197 40 521,200-45-1188,16 0 64,-1-5-3965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127 289 1932,'0'0'7429,"-5"-1"-6536,-15-4-45,20 5-818,0 0 1,-1 0 0,1 0 0,0 0 0,-1 0-1,1 0 1,0 0 0,0 0 0,-1 0-1,1 0 1,0 0 0,-1 0 0,1 0-1,0 0 1,-1 0 0,1 0 0,0 0 0,0 0-1,-1 0 1,1 0 0,0 0 0,-1 0-1,1 1 1,0-1 0,-1 0 0,-6 5 336,0 1 0,0 0 1,0 0-1,0 0 0,1 1 1,0 0-1,1 0 0,0 0 0,0 1 1,0 0-1,1 0 0,-5 12 1,6-12-241,0-1-1,1 1 1,0 0 0,1 0 0,0 0 0,0 0-1,0 0 1,1 0 0,0 0 0,1-1 0,0 1 0,0 0-1,1 0 1,4 15 0,-4-20-201,-1 0 0,1 0 0,-1 0 0,1 0 0,0 0-1,0 0 1,0 0 0,1-1 0,-1 1 0,1-1 0,-1 0 0,1 0 0,0 0 0,0 0 0,5 2-1,-3-1-187,1-1 0,-1 0-1,1-1 1,0 1-1,0-1 1,-1-1 0,1 1-1,9-1 1,-1-1-364,0 0 1,0-1-1,0-1 1,0 0 0,-1-1-1,1-1 1,12-6-1,-18 8 507,1-1-1,-2 0 0,1 0 1,-1-1-1,1 0 0,-1 0 1,0-1-1,-1 0 0,0 0 0,0-1 1,0 0-1,-1 0 0,0 0 1,0 0-1,5-11 0,-9 15 320,0 0-1,0 0 0,0 0 1,-1 0-1,1 0 0,-1 0 0,0-4 1,0 4-83,0 0 321,-1 1-33,1 2-432,0-1 88,-1 0 0,1 0 0,0 1 0,0-1 0,-1 0-1,1 1 1,-1-1 0,1 1 0,0-1 0,-1 0 0,1 1 0,-1-1 0,1 1-1,-1-1 1,0 1 0,1-1 0,-1 1 0,0 0 0,1-1 0,-1 1 0,0 0-1,1-1 1,-1 1 0,0 0 0,1 0 0,-1 0 0,0 0 0,0 0 0,1 0 0,-1 0-1,0 0 1,0 0 0,1 0 0,-1 0 0,0 0 0,0 0 0,1 0 0,-1 1-1,0-1 1,0 1 0,-5 2 24,1 1 0,0 0 0,0 0 0,0 0 0,0 1 0,1 0 0,-1 0 0,1 0 0,-3 6 0,0 1 20,1-1 1,0 1-1,1 0 1,1 0-1,-5 19 1,9-29-93,0 0-1,0 0 1,0 0 0,0-1-1,0 1 1,0 0-1,1 0 1,-1-1 0,1 1-1,-1 0 1,2 3 0,2 6 57,-4-10-68,0 0 0,1-1 0,-1 1 1,0-1-1,1 1 0,-1 0 0,0-1 0,1 1 0,-1-1 1,1 0-1,-1 1 0,1-1 0,-1 1 0,1-1 0,-1 0 0,1 1 1,0-1-1,-1 0 0,1 0 0,-1 1 0,1-1 0,0 0 1,-1 0-1,1 0 0,0 0 0,-1 0 0,2 0 0,13 1 14,-12-1-1,2-2-3,7-6-9,-1 0 1,0-1-1,0 0 1,-1 0-1,12-14 1,-13 12 38,0-1 0,-1 1-1,0-1 1,7-16 0,-14 26-11,2-5 38,-3 7-75,0 0 1,0-1-1,0 1 0,0 0 0,0 0 1,0 0-1,0 0 0,1 0 1,-1-1-1,0 1 0,0 0 0,0 0 1,0 0-1,0 0 0,0 0 0,1-1 1,-1 1-1,0 0 0,0 0 0,0 0 1,0 0-1,1 0 0,-1 0 1,0 0-1,0 0 0,0 0 0,0 0 1,1 0-1,-1 0 0,0 0 0,0 0 1,0 0-1,0 0 0,1 0 1,-1 0-1,0 0 0,0 0 0,0 0 1,1 0-1,-1 0 0,0 0 0,0 0 1,0 0-1,0 0 0,0 1 1,1-1-1,-1 0 0,5 6-105,0 0 0,1-1-1,-1 0 1,1 0 0,1 0-1,-1-1 1,8 5 0,-13-9 86,1 0 1,-1 0-1,0 0 0,1 0 1,-1 1-1,0-2 0,1 1 0,-1 0 1,0 0-1,1 0 0,-1-1 1,0 1-1,1 0 0,-1-1 1,0 1-1,0-1 0,0 0 1,3-1-1,15-14-159,-15 12 171,0-1 1,0 0-1,-1 0 0,0 0 0,0 0 1,0-1-1,0 1 0,2-12 0,9-47 190,-12 56-154,5-32 462,-2 0 1,-1-1-1,-3-52 0,-2 63 44,-3-33 1150,3 50-1408,0 10 840,-1 9-980,-2 10-58,1 0 1,1 0-1,0 0 0,1 0 0,1 24 0,11 89 160,-10-115-211,4 21-424,2 0 1,1-1 0,25 67-1,-29-92-276,0 0 0,11 14 0,2 3-6711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1584,'23'-41'4279,"-14"30"-3526,0-1-1,18-16 1,-19 20-93,1-1 0,-1 0 0,-1 0 0,0-1 1,7-13 2606,-18 21-3031,-15-5-10,15 6-14,3 1-196,1 1 0,0 0 0,0-1 0,-1 1 0,1-1 0,-1 1 0,1 0 0,-1-1 0,1 1 0,0-1 0,-1 1 0,0-1 0,1 0 0,-1 1 0,1-1 0,-1 1 0,0-1 0,0 1 0,0-1 7,-1 1-1,1 0 1,0-1-1,0 1 1,-1 0 0,1 0-1,0 0 1,0 0 0,0 0-1,0 0 1,-1 2 0,-3 4 110,-1 1 1,2 0-1,-7 14 1,5-4 55,0 1 1,-4 36-1,10-53-187,0 0 0,0 0 0,0-1 0,1 1 0,-1 0 1,1 0-1,-1 0 0,1-1 0,0 1 0,0 0 0,-1 0 0,1-1 0,0 1 1,1-1-1,-1 1 0,2 1 0,-1-1-20,1 1-150,0 0 1,0 0-1,0-1 1,0 0-1,1 1 0,-1-1 1,1 0-1,0-1 1,0 1-1,-1-1 0,1 0 1,0 1-1,0-2 1,0 1-1,0 0 1,8-1-1,-2 0-1151,-1 0-1,1-1 1,0 0-1,18-5 1,-6 1-2158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57 1584,'0'0'1745,"-2"-3"-912,-4-11-20,4 11 760,-1 4-828,-10 0-31,10 0 535,-2 1-702,1 1-376,0-1-1,0 1 1,0 0-1,0 0 1,0 1 0,0-1-1,1 1 1,0-1-1,0 1 1,0 0 0,0 1-1,0-1 1,1 0-1,0 1 1,0-1 0,-3 10-1,5-10-77,-1 1 1,1-1-1,-1 1 0,1-1 1,1 1-1,-1-1 0,1 1 0,-1 0 1,3 5-1,-2-8-58,0 1 0,0 0 0,1-1 0,-1 1 0,1-1 0,-1 0 0,1 1 0,0-1 0,0 0 0,0 0 0,0 0 0,1-1 0,-1 1 0,0 0 0,1-1 0,-1 1 0,5 1 0,-4-2 23,-1 0 0,1 0 0,0 0 0,0 0 0,0 0 0,-1-1 0,1 1 0,0-1 0,0 0 1,0 0-1,0 0 0,0 0 0,0-1 0,0 1 0,0-1 0,0 1 0,-1-1 0,1 0 0,0 0 0,0-1 0,-1 1 0,1 0 0,-1-1 0,1 0 0,-1 1 0,0-1 1,0 0-1,1 0 0,-1 0 0,0-1 0,-1 1 0,1 0 0,0-1 0,-1 1 0,1-1 0,-1 1 0,2-5 0,-3 4-6,0 0 0,0 1 0,-1-1 0,1 0 1,0 1-1,-1-1 0,1 1 0,-1-1 0,0 1 0,0-1 0,0 1 0,-2-3 0,-17-28 230,12 23-288,0 1 0,-1 1-1,1 0 1,-2 0 0,1 0 0,-21-11 0,21 14-800,0 1 0,-1-1-1,0 2 1,-15-5 0,22 7-1269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08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27 301 2060,'0'0'6907,"-3"7"-6359,-2 1-347,3-3-39,0-1 0,0 0 1,0 1-1,0-1 0,1 1 0,-2 6 0,2-3 65,-1 0 1,1 0-1,1 0 1,-1 1-1,2-1 0,0 8 1,-1-14-194,0 0 0,0 1 0,1-1 0,-1 0 0,1 0 0,0 1-1,-1-1 1,1 0 0,0 0 0,0 0 0,1 0 0,-1 0 0,0 0 0,1 0 0,-1-1 0,1 1 0,-1 0 0,1-1 0,0 1 0,0-1 0,-1 0 0,1 1 0,0-1 0,0 0 0,1 0-1,-1 0 1,0-1 0,0 1 0,4 0 0,4 0-15,-1 0-1,1-1 1,-1 0-1,1-1 1,-1 0-1,0-1 1,1 0-1,14-5 1,-6 0-4,0-1 1,0-1-1,22-13 0,16-17 119,-49 35-130,-5 3-1,-2 1-3,0 0 0,1-1 1,-1 1-1,1 0 0,-1 0 0,0-1 1,1 1-1,-1 0 0,1 0 0,-1 0 1,1 0-1,-1-1 0,1 1 0,-1 0 1,1 0-1,-1 0 0,1 0 0,-1 0 1,1 0-1,-1 0 0,1 1 0,-1-1 1,0 0-1,1 0 0,-1 0 1,1 0-1,-1 1 0,1-1 0,15 12-4,0 0 0,0-1-1,1-1 1,1-1-1,-1 0 1,1-2 0,1 0-1,0 0 1,0-2 0,0 0-1,0-2 1,26 2 0,-38-4-5,1 0 1,0-1 0,-1-1 0,1 1 0,12-4 0,-17 4 12,1-1 0,-1-1 0,0 1 0,0 0 0,0-1 1,0 1-1,0-1 0,0 0 0,-1 0 0,1 0 0,0-1 0,-1 1 1,0-1-1,4-4 0,-2 1 56,0-1 0,-1 0 0,0 0 1,0 0-1,0 0 0,-1 0 0,0-1 0,-1 1 0,1-1 1,-2 1-1,1-16 0,-2-4 211,-1 1-1,-6-27 1,6 45-206,-6-38 1020,-2 0 0,-26-73-1,36 118-1062,0 1 1,0-1-1,0 1 0,-1 0 0,1-1 0,0 1 1,0-1-1,0 1 0,-1 0 0,1-1 1,0 1-1,0 0 0,-1-1 0,1 1 1,0 0-1,-1-1 0,1 1 0,0 0 1,-1 0-1,1-1 0,0 1 0,-1 0 1,1 0-1,-1 0 0,1 0 0,-1-1 1,1 1-1,0 0 0,-1 0 0,1 0 0,-1 0 1,1 0-1,-1 0 0,1 0 0,0 0 1,-1 0-1,1 0 0,-1 1 0,1-1 1,-1 0-1,1 0 0,0 0 0,-1 0 1,1 1-1,0-1 0,-1 0 0,1 0 1,-1 1-1,1-1 0,-15 16 325,14-15-392,-3 6 80,1-1 0,-1 1 0,1 0 1,1 0-1,-1 1 0,1-1 1,-1 12-1,1-10-13,-3 16-65,2 0 1,1 1-1,1-1 1,1 0-1,2 0 1,0 1-1,10 41 1,-11-58-284,2 0 1,-1 0-1,1 0 1,0-1-1,1 1 1,0-1-1,8 13 1,-8-16-1847,1 1-1,-1-1 1,10 8 0,-4-5-1864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C20-F807-5E1D-E520-94C03763D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664CF-E3E1-2598-AEC0-203B8EF5D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1A77-54A9-C515-6DC4-C2D63B95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33B4-9063-A701-70FF-9096AED9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94C1-16BC-C232-57AC-88A4007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4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BBE4-808A-FFEA-09B9-C74E8C8A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C3921-6020-8901-5A4F-1337AC5E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765E-7E64-34D2-3349-D16D0FF3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AD47-D2A7-C7F3-C8E5-8D0AB259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F862-EAF1-A61C-69AE-855B26E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4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2D92F-C6E5-5CAA-D078-EED90A37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444A-1BED-BD0D-18F6-527D355B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8FCF-1279-A3E8-555D-57AABF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E21D-7DE7-3F6A-884F-023DA94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A6CA-B979-9741-2BCA-2C4BF0D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6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C8E3-02D8-0520-17F6-775FB4F9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1701-30CF-F2CF-FFD6-C4D78871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D1CC-4547-C621-912F-99228F2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D49E-CAB0-A924-0A83-BD5D4FB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A10F-90C3-7DB8-C1E7-FFBEE835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BC2-CDB7-FBF5-23C7-1D3974F7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C9BE-AE15-564D-A0CB-16D504A6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F65F-A2EC-EA5F-6856-519180A8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2683-8552-A131-4932-D87FBDA3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CC6B-27F9-4665-6B0C-10F75D8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CA36-A7EC-A2EA-3A9B-C3FDBBA5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CB6A-7CAB-3DAA-6DAF-AEED87C3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0AA58-8C82-2B19-7D08-F9C0BB76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D278-98FA-902C-DFA4-B6E35B5A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0FDB-DD18-C8F7-8B57-177CEBF7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6DEC-2DD9-E118-D8D1-AFDAF3D3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4641-1125-13A8-C023-1E3CFC9C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102-B6A9-ADD4-9F11-ADA5446C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05794-F96F-DC2B-7028-BE879FA0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61E2C-E2F2-EC4C-7FA0-B2F6D132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A9228-5604-8E91-DF04-12F747C9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A0BD5-1C1E-A20B-5A95-87B745FA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D1A61-EAF0-7943-F9A7-D05BD9D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FFD45-C2BD-917E-B13A-126BD3A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109F-A651-66A2-2A29-A90F6098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70EF-F68B-196E-16FE-6A688625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13D4-E0B9-0720-2AF2-33E41A6F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44BA-A8E2-2319-DE94-312B799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5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A739-7FDD-2828-F276-151A8D12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DDCA7-71C7-C1AC-144A-A2555CBB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F0E5-7539-B68C-C883-9A8D97F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68B3-7722-4082-4C70-B8282072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225C-9018-F510-88D8-30736FD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A5F81-9DEF-21FF-8079-F95A5F243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D4264-82DC-4606-46D6-96B534A5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BBE1-9391-DD94-F39D-0E61A69A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8E25-8F81-86FC-6976-F4446174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0AA-3018-87E1-401E-9B4E8403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5A2EC-F6D0-45AE-3D5E-5EF371283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9773-C0BB-1096-372E-63F83A64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49D-28C2-18BB-E6CA-09E998F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F313-6EAE-0649-FB40-CD5687D8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1171-4E4E-75EA-870E-E15F002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E7258-BB7D-4A82-8DC8-B43F98F0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D9DA-0EB5-AC06-D83D-2B9171F8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FC68-8000-2997-DAF0-D8BF863A7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E6CB-5244-4D7B-8309-79400FF93FAE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7033-080B-0CB1-1BFF-8C3610A0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1477-47EB-A74D-6AEE-3C5F32DE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53DB-1332-431B-94C8-CE6A7B36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.png"/><Relationship Id="rId299" Type="http://schemas.openxmlformats.org/officeDocument/2006/relationships/image" Target="../media/image167.png"/><Relationship Id="rId303" Type="http://schemas.openxmlformats.org/officeDocument/2006/relationships/image" Target="../media/image169.png"/><Relationship Id="rId21" Type="http://schemas.openxmlformats.org/officeDocument/2006/relationships/image" Target="../media/image28.png"/><Relationship Id="rId42" Type="http://schemas.openxmlformats.org/officeDocument/2006/relationships/customXml" Target="../ink/ink39.xml"/><Relationship Id="rId63" Type="http://schemas.openxmlformats.org/officeDocument/2006/relationships/image" Target="../media/image49.png"/><Relationship Id="rId84" Type="http://schemas.openxmlformats.org/officeDocument/2006/relationships/customXml" Target="../ink/ink60.xml"/><Relationship Id="rId138" Type="http://schemas.openxmlformats.org/officeDocument/2006/relationships/customXml" Target="../ink/ink87.xml"/><Relationship Id="rId159" Type="http://schemas.openxmlformats.org/officeDocument/2006/relationships/image" Target="../media/image97.png"/><Relationship Id="rId324" Type="http://schemas.openxmlformats.org/officeDocument/2006/relationships/customXml" Target="../ink/ink180.xml"/><Relationship Id="rId170" Type="http://schemas.openxmlformats.org/officeDocument/2006/relationships/customXml" Target="../ink/ink103.xml"/><Relationship Id="rId191" Type="http://schemas.openxmlformats.org/officeDocument/2006/relationships/image" Target="../media/image113.png"/><Relationship Id="rId205" Type="http://schemas.openxmlformats.org/officeDocument/2006/relationships/image" Target="../media/image120.png"/><Relationship Id="rId226" Type="http://schemas.openxmlformats.org/officeDocument/2006/relationships/customXml" Target="../ink/ink131.xml"/><Relationship Id="rId247" Type="http://schemas.openxmlformats.org/officeDocument/2006/relationships/image" Target="../media/image141.png"/><Relationship Id="rId107" Type="http://schemas.openxmlformats.org/officeDocument/2006/relationships/image" Target="../media/image71.png"/><Relationship Id="rId268" Type="http://schemas.openxmlformats.org/officeDocument/2006/relationships/customXml" Target="../ink/ink152.xml"/><Relationship Id="rId289" Type="http://schemas.openxmlformats.org/officeDocument/2006/relationships/image" Target="../media/image162.png"/><Relationship Id="rId11" Type="http://schemas.openxmlformats.org/officeDocument/2006/relationships/image" Target="../media/image23.png"/><Relationship Id="rId32" Type="http://schemas.openxmlformats.org/officeDocument/2006/relationships/customXml" Target="../ink/ink34.xml"/><Relationship Id="rId53" Type="http://schemas.openxmlformats.org/officeDocument/2006/relationships/image" Target="../media/image44.png"/><Relationship Id="rId74" Type="http://schemas.openxmlformats.org/officeDocument/2006/relationships/customXml" Target="../ink/ink55.xml"/><Relationship Id="rId128" Type="http://schemas.openxmlformats.org/officeDocument/2006/relationships/customXml" Target="../ink/ink82.xml"/><Relationship Id="rId149" Type="http://schemas.openxmlformats.org/officeDocument/2006/relationships/image" Target="../media/image92.png"/><Relationship Id="rId314" Type="http://schemas.openxmlformats.org/officeDocument/2006/relationships/customXml" Target="../ink/ink175.xml"/><Relationship Id="rId335" Type="http://schemas.openxmlformats.org/officeDocument/2006/relationships/image" Target="../media/image185.png"/><Relationship Id="rId5" Type="http://schemas.openxmlformats.org/officeDocument/2006/relationships/image" Target="../media/image20.png"/><Relationship Id="rId95" Type="http://schemas.openxmlformats.org/officeDocument/2006/relationships/image" Target="../media/image65.png"/><Relationship Id="rId160" Type="http://schemas.openxmlformats.org/officeDocument/2006/relationships/customXml" Target="../ink/ink98.xml"/><Relationship Id="rId181" Type="http://schemas.openxmlformats.org/officeDocument/2006/relationships/image" Target="../media/image108.png"/><Relationship Id="rId216" Type="http://schemas.openxmlformats.org/officeDocument/2006/relationships/customXml" Target="../ink/ink126.xml"/><Relationship Id="rId237" Type="http://schemas.openxmlformats.org/officeDocument/2006/relationships/image" Target="../media/image136.png"/><Relationship Id="rId258" Type="http://schemas.openxmlformats.org/officeDocument/2006/relationships/customXml" Target="../ink/ink147.xml"/><Relationship Id="rId279" Type="http://schemas.openxmlformats.org/officeDocument/2006/relationships/image" Target="../media/image157.png"/><Relationship Id="rId22" Type="http://schemas.openxmlformats.org/officeDocument/2006/relationships/customXml" Target="../ink/ink29.xml"/><Relationship Id="rId43" Type="http://schemas.openxmlformats.org/officeDocument/2006/relationships/image" Target="../media/image39.png"/><Relationship Id="rId64" Type="http://schemas.openxmlformats.org/officeDocument/2006/relationships/customXml" Target="../ink/ink50.xml"/><Relationship Id="rId118" Type="http://schemas.openxmlformats.org/officeDocument/2006/relationships/customXml" Target="../ink/ink77.xml"/><Relationship Id="rId139" Type="http://schemas.openxmlformats.org/officeDocument/2006/relationships/image" Target="../media/image87.png"/><Relationship Id="rId290" Type="http://schemas.openxmlformats.org/officeDocument/2006/relationships/customXml" Target="../ink/ink163.xml"/><Relationship Id="rId304" Type="http://schemas.openxmlformats.org/officeDocument/2006/relationships/customXml" Target="../ink/ink170.xml"/><Relationship Id="rId325" Type="http://schemas.openxmlformats.org/officeDocument/2006/relationships/image" Target="../media/image180.png"/><Relationship Id="rId85" Type="http://schemas.openxmlformats.org/officeDocument/2006/relationships/image" Target="../media/image60.png"/><Relationship Id="rId150" Type="http://schemas.openxmlformats.org/officeDocument/2006/relationships/customXml" Target="../ink/ink93.xml"/><Relationship Id="rId171" Type="http://schemas.openxmlformats.org/officeDocument/2006/relationships/image" Target="../media/image103.png"/><Relationship Id="rId192" Type="http://schemas.openxmlformats.org/officeDocument/2006/relationships/customXml" Target="../ink/ink114.xml"/><Relationship Id="rId206" Type="http://schemas.openxmlformats.org/officeDocument/2006/relationships/customXml" Target="../ink/ink121.xml"/><Relationship Id="rId227" Type="http://schemas.openxmlformats.org/officeDocument/2006/relationships/image" Target="../media/image131.png"/><Relationship Id="rId248" Type="http://schemas.openxmlformats.org/officeDocument/2006/relationships/customXml" Target="../ink/ink142.xml"/><Relationship Id="rId269" Type="http://schemas.openxmlformats.org/officeDocument/2006/relationships/image" Target="../media/image152.png"/><Relationship Id="rId12" Type="http://schemas.openxmlformats.org/officeDocument/2006/relationships/customXml" Target="../ink/ink24.xml"/><Relationship Id="rId33" Type="http://schemas.openxmlformats.org/officeDocument/2006/relationships/image" Target="../media/image34.png"/><Relationship Id="rId108" Type="http://schemas.openxmlformats.org/officeDocument/2006/relationships/customXml" Target="../ink/ink72.xml"/><Relationship Id="rId129" Type="http://schemas.openxmlformats.org/officeDocument/2006/relationships/image" Target="../media/image82.png"/><Relationship Id="rId280" Type="http://schemas.openxmlformats.org/officeDocument/2006/relationships/customXml" Target="../ink/ink158.xml"/><Relationship Id="rId315" Type="http://schemas.openxmlformats.org/officeDocument/2006/relationships/image" Target="../media/image175.png"/><Relationship Id="rId54" Type="http://schemas.openxmlformats.org/officeDocument/2006/relationships/customXml" Target="../ink/ink45.xml"/><Relationship Id="rId75" Type="http://schemas.openxmlformats.org/officeDocument/2006/relationships/image" Target="../media/image55.png"/><Relationship Id="rId96" Type="http://schemas.openxmlformats.org/officeDocument/2006/relationships/customXml" Target="../ink/ink66.xml"/><Relationship Id="rId140" Type="http://schemas.openxmlformats.org/officeDocument/2006/relationships/customXml" Target="../ink/ink88.xml"/><Relationship Id="rId161" Type="http://schemas.openxmlformats.org/officeDocument/2006/relationships/image" Target="../media/image98.png"/><Relationship Id="rId182" Type="http://schemas.openxmlformats.org/officeDocument/2006/relationships/customXml" Target="../ink/ink109.xml"/><Relationship Id="rId217" Type="http://schemas.openxmlformats.org/officeDocument/2006/relationships/image" Target="../media/image126.png"/><Relationship Id="rId6" Type="http://schemas.openxmlformats.org/officeDocument/2006/relationships/customXml" Target="../ink/ink21.xml"/><Relationship Id="rId238" Type="http://schemas.openxmlformats.org/officeDocument/2006/relationships/customXml" Target="../ink/ink137.xml"/><Relationship Id="rId259" Type="http://schemas.openxmlformats.org/officeDocument/2006/relationships/image" Target="../media/image147.png"/><Relationship Id="rId23" Type="http://schemas.openxmlformats.org/officeDocument/2006/relationships/image" Target="../media/image29.png"/><Relationship Id="rId119" Type="http://schemas.openxmlformats.org/officeDocument/2006/relationships/image" Target="../media/image77.png"/><Relationship Id="rId270" Type="http://schemas.openxmlformats.org/officeDocument/2006/relationships/customXml" Target="../ink/ink153.xml"/><Relationship Id="rId291" Type="http://schemas.openxmlformats.org/officeDocument/2006/relationships/image" Target="../media/image163.png"/><Relationship Id="rId305" Type="http://schemas.openxmlformats.org/officeDocument/2006/relationships/image" Target="../media/image170.png"/><Relationship Id="rId326" Type="http://schemas.openxmlformats.org/officeDocument/2006/relationships/customXml" Target="../ink/ink181.xml"/><Relationship Id="rId44" Type="http://schemas.openxmlformats.org/officeDocument/2006/relationships/customXml" Target="../ink/ink40.xml"/><Relationship Id="rId65" Type="http://schemas.openxmlformats.org/officeDocument/2006/relationships/image" Target="../media/image50.png"/><Relationship Id="rId86" Type="http://schemas.openxmlformats.org/officeDocument/2006/relationships/customXml" Target="../ink/ink61.xml"/><Relationship Id="rId130" Type="http://schemas.openxmlformats.org/officeDocument/2006/relationships/customXml" Target="../ink/ink83.xml"/><Relationship Id="rId151" Type="http://schemas.openxmlformats.org/officeDocument/2006/relationships/image" Target="../media/image93.png"/><Relationship Id="rId172" Type="http://schemas.openxmlformats.org/officeDocument/2006/relationships/customXml" Target="../ink/ink104.xml"/><Relationship Id="rId193" Type="http://schemas.openxmlformats.org/officeDocument/2006/relationships/image" Target="../media/image114.png"/><Relationship Id="rId207" Type="http://schemas.openxmlformats.org/officeDocument/2006/relationships/image" Target="../media/image121.png"/><Relationship Id="rId228" Type="http://schemas.openxmlformats.org/officeDocument/2006/relationships/customXml" Target="../ink/ink132.xml"/><Relationship Id="rId249" Type="http://schemas.openxmlformats.org/officeDocument/2006/relationships/image" Target="../media/image142.png"/><Relationship Id="rId13" Type="http://schemas.openxmlformats.org/officeDocument/2006/relationships/image" Target="../media/image24.png"/><Relationship Id="rId109" Type="http://schemas.openxmlformats.org/officeDocument/2006/relationships/image" Target="../media/image72.png"/><Relationship Id="rId260" Type="http://schemas.openxmlformats.org/officeDocument/2006/relationships/customXml" Target="../ink/ink148.xml"/><Relationship Id="rId281" Type="http://schemas.openxmlformats.org/officeDocument/2006/relationships/image" Target="../media/image158.png"/><Relationship Id="rId316" Type="http://schemas.openxmlformats.org/officeDocument/2006/relationships/customXml" Target="../ink/ink176.xml"/><Relationship Id="rId34" Type="http://schemas.openxmlformats.org/officeDocument/2006/relationships/customXml" Target="../ink/ink35.xml"/><Relationship Id="rId55" Type="http://schemas.openxmlformats.org/officeDocument/2006/relationships/image" Target="../media/image45.png"/><Relationship Id="rId76" Type="http://schemas.openxmlformats.org/officeDocument/2006/relationships/customXml" Target="../ink/ink56.xml"/><Relationship Id="rId97" Type="http://schemas.openxmlformats.org/officeDocument/2006/relationships/image" Target="../media/image66.png"/><Relationship Id="rId120" Type="http://schemas.openxmlformats.org/officeDocument/2006/relationships/customXml" Target="../ink/ink78.xml"/><Relationship Id="rId141" Type="http://schemas.openxmlformats.org/officeDocument/2006/relationships/image" Target="../media/image88.png"/><Relationship Id="rId7" Type="http://schemas.openxmlformats.org/officeDocument/2006/relationships/image" Target="../media/image21.png"/><Relationship Id="rId162" Type="http://schemas.openxmlformats.org/officeDocument/2006/relationships/customXml" Target="../ink/ink99.xml"/><Relationship Id="rId183" Type="http://schemas.openxmlformats.org/officeDocument/2006/relationships/image" Target="../media/image109.png"/><Relationship Id="rId218" Type="http://schemas.openxmlformats.org/officeDocument/2006/relationships/customXml" Target="../ink/ink127.xml"/><Relationship Id="rId239" Type="http://schemas.openxmlformats.org/officeDocument/2006/relationships/image" Target="../media/image137.png"/><Relationship Id="rId250" Type="http://schemas.openxmlformats.org/officeDocument/2006/relationships/customXml" Target="../ink/ink143.xml"/><Relationship Id="rId271" Type="http://schemas.openxmlformats.org/officeDocument/2006/relationships/image" Target="../media/image153.png"/><Relationship Id="rId292" Type="http://schemas.openxmlformats.org/officeDocument/2006/relationships/customXml" Target="../ink/ink164.xml"/><Relationship Id="rId306" Type="http://schemas.openxmlformats.org/officeDocument/2006/relationships/customXml" Target="../ink/ink171.xml"/><Relationship Id="rId24" Type="http://schemas.openxmlformats.org/officeDocument/2006/relationships/customXml" Target="../ink/ink30.xml"/><Relationship Id="rId45" Type="http://schemas.openxmlformats.org/officeDocument/2006/relationships/image" Target="../media/image40.png"/><Relationship Id="rId66" Type="http://schemas.openxmlformats.org/officeDocument/2006/relationships/customXml" Target="../ink/ink51.xml"/><Relationship Id="rId87" Type="http://schemas.openxmlformats.org/officeDocument/2006/relationships/image" Target="../media/image61.png"/><Relationship Id="rId110" Type="http://schemas.openxmlformats.org/officeDocument/2006/relationships/customXml" Target="../ink/ink73.xml"/><Relationship Id="rId131" Type="http://schemas.openxmlformats.org/officeDocument/2006/relationships/image" Target="../media/image83.png"/><Relationship Id="rId327" Type="http://schemas.openxmlformats.org/officeDocument/2006/relationships/image" Target="../media/image181.png"/><Relationship Id="rId152" Type="http://schemas.openxmlformats.org/officeDocument/2006/relationships/customXml" Target="../ink/ink94.xml"/><Relationship Id="rId173" Type="http://schemas.openxmlformats.org/officeDocument/2006/relationships/image" Target="../media/image104.png"/><Relationship Id="rId194" Type="http://schemas.openxmlformats.org/officeDocument/2006/relationships/customXml" Target="../ink/ink115.xml"/><Relationship Id="rId208" Type="http://schemas.openxmlformats.org/officeDocument/2006/relationships/customXml" Target="../ink/ink122.xml"/><Relationship Id="rId229" Type="http://schemas.openxmlformats.org/officeDocument/2006/relationships/image" Target="../media/image132.png"/><Relationship Id="rId240" Type="http://schemas.openxmlformats.org/officeDocument/2006/relationships/customXml" Target="../ink/ink138.xml"/><Relationship Id="rId261" Type="http://schemas.openxmlformats.org/officeDocument/2006/relationships/image" Target="../media/image148.png"/><Relationship Id="rId14" Type="http://schemas.openxmlformats.org/officeDocument/2006/relationships/customXml" Target="../ink/ink25.xml"/><Relationship Id="rId35" Type="http://schemas.openxmlformats.org/officeDocument/2006/relationships/image" Target="../media/image35.png"/><Relationship Id="rId56" Type="http://schemas.openxmlformats.org/officeDocument/2006/relationships/customXml" Target="../ink/ink46.xml"/><Relationship Id="rId77" Type="http://schemas.openxmlformats.org/officeDocument/2006/relationships/image" Target="../media/image56.png"/><Relationship Id="rId100" Type="http://schemas.openxmlformats.org/officeDocument/2006/relationships/customXml" Target="../ink/ink68.xml"/><Relationship Id="rId282" Type="http://schemas.openxmlformats.org/officeDocument/2006/relationships/customXml" Target="../ink/ink159.xml"/><Relationship Id="rId317" Type="http://schemas.openxmlformats.org/officeDocument/2006/relationships/image" Target="../media/image176.png"/><Relationship Id="rId8" Type="http://schemas.openxmlformats.org/officeDocument/2006/relationships/customXml" Target="../ink/ink22.xml"/><Relationship Id="rId51" Type="http://schemas.openxmlformats.org/officeDocument/2006/relationships/image" Target="../media/image43.png"/><Relationship Id="rId72" Type="http://schemas.openxmlformats.org/officeDocument/2006/relationships/customXml" Target="../ink/ink54.xml"/><Relationship Id="rId93" Type="http://schemas.openxmlformats.org/officeDocument/2006/relationships/image" Target="../media/image64.png"/><Relationship Id="rId98" Type="http://schemas.openxmlformats.org/officeDocument/2006/relationships/customXml" Target="../ink/ink67.xml"/><Relationship Id="rId121" Type="http://schemas.openxmlformats.org/officeDocument/2006/relationships/image" Target="../media/image78.png"/><Relationship Id="rId142" Type="http://schemas.openxmlformats.org/officeDocument/2006/relationships/customXml" Target="../ink/ink89.xml"/><Relationship Id="rId163" Type="http://schemas.openxmlformats.org/officeDocument/2006/relationships/image" Target="../media/image99.png"/><Relationship Id="rId184" Type="http://schemas.openxmlformats.org/officeDocument/2006/relationships/customXml" Target="../ink/ink110.xml"/><Relationship Id="rId189" Type="http://schemas.openxmlformats.org/officeDocument/2006/relationships/image" Target="../media/image112.png"/><Relationship Id="rId219" Type="http://schemas.openxmlformats.org/officeDocument/2006/relationships/image" Target="../media/image127.png"/><Relationship Id="rId3" Type="http://schemas.openxmlformats.org/officeDocument/2006/relationships/image" Target="../media/image19.png"/><Relationship Id="rId214" Type="http://schemas.openxmlformats.org/officeDocument/2006/relationships/customXml" Target="../ink/ink125.xml"/><Relationship Id="rId230" Type="http://schemas.openxmlformats.org/officeDocument/2006/relationships/customXml" Target="../ink/ink133.xml"/><Relationship Id="rId235" Type="http://schemas.openxmlformats.org/officeDocument/2006/relationships/image" Target="../media/image135.png"/><Relationship Id="rId251" Type="http://schemas.openxmlformats.org/officeDocument/2006/relationships/image" Target="../media/image143.png"/><Relationship Id="rId256" Type="http://schemas.openxmlformats.org/officeDocument/2006/relationships/customXml" Target="../ink/ink146.xml"/><Relationship Id="rId277" Type="http://schemas.openxmlformats.org/officeDocument/2006/relationships/image" Target="../media/image156.png"/><Relationship Id="rId298" Type="http://schemas.openxmlformats.org/officeDocument/2006/relationships/customXml" Target="../ink/ink167.xml"/><Relationship Id="rId25" Type="http://schemas.openxmlformats.org/officeDocument/2006/relationships/image" Target="../media/image30.png"/><Relationship Id="rId46" Type="http://schemas.openxmlformats.org/officeDocument/2006/relationships/customXml" Target="../ink/ink41.xml"/><Relationship Id="rId67" Type="http://schemas.openxmlformats.org/officeDocument/2006/relationships/image" Target="../media/image51.png"/><Relationship Id="rId116" Type="http://schemas.openxmlformats.org/officeDocument/2006/relationships/customXml" Target="../ink/ink76.xml"/><Relationship Id="rId137" Type="http://schemas.openxmlformats.org/officeDocument/2006/relationships/image" Target="../media/image86.png"/><Relationship Id="rId158" Type="http://schemas.openxmlformats.org/officeDocument/2006/relationships/customXml" Target="../ink/ink97.xml"/><Relationship Id="rId272" Type="http://schemas.openxmlformats.org/officeDocument/2006/relationships/customXml" Target="../ink/ink154.xml"/><Relationship Id="rId293" Type="http://schemas.openxmlformats.org/officeDocument/2006/relationships/image" Target="../media/image164.png"/><Relationship Id="rId302" Type="http://schemas.openxmlformats.org/officeDocument/2006/relationships/customXml" Target="../ink/ink169.xml"/><Relationship Id="rId307" Type="http://schemas.openxmlformats.org/officeDocument/2006/relationships/image" Target="../media/image171.png"/><Relationship Id="rId323" Type="http://schemas.openxmlformats.org/officeDocument/2006/relationships/image" Target="../media/image179.png"/><Relationship Id="rId328" Type="http://schemas.openxmlformats.org/officeDocument/2006/relationships/customXml" Target="../ink/ink182.xml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62" Type="http://schemas.openxmlformats.org/officeDocument/2006/relationships/customXml" Target="../ink/ink49.xml"/><Relationship Id="rId83" Type="http://schemas.openxmlformats.org/officeDocument/2006/relationships/image" Target="../media/image59.png"/><Relationship Id="rId88" Type="http://schemas.openxmlformats.org/officeDocument/2006/relationships/customXml" Target="../ink/ink62.xml"/><Relationship Id="rId111" Type="http://schemas.openxmlformats.org/officeDocument/2006/relationships/image" Target="../media/image73.png"/><Relationship Id="rId132" Type="http://schemas.openxmlformats.org/officeDocument/2006/relationships/customXml" Target="../ink/ink84.xml"/><Relationship Id="rId153" Type="http://schemas.openxmlformats.org/officeDocument/2006/relationships/image" Target="../media/image94.png"/><Relationship Id="rId174" Type="http://schemas.openxmlformats.org/officeDocument/2006/relationships/customXml" Target="../ink/ink105.xml"/><Relationship Id="rId179" Type="http://schemas.openxmlformats.org/officeDocument/2006/relationships/image" Target="../media/image107.png"/><Relationship Id="rId195" Type="http://schemas.openxmlformats.org/officeDocument/2006/relationships/image" Target="../media/image115.png"/><Relationship Id="rId209" Type="http://schemas.openxmlformats.org/officeDocument/2006/relationships/image" Target="../media/image122.png"/><Relationship Id="rId190" Type="http://schemas.openxmlformats.org/officeDocument/2006/relationships/customXml" Target="../ink/ink113.xml"/><Relationship Id="rId204" Type="http://schemas.openxmlformats.org/officeDocument/2006/relationships/customXml" Target="../ink/ink120.xml"/><Relationship Id="rId220" Type="http://schemas.openxmlformats.org/officeDocument/2006/relationships/customXml" Target="../ink/ink128.xml"/><Relationship Id="rId225" Type="http://schemas.openxmlformats.org/officeDocument/2006/relationships/image" Target="../media/image130.png"/><Relationship Id="rId241" Type="http://schemas.openxmlformats.org/officeDocument/2006/relationships/image" Target="../media/image138.png"/><Relationship Id="rId246" Type="http://schemas.openxmlformats.org/officeDocument/2006/relationships/customXml" Target="../ink/ink141.xml"/><Relationship Id="rId267" Type="http://schemas.openxmlformats.org/officeDocument/2006/relationships/image" Target="../media/image151.png"/><Relationship Id="rId288" Type="http://schemas.openxmlformats.org/officeDocument/2006/relationships/customXml" Target="../ink/ink162.xml"/><Relationship Id="rId15" Type="http://schemas.openxmlformats.org/officeDocument/2006/relationships/image" Target="../media/image25.png"/><Relationship Id="rId36" Type="http://schemas.openxmlformats.org/officeDocument/2006/relationships/customXml" Target="../ink/ink36.xml"/><Relationship Id="rId57" Type="http://schemas.openxmlformats.org/officeDocument/2006/relationships/image" Target="../media/image46.png"/><Relationship Id="rId106" Type="http://schemas.openxmlformats.org/officeDocument/2006/relationships/customXml" Target="../ink/ink71.xml"/><Relationship Id="rId127" Type="http://schemas.openxmlformats.org/officeDocument/2006/relationships/image" Target="../media/image81.png"/><Relationship Id="rId262" Type="http://schemas.openxmlformats.org/officeDocument/2006/relationships/customXml" Target="../ink/ink149.xml"/><Relationship Id="rId283" Type="http://schemas.openxmlformats.org/officeDocument/2006/relationships/image" Target="../media/image159.png"/><Relationship Id="rId313" Type="http://schemas.openxmlformats.org/officeDocument/2006/relationships/image" Target="../media/image174.png"/><Relationship Id="rId318" Type="http://schemas.openxmlformats.org/officeDocument/2006/relationships/customXml" Target="../ink/ink177.xml"/><Relationship Id="rId10" Type="http://schemas.openxmlformats.org/officeDocument/2006/relationships/customXml" Target="../ink/ink23.xml"/><Relationship Id="rId31" Type="http://schemas.openxmlformats.org/officeDocument/2006/relationships/image" Target="../media/image33.png"/><Relationship Id="rId52" Type="http://schemas.openxmlformats.org/officeDocument/2006/relationships/customXml" Target="../ink/ink44.xml"/><Relationship Id="rId73" Type="http://schemas.openxmlformats.org/officeDocument/2006/relationships/image" Target="../media/image54.png"/><Relationship Id="rId78" Type="http://schemas.openxmlformats.org/officeDocument/2006/relationships/customXml" Target="../ink/ink57.xml"/><Relationship Id="rId94" Type="http://schemas.openxmlformats.org/officeDocument/2006/relationships/customXml" Target="../ink/ink65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customXml" Target="../ink/ink79.xml"/><Relationship Id="rId143" Type="http://schemas.openxmlformats.org/officeDocument/2006/relationships/image" Target="../media/image89.png"/><Relationship Id="rId148" Type="http://schemas.openxmlformats.org/officeDocument/2006/relationships/customXml" Target="../ink/ink92.xml"/><Relationship Id="rId164" Type="http://schemas.openxmlformats.org/officeDocument/2006/relationships/customXml" Target="../ink/ink100.xml"/><Relationship Id="rId169" Type="http://schemas.openxmlformats.org/officeDocument/2006/relationships/image" Target="../media/image102.png"/><Relationship Id="rId185" Type="http://schemas.openxmlformats.org/officeDocument/2006/relationships/image" Target="../media/image110.png"/><Relationship Id="rId334" Type="http://schemas.openxmlformats.org/officeDocument/2006/relationships/customXml" Target="../ink/ink185.xml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80" Type="http://schemas.openxmlformats.org/officeDocument/2006/relationships/customXml" Target="../ink/ink108.xml"/><Relationship Id="rId210" Type="http://schemas.openxmlformats.org/officeDocument/2006/relationships/customXml" Target="../ink/ink123.xml"/><Relationship Id="rId215" Type="http://schemas.openxmlformats.org/officeDocument/2006/relationships/image" Target="../media/image125.png"/><Relationship Id="rId236" Type="http://schemas.openxmlformats.org/officeDocument/2006/relationships/customXml" Target="../ink/ink136.xml"/><Relationship Id="rId257" Type="http://schemas.openxmlformats.org/officeDocument/2006/relationships/image" Target="../media/image146.png"/><Relationship Id="rId278" Type="http://schemas.openxmlformats.org/officeDocument/2006/relationships/customXml" Target="../ink/ink157.xml"/><Relationship Id="rId26" Type="http://schemas.openxmlformats.org/officeDocument/2006/relationships/customXml" Target="../ink/ink31.xml"/><Relationship Id="rId231" Type="http://schemas.openxmlformats.org/officeDocument/2006/relationships/image" Target="../media/image133.png"/><Relationship Id="rId252" Type="http://schemas.openxmlformats.org/officeDocument/2006/relationships/customXml" Target="../ink/ink144.xml"/><Relationship Id="rId273" Type="http://schemas.openxmlformats.org/officeDocument/2006/relationships/image" Target="../media/image154.png"/><Relationship Id="rId294" Type="http://schemas.openxmlformats.org/officeDocument/2006/relationships/customXml" Target="../ink/ink165.xml"/><Relationship Id="rId308" Type="http://schemas.openxmlformats.org/officeDocument/2006/relationships/customXml" Target="../ink/ink172.xml"/><Relationship Id="rId329" Type="http://schemas.openxmlformats.org/officeDocument/2006/relationships/image" Target="../media/image182.png"/><Relationship Id="rId47" Type="http://schemas.openxmlformats.org/officeDocument/2006/relationships/image" Target="../media/image41.png"/><Relationship Id="rId68" Type="http://schemas.openxmlformats.org/officeDocument/2006/relationships/customXml" Target="../ink/ink52.xml"/><Relationship Id="rId89" Type="http://schemas.openxmlformats.org/officeDocument/2006/relationships/image" Target="../media/image62.png"/><Relationship Id="rId112" Type="http://schemas.openxmlformats.org/officeDocument/2006/relationships/customXml" Target="../ink/ink74.xml"/><Relationship Id="rId133" Type="http://schemas.openxmlformats.org/officeDocument/2006/relationships/image" Target="../media/image84.png"/><Relationship Id="rId154" Type="http://schemas.openxmlformats.org/officeDocument/2006/relationships/customXml" Target="../ink/ink95.xml"/><Relationship Id="rId175" Type="http://schemas.openxmlformats.org/officeDocument/2006/relationships/image" Target="../media/image105.png"/><Relationship Id="rId196" Type="http://schemas.openxmlformats.org/officeDocument/2006/relationships/customXml" Target="../ink/ink116.xml"/><Relationship Id="rId200" Type="http://schemas.openxmlformats.org/officeDocument/2006/relationships/customXml" Target="../ink/ink118.xml"/><Relationship Id="rId16" Type="http://schemas.openxmlformats.org/officeDocument/2006/relationships/customXml" Target="../ink/ink26.xml"/><Relationship Id="rId221" Type="http://schemas.openxmlformats.org/officeDocument/2006/relationships/image" Target="../media/image128.png"/><Relationship Id="rId242" Type="http://schemas.openxmlformats.org/officeDocument/2006/relationships/customXml" Target="../ink/ink139.xml"/><Relationship Id="rId263" Type="http://schemas.openxmlformats.org/officeDocument/2006/relationships/image" Target="../media/image149.png"/><Relationship Id="rId284" Type="http://schemas.openxmlformats.org/officeDocument/2006/relationships/customXml" Target="../ink/ink160.xml"/><Relationship Id="rId319" Type="http://schemas.openxmlformats.org/officeDocument/2006/relationships/image" Target="../media/image177.png"/><Relationship Id="rId37" Type="http://schemas.openxmlformats.org/officeDocument/2006/relationships/image" Target="../media/image36.png"/><Relationship Id="rId58" Type="http://schemas.openxmlformats.org/officeDocument/2006/relationships/customXml" Target="../ink/ink47.xml"/><Relationship Id="rId79" Type="http://schemas.openxmlformats.org/officeDocument/2006/relationships/image" Target="../media/image57.png"/><Relationship Id="rId102" Type="http://schemas.openxmlformats.org/officeDocument/2006/relationships/customXml" Target="../ink/ink69.xml"/><Relationship Id="rId123" Type="http://schemas.openxmlformats.org/officeDocument/2006/relationships/image" Target="../media/image79.png"/><Relationship Id="rId144" Type="http://schemas.openxmlformats.org/officeDocument/2006/relationships/customXml" Target="../ink/ink90.xml"/><Relationship Id="rId330" Type="http://schemas.openxmlformats.org/officeDocument/2006/relationships/customXml" Target="../ink/ink183.xml"/><Relationship Id="rId90" Type="http://schemas.openxmlformats.org/officeDocument/2006/relationships/customXml" Target="../ink/ink63.xml"/><Relationship Id="rId165" Type="http://schemas.openxmlformats.org/officeDocument/2006/relationships/image" Target="../media/image100.png"/><Relationship Id="rId186" Type="http://schemas.openxmlformats.org/officeDocument/2006/relationships/customXml" Target="../ink/ink111.xml"/><Relationship Id="rId211" Type="http://schemas.openxmlformats.org/officeDocument/2006/relationships/image" Target="../media/image123.png"/><Relationship Id="rId232" Type="http://schemas.openxmlformats.org/officeDocument/2006/relationships/customXml" Target="../ink/ink134.xml"/><Relationship Id="rId253" Type="http://schemas.openxmlformats.org/officeDocument/2006/relationships/image" Target="../media/image144.png"/><Relationship Id="rId274" Type="http://schemas.openxmlformats.org/officeDocument/2006/relationships/customXml" Target="../ink/ink155.xml"/><Relationship Id="rId295" Type="http://schemas.openxmlformats.org/officeDocument/2006/relationships/image" Target="../media/image165.png"/><Relationship Id="rId309" Type="http://schemas.openxmlformats.org/officeDocument/2006/relationships/image" Target="../media/image172.png"/><Relationship Id="rId27" Type="http://schemas.openxmlformats.org/officeDocument/2006/relationships/image" Target="../media/image31.png"/><Relationship Id="rId48" Type="http://schemas.openxmlformats.org/officeDocument/2006/relationships/customXml" Target="../ink/ink42.xml"/><Relationship Id="rId69" Type="http://schemas.openxmlformats.org/officeDocument/2006/relationships/image" Target="../media/image52.png"/><Relationship Id="rId113" Type="http://schemas.openxmlformats.org/officeDocument/2006/relationships/image" Target="../media/image74.png"/><Relationship Id="rId134" Type="http://schemas.openxmlformats.org/officeDocument/2006/relationships/customXml" Target="../ink/ink85.xml"/><Relationship Id="rId320" Type="http://schemas.openxmlformats.org/officeDocument/2006/relationships/customXml" Target="../ink/ink178.xml"/><Relationship Id="rId80" Type="http://schemas.openxmlformats.org/officeDocument/2006/relationships/customXml" Target="../ink/ink58.xml"/><Relationship Id="rId155" Type="http://schemas.openxmlformats.org/officeDocument/2006/relationships/image" Target="../media/image95.png"/><Relationship Id="rId176" Type="http://schemas.openxmlformats.org/officeDocument/2006/relationships/customXml" Target="../ink/ink106.xml"/><Relationship Id="rId197" Type="http://schemas.openxmlformats.org/officeDocument/2006/relationships/image" Target="../media/image116.png"/><Relationship Id="rId201" Type="http://schemas.openxmlformats.org/officeDocument/2006/relationships/image" Target="../media/image118.png"/><Relationship Id="rId222" Type="http://schemas.openxmlformats.org/officeDocument/2006/relationships/customXml" Target="../ink/ink129.xml"/><Relationship Id="rId243" Type="http://schemas.openxmlformats.org/officeDocument/2006/relationships/image" Target="../media/image139.png"/><Relationship Id="rId264" Type="http://schemas.openxmlformats.org/officeDocument/2006/relationships/customXml" Target="../ink/ink150.xml"/><Relationship Id="rId285" Type="http://schemas.openxmlformats.org/officeDocument/2006/relationships/image" Target="../media/image160.png"/><Relationship Id="rId17" Type="http://schemas.openxmlformats.org/officeDocument/2006/relationships/image" Target="../media/image26.png"/><Relationship Id="rId38" Type="http://schemas.openxmlformats.org/officeDocument/2006/relationships/customXml" Target="../ink/ink37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124" Type="http://schemas.openxmlformats.org/officeDocument/2006/relationships/customXml" Target="../ink/ink80.xml"/><Relationship Id="rId310" Type="http://schemas.openxmlformats.org/officeDocument/2006/relationships/customXml" Target="../ink/ink173.xml"/><Relationship Id="rId70" Type="http://schemas.openxmlformats.org/officeDocument/2006/relationships/customXml" Target="../ink/ink53.xml"/><Relationship Id="rId91" Type="http://schemas.openxmlformats.org/officeDocument/2006/relationships/image" Target="../media/image63.png"/><Relationship Id="rId145" Type="http://schemas.openxmlformats.org/officeDocument/2006/relationships/image" Target="../media/image90.png"/><Relationship Id="rId166" Type="http://schemas.openxmlformats.org/officeDocument/2006/relationships/customXml" Target="../ink/ink101.xml"/><Relationship Id="rId187" Type="http://schemas.openxmlformats.org/officeDocument/2006/relationships/image" Target="../media/image111.png"/><Relationship Id="rId331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4.xml"/><Relationship Id="rId233" Type="http://schemas.openxmlformats.org/officeDocument/2006/relationships/image" Target="../media/image134.png"/><Relationship Id="rId254" Type="http://schemas.openxmlformats.org/officeDocument/2006/relationships/customXml" Target="../ink/ink145.xml"/><Relationship Id="rId28" Type="http://schemas.openxmlformats.org/officeDocument/2006/relationships/customXml" Target="../ink/ink32.xml"/><Relationship Id="rId49" Type="http://schemas.openxmlformats.org/officeDocument/2006/relationships/image" Target="../media/image42.png"/><Relationship Id="rId114" Type="http://schemas.openxmlformats.org/officeDocument/2006/relationships/customXml" Target="../ink/ink75.xml"/><Relationship Id="rId275" Type="http://schemas.openxmlformats.org/officeDocument/2006/relationships/image" Target="../media/image155.png"/><Relationship Id="rId296" Type="http://schemas.openxmlformats.org/officeDocument/2006/relationships/customXml" Target="../ink/ink166.xml"/><Relationship Id="rId300" Type="http://schemas.openxmlformats.org/officeDocument/2006/relationships/customXml" Target="../ink/ink168.xml"/><Relationship Id="rId60" Type="http://schemas.openxmlformats.org/officeDocument/2006/relationships/customXml" Target="../ink/ink48.xml"/><Relationship Id="rId81" Type="http://schemas.openxmlformats.org/officeDocument/2006/relationships/image" Target="../media/image58.png"/><Relationship Id="rId135" Type="http://schemas.openxmlformats.org/officeDocument/2006/relationships/image" Target="../media/image85.png"/><Relationship Id="rId156" Type="http://schemas.openxmlformats.org/officeDocument/2006/relationships/customXml" Target="../ink/ink96.xml"/><Relationship Id="rId177" Type="http://schemas.openxmlformats.org/officeDocument/2006/relationships/image" Target="../media/image106.png"/><Relationship Id="rId198" Type="http://schemas.openxmlformats.org/officeDocument/2006/relationships/customXml" Target="../ink/ink117.xml"/><Relationship Id="rId321" Type="http://schemas.openxmlformats.org/officeDocument/2006/relationships/image" Target="../media/image178.png"/><Relationship Id="rId202" Type="http://schemas.openxmlformats.org/officeDocument/2006/relationships/customXml" Target="../ink/ink119.xml"/><Relationship Id="rId223" Type="http://schemas.openxmlformats.org/officeDocument/2006/relationships/image" Target="../media/image129.png"/><Relationship Id="rId244" Type="http://schemas.openxmlformats.org/officeDocument/2006/relationships/customXml" Target="../ink/ink140.xml"/><Relationship Id="rId18" Type="http://schemas.openxmlformats.org/officeDocument/2006/relationships/customXml" Target="../ink/ink27.xml"/><Relationship Id="rId39" Type="http://schemas.openxmlformats.org/officeDocument/2006/relationships/image" Target="../media/image37.png"/><Relationship Id="rId265" Type="http://schemas.openxmlformats.org/officeDocument/2006/relationships/image" Target="../media/image150.png"/><Relationship Id="rId286" Type="http://schemas.openxmlformats.org/officeDocument/2006/relationships/customXml" Target="../ink/ink161.xml"/><Relationship Id="rId50" Type="http://schemas.openxmlformats.org/officeDocument/2006/relationships/customXml" Target="../ink/ink43.xml"/><Relationship Id="rId104" Type="http://schemas.openxmlformats.org/officeDocument/2006/relationships/customXml" Target="../ink/ink70.xml"/><Relationship Id="rId125" Type="http://schemas.openxmlformats.org/officeDocument/2006/relationships/image" Target="../media/image80.png"/><Relationship Id="rId146" Type="http://schemas.openxmlformats.org/officeDocument/2006/relationships/customXml" Target="../ink/ink91.xml"/><Relationship Id="rId167" Type="http://schemas.openxmlformats.org/officeDocument/2006/relationships/image" Target="../media/image101.png"/><Relationship Id="rId188" Type="http://schemas.openxmlformats.org/officeDocument/2006/relationships/customXml" Target="../ink/ink112.xml"/><Relationship Id="rId311" Type="http://schemas.openxmlformats.org/officeDocument/2006/relationships/image" Target="../media/image173.png"/><Relationship Id="rId332" Type="http://schemas.openxmlformats.org/officeDocument/2006/relationships/customXml" Target="../ink/ink184.xml"/><Relationship Id="rId71" Type="http://schemas.openxmlformats.org/officeDocument/2006/relationships/image" Target="../media/image53.png"/><Relationship Id="rId92" Type="http://schemas.openxmlformats.org/officeDocument/2006/relationships/customXml" Target="../ink/ink64.xml"/><Relationship Id="rId213" Type="http://schemas.openxmlformats.org/officeDocument/2006/relationships/image" Target="../media/image124.png"/><Relationship Id="rId234" Type="http://schemas.openxmlformats.org/officeDocument/2006/relationships/customXml" Target="../ink/ink135.xml"/><Relationship Id="rId2" Type="http://schemas.openxmlformats.org/officeDocument/2006/relationships/customXml" Target="../ink/ink19.xml"/><Relationship Id="rId29" Type="http://schemas.openxmlformats.org/officeDocument/2006/relationships/image" Target="../media/image32.png"/><Relationship Id="rId255" Type="http://schemas.openxmlformats.org/officeDocument/2006/relationships/image" Target="../media/image145.png"/><Relationship Id="rId276" Type="http://schemas.openxmlformats.org/officeDocument/2006/relationships/customXml" Target="../ink/ink156.xml"/><Relationship Id="rId297" Type="http://schemas.openxmlformats.org/officeDocument/2006/relationships/image" Target="../media/image166.png"/><Relationship Id="rId40" Type="http://schemas.openxmlformats.org/officeDocument/2006/relationships/customXml" Target="../ink/ink38.xml"/><Relationship Id="rId115" Type="http://schemas.openxmlformats.org/officeDocument/2006/relationships/image" Target="../media/image75.png"/><Relationship Id="rId136" Type="http://schemas.openxmlformats.org/officeDocument/2006/relationships/customXml" Target="../ink/ink86.xml"/><Relationship Id="rId157" Type="http://schemas.openxmlformats.org/officeDocument/2006/relationships/image" Target="../media/image96.png"/><Relationship Id="rId178" Type="http://schemas.openxmlformats.org/officeDocument/2006/relationships/customXml" Target="../ink/ink107.xml"/><Relationship Id="rId301" Type="http://schemas.openxmlformats.org/officeDocument/2006/relationships/image" Target="../media/image168.png"/><Relationship Id="rId322" Type="http://schemas.openxmlformats.org/officeDocument/2006/relationships/customXml" Target="../ink/ink179.xml"/><Relationship Id="rId61" Type="http://schemas.openxmlformats.org/officeDocument/2006/relationships/image" Target="../media/image48.png"/><Relationship Id="rId82" Type="http://schemas.openxmlformats.org/officeDocument/2006/relationships/customXml" Target="../ink/ink59.xml"/><Relationship Id="rId199" Type="http://schemas.openxmlformats.org/officeDocument/2006/relationships/image" Target="../media/image117.png"/><Relationship Id="rId203" Type="http://schemas.openxmlformats.org/officeDocument/2006/relationships/image" Target="../media/image119.png"/><Relationship Id="rId19" Type="http://schemas.openxmlformats.org/officeDocument/2006/relationships/image" Target="../media/image27.png"/><Relationship Id="rId224" Type="http://schemas.openxmlformats.org/officeDocument/2006/relationships/customXml" Target="../ink/ink130.xml"/><Relationship Id="rId245" Type="http://schemas.openxmlformats.org/officeDocument/2006/relationships/image" Target="../media/image140.png"/><Relationship Id="rId266" Type="http://schemas.openxmlformats.org/officeDocument/2006/relationships/customXml" Target="../ink/ink151.xml"/><Relationship Id="rId287" Type="http://schemas.openxmlformats.org/officeDocument/2006/relationships/image" Target="../media/image161.png"/><Relationship Id="rId30" Type="http://schemas.openxmlformats.org/officeDocument/2006/relationships/customXml" Target="../ink/ink33.xml"/><Relationship Id="rId105" Type="http://schemas.openxmlformats.org/officeDocument/2006/relationships/image" Target="../media/image70.png"/><Relationship Id="rId126" Type="http://schemas.openxmlformats.org/officeDocument/2006/relationships/customXml" Target="../ink/ink81.xml"/><Relationship Id="rId147" Type="http://schemas.openxmlformats.org/officeDocument/2006/relationships/image" Target="../media/image91.png"/><Relationship Id="rId168" Type="http://schemas.openxmlformats.org/officeDocument/2006/relationships/customXml" Target="../ink/ink102.xml"/><Relationship Id="rId312" Type="http://schemas.openxmlformats.org/officeDocument/2006/relationships/customXml" Target="../ink/ink174.xml"/><Relationship Id="rId333" Type="http://schemas.openxmlformats.org/officeDocument/2006/relationships/image" Target="../media/image18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customXml" Target="../ink/ink194.xml"/><Relationship Id="rId26" Type="http://schemas.openxmlformats.org/officeDocument/2006/relationships/customXml" Target="../ink/ink198.xml"/><Relationship Id="rId39" Type="http://schemas.openxmlformats.org/officeDocument/2006/relationships/image" Target="../media/image204.png"/><Relationship Id="rId21" Type="http://schemas.openxmlformats.org/officeDocument/2006/relationships/image" Target="../media/image195.png"/><Relationship Id="rId34" Type="http://schemas.openxmlformats.org/officeDocument/2006/relationships/customXml" Target="../ink/ink202.xml"/><Relationship Id="rId42" Type="http://schemas.openxmlformats.org/officeDocument/2006/relationships/customXml" Target="../ink/ink206.xml"/><Relationship Id="rId47" Type="http://schemas.openxmlformats.org/officeDocument/2006/relationships/image" Target="../media/image208.png"/><Relationship Id="rId50" Type="http://schemas.openxmlformats.org/officeDocument/2006/relationships/customXml" Target="../ink/ink210.xml"/><Relationship Id="rId55" Type="http://schemas.openxmlformats.org/officeDocument/2006/relationships/image" Target="../media/image212.png"/><Relationship Id="rId63" Type="http://schemas.openxmlformats.org/officeDocument/2006/relationships/image" Target="../media/image216.png"/><Relationship Id="rId68" Type="http://schemas.openxmlformats.org/officeDocument/2006/relationships/customXml" Target="../ink/ink219.xml"/><Relationship Id="rId76" Type="http://schemas.openxmlformats.org/officeDocument/2006/relationships/customXml" Target="../ink/ink223.xml"/><Relationship Id="rId7" Type="http://schemas.openxmlformats.org/officeDocument/2006/relationships/image" Target="../media/image188.png"/><Relationship Id="rId71" Type="http://schemas.openxmlformats.org/officeDocument/2006/relationships/image" Target="../media/image220.png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9" Type="http://schemas.openxmlformats.org/officeDocument/2006/relationships/image" Target="../media/image199.png"/><Relationship Id="rId11" Type="http://schemas.openxmlformats.org/officeDocument/2006/relationships/image" Target="../media/image190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203.png"/><Relationship Id="rId40" Type="http://schemas.openxmlformats.org/officeDocument/2006/relationships/customXml" Target="../ink/ink205.xml"/><Relationship Id="rId45" Type="http://schemas.openxmlformats.org/officeDocument/2006/relationships/image" Target="../media/image207.png"/><Relationship Id="rId53" Type="http://schemas.openxmlformats.org/officeDocument/2006/relationships/image" Target="../media/image211.png"/><Relationship Id="rId58" Type="http://schemas.openxmlformats.org/officeDocument/2006/relationships/customXml" Target="../ink/ink214.xml"/><Relationship Id="rId66" Type="http://schemas.openxmlformats.org/officeDocument/2006/relationships/customXml" Target="../ink/ink218.xml"/><Relationship Id="rId74" Type="http://schemas.openxmlformats.org/officeDocument/2006/relationships/customXml" Target="../ink/ink222.xml"/><Relationship Id="rId79" Type="http://schemas.openxmlformats.org/officeDocument/2006/relationships/image" Target="../media/image224.png"/><Relationship Id="rId5" Type="http://schemas.openxmlformats.org/officeDocument/2006/relationships/image" Target="../media/image187.png"/><Relationship Id="rId61" Type="http://schemas.openxmlformats.org/officeDocument/2006/relationships/image" Target="../media/image215.png"/><Relationship Id="rId10" Type="http://schemas.openxmlformats.org/officeDocument/2006/relationships/customXml" Target="../ink/ink190.xml"/><Relationship Id="rId19" Type="http://schemas.openxmlformats.org/officeDocument/2006/relationships/image" Target="../media/image194.png"/><Relationship Id="rId31" Type="http://schemas.openxmlformats.org/officeDocument/2006/relationships/image" Target="../media/image200.png"/><Relationship Id="rId44" Type="http://schemas.openxmlformats.org/officeDocument/2006/relationships/customXml" Target="../ink/ink207.xml"/><Relationship Id="rId52" Type="http://schemas.openxmlformats.org/officeDocument/2006/relationships/customXml" Target="../ink/ink211.xml"/><Relationship Id="rId60" Type="http://schemas.openxmlformats.org/officeDocument/2006/relationships/customXml" Target="../ink/ink215.xml"/><Relationship Id="rId65" Type="http://schemas.openxmlformats.org/officeDocument/2006/relationships/image" Target="../media/image217.png"/><Relationship Id="rId73" Type="http://schemas.openxmlformats.org/officeDocument/2006/relationships/image" Target="../media/image221.png"/><Relationship Id="rId78" Type="http://schemas.openxmlformats.org/officeDocument/2006/relationships/customXml" Target="../ink/ink224.xml"/><Relationship Id="rId4" Type="http://schemas.openxmlformats.org/officeDocument/2006/relationships/customXml" Target="../ink/ink187.xml"/><Relationship Id="rId9" Type="http://schemas.openxmlformats.org/officeDocument/2006/relationships/image" Target="../media/image189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198.png"/><Relationship Id="rId30" Type="http://schemas.openxmlformats.org/officeDocument/2006/relationships/customXml" Target="../ink/ink200.xml"/><Relationship Id="rId35" Type="http://schemas.openxmlformats.org/officeDocument/2006/relationships/image" Target="../media/image202.png"/><Relationship Id="rId43" Type="http://schemas.openxmlformats.org/officeDocument/2006/relationships/image" Target="../media/image206.png"/><Relationship Id="rId48" Type="http://schemas.openxmlformats.org/officeDocument/2006/relationships/customXml" Target="../ink/ink209.xml"/><Relationship Id="rId56" Type="http://schemas.openxmlformats.org/officeDocument/2006/relationships/customXml" Target="../ink/ink213.xml"/><Relationship Id="rId64" Type="http://schemas.openxmlformats.org/officeDocument/2006/relationships/customXml" Target="../ink/ink217.xml"/><Relationship Id="rId69" Type="http://schemas.openxmlformats.org/officeDocument/2006/relationships/image" Target="../media/image219.png"/><Relationship Id="rId77" Type="http://schemas.openxmlformats.org/officeDocument/2006/relationships/image" Target="../media/image223.png"/><Relationship Id="rId8" Type="http://schemas.openxmlformats.org/officeDocument/2006/relationships/customXml" Target="../ink/ink189.xml"/><Relationship Id="rId51" Type="http://schemas.openxmlformats.org/officeDocument/2006/relationships/image" Target="../media/image210.png"/><Relationship Id="rId72" Type="http://schemas.openxmlformats.org/officeDocument/2006/relationships/customXml" Target="../ink/ink221.xml"/><Relationship Id="rId80" Type="http://schemas.openxmlformats.org/officeDocument/2006/relationships/image" Target="../media/image225.png"/><Relationship Id="rId3" Type="http://schemas.openxmlformats.org/officeDocument/2006/relationships/image" Target="../media/image186.png"/><Relationship Id="rId12" Type="http://schemas.openxmlformats.org/officeDocument/2006/relationships/customXml" Target="../ink/ink191.xml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59" Type="http://schemas.openxmlformats.org/officeDocument/2006/relationships/image" Target="../media/image214.png"/><Relationship Id="rId67" Type="http://schemas.openxmlformats.org/officeDocument/2006/relationships/image" Target="../media/image218.png"/><Relationship Id="rId20" Type="http://schemas.openxmlformats.org/officeDocument/2006/relationships/customXml" Target="../ink/ink195.xml"/><Relationship Id="rId41" Type="http://schemas.openxmlformats.org/officeDocument/2006/relationships/image" Target="../media/image205.png"/><Relationship Id="rId54" Type="http://schemas.openxmlformats.org/officeDocument/2006/relationships/customXml" Target="../ink/ink212.xml"/><Relationship Id="rId62" Type="http://schemas.openxmlformats.org/officeDocument/2006/relationships/customXml" Target="../ink/ink216.xml"/><Relationship Id="rId70" Type="http://schemas.openxmlformats.org/officeDocument/2006/relationships/customXml" Target="../ink/ink220.xml"/><Relationship Id="rId75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5" Type="http://schemas.openxmlformats.org/officeDocument/2006/relationships/image" Target="../media/image192.png"/><Relationship Id="rId23" Type="http://schemas.openxmlformats.org/officeDocument/2006/relationships/image" Target="../media/image196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49" Type="http://schemas.openxmlformats.org/officeDocument/2006/relationships/image" Target="../media/image209.png"/><Relationship Id="rId57" Type="http://schemas.openxmlformats.org/officeDocument/2006/relationships/image" Target="../media/image2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customXml" Target="../ink/ink230.xml"/><Relationship Id="rId18" Type="http://schemas.openxmlformats.org/officeDocument/2006/relationships/image" Target="../media/image236.png"/><Relationship Id="rId26" Type="http://schemas.openxmlformats.org/officeDocument/2006/relationships/image" Target="../media/image240.png"/><Relationship Id="rId3" Type="http://schemas.openxmlformats.org/officeDocument/2006/relationships/customXml" Target="../ink/ink225.xml"/><Relationship Id="rId21" Type="http://schemas.openxmlformats.org/officeDocument/2006/relationships/customXml" Target="../ink/ink234.xml"/><Relationship Id="rId7" Type="http://schemas.openxmlformats.org/officeDocument/2006/relationships/customXml" Target="../ink/ink227.xml"/><Relationship Id="rId12" Type="http://schemas.openxmlformats.org/officeDocument/2006/relationships/image" Target="../media/image233.png"/><Relationship Id="rId17" Type="http://schemas.openxmlformats.org/officeDocument/2006/relationships/customXml" Target="../ink/ink232.xml"/><Relationship Id="rId25" Type="http://schemas.openxmlformats.org/officeDocument/2006/relationships/customXml" Target="../ink/ink236.xml"/><Relationship Id="rId2" Type="http://schemas.openxmlformats.org/officeDocument/2006/relationships/image" Target="../media/image228.png"/><Relationship Id="rId16" Type="http://schemas.openxmlformats.org/officeDocument/2006/relationships/image" Target="../media/image235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customXml" Target="../ink/ink229.xml"/><Relationship Id="rId24" Type="http://schemas.openxmlformats.org/officeDocument/2006/relationships/image" Target="../media/image239.png"/><Relationship Id="rId5" Type="http://schemas.openxmlformats.org/officeDocument/2006/relationships/customXml" Target="../ink/ink226.xml"/><Relationship Id="rId15" Type="http://schemas.openxmlformats.org/officeDocument/2006/relationships/customXml" Target="../ink/ink231.xml"/><Relationship Id="rId23" Type="http://schemas.openxmlformats.org/officeDocument/2006/relationships/customXml" Target="../ink/ink235.xml"/><Relationship Id="rId10" Type="http://schemas.openxmlformats.org/officeDocument/2006/relationships/image" Target="../media/image232.png"/><Relationship Id="rId19" Type="http://schemas.openxmlformats.org/officeDocument/2006/relationships/customXml" Target="../ink/ink233.xml"/><Relationship Id="rId4" Type="http://schemas.openxmlformats.org/officeDocument/2006/relationships/image" Target="../media/image229.png"/><Relationship Id="rId9" Type="http://schemas.openxmlformats.org/officeDocument/2006/relationships/customXml" Target="../ink/ink228.xml"/><Relationship Id="rId14" Type="http://schemas.openxmlformats.org/officeDocument/2006/relationships/image" Target="../media/image234.png"/><Relationship Id="rId22" Type="http://schemas.openxmlformats.org/officeDocument/2006/relationships/image" Target="../media/image2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0.xml"/><Relationship Id="rId13" Type="http://schemas.openxmlformats.org/officeDocument/2006/relationships/image" Target="../media/image246.png"/><Relationship Id="rId18" Type="http://schemas.openxmlformats.org/officeDocument/2006/relationships/customXml" Target="../ink/ink245.xml"/><Relationship Id="rId3" Type="http://schemas.openxmlformats.org/officeDocument/2006/relationships/image" Target="../media/image241.png"/><Relationship Id="rId21" Type="http://schemas.openxmlformats.org/officeDocument/2006/relationships/image" Target="../media/image250.png"/><Relationship Id="rId7" Type="http://schemas.openxmlformats.org/officeDocument/2006/relationships/image" Target="../media/image243.png"/><Relationship Id="rId12" Type="http://schemas.openxmlformats.org/officeDocument/2006/relationships/customXml" Target="../ink/ink242.xml"/><Relationship Id="rId17" Type="http://schemas.openxmlformats.org/officeDocument/2006/relationships/image" Target="../media/image248.png"/><Relationship Id="rId2" Type="http://schemas.openxmlformats.org/officeDocument/2006/relationships/customXml" Target="../ink/ink237.xml"/><Relationship Id="rId16" Type="http://schemas.openxmlformats.org/officeDocument/2006/relationships/customXml" Target="../ink/ink244.xml"/><Relationship Id="rId20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9.xml"/><Relationship Id="rId11" Type="http://schemas.openxmlformats.org/officeDocument/2006/relationships/image" Target="../media/image245.png"/><Relationship Id="rId5" Type="http://schemas.openxmlformats.org/officeDocument/2006/relationships/image" Target="../media/image242.png"/><Relationship Id="rId15" Type="http://schemas.openxmlformats.org/officeDocument/2006/relationships/image" Target="../media/image247.png"/><Relationship Id="rId23" Type="http://schemas.openxmlformats.org/officeDocument/2006/relationships/image" Target="../media/image251.png"/><Relationship Id="rId10" Type="http://schemas.openxmlformats.org/officeDocument/2006/relationships/customXml" Target="../ink/ink241.xml"/><Relationship Id="rId19" Type="http://schemas.openxmlformats.org/officeDocument/2006/relationships/image" Target="../media/image249.png"/><Relationship Id="rId4" Type="http://schemas.openxmlformats.org/officeDocument/2006/relationships/customXml" Target="../ink/ink238.xml"/><Relationship Id="rId9" Type="http://schemas.openxmlformats.org/officeDocument/2006/relationships/image" Target="../media/image244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1.xml"/><Relationship Id="rId18" Type="http://schemas.openxmlformats.org/officeDocument/2006/relationships/image" Target="../media/image257.png"/><Relationship Id="rId26" Type="http://schemas.openxmlformats.org/officeDocument/2006/relationships/image" Target="../media/image261.png"/><Relationship Id="rId39" Type="http://schemas.openxmlformats.org/officeDocument/2006/relationships/customXml" Target="../ink/ink264.xml"/><Relationship Id="rId21" Type="http://schemas.openxmlformats.org/officeDocument/2006/relationships/customXml" Target="../ink/ink255.xml"/><Relationship Id="rId34" Type="http://schemas.openxmlformats.org/officeDocument/2006/relationships/image" Target="../media/image265.png"/><Relationship Id="rId42" Type="http://schemas.openxmlformats.org/officeDocument/2006/relationships/image" Target="../media/image269.png"/><Relationship Id="rId47" Type="http://schemas.openxmlformats.org/officeDocument/2006/relationships/customXml" Target="../ink/ink268.xml"/><Relationship Id="rId50" Type="http://schemas.openxmlformats.org/officeDocument/2006/relationships/image" Target="../media/image273.png"/><Relationship Id="rId55" Type="http://schemas.openxmlformats.org/officeDocument/2006/relationships/customXml" Target="../ink/ink272.xml"/><Relationship Id="rId63" Type="http://schemas.openxmlformats.org/officeDocument/2006/relationships/customXml" Target="../ink/ink276.xml"/><Relationship Id="rId68" Type="http://schemas.openxmlformats.org/officeDocument/2006/relationships/image" Target="../media/image282.png"/><Relationship Id="rId7" Type="http://schemas.openxmlformats.org/officeDocument/2006/relationships/customXml" Target="../ink/ink248.xml"/><Relationship Id="rId2" Type="http://schemas.openxmlformats.org/officeDocument/2006/relationships/diagramData" Target="../diagrams/data1.xml"/><Relationship Id="rId16" Type="http://schemas.openxmlformats.org/officeDocument/2006/relationships/image" Target="../media/image256.png"/><Relationship Id="rId29" Type="http://schemas.openxmlformats.org/officeDocument/2006/relationships/customXml" Target="../ink/ink2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250.xml"/><Relationship Id="rId24" Type="http://schemas.openxmlformats.org/officeDocument/2006/relationships/image" Target="../media/image260.png"/><Relationship Id="rId32" Type="http://schemas.openxmlformats.org/officeDocument/2006/relationships/image" Target="../media/image264.png"/><Relationship Id="rId37" Type="http://schemas.openxmlformats.org/officeDocument/2006/relationships/customXml" Target="../ink/ink263.xml"/><Relationship Id="rId40" Type="http://schemas.openxmlformats.org/officeDocument/2006/relationships/image" Target="../media/image268.png"/><Relationship Id="rId45" Type="http://schemas.openxmlformats.org/officeDocument/2006/relationships/customXml" Target="../ink/ink267.xml"/><Relationship Id="rId53" Type="http://schemas.openxmlformats.org/officeDocument/2006/relationships/customXml" Target="../ink/ink271.xml"/><Relationship Id="rId58" Type="http://schemas.openxmlformats.org/officeDocument/2006/relationships/image" Target="../media/image277.png"/><Relationship Id="rId66" Type="http://schemas.openxmlformats.org/officeDocument/2006/relationships/image" Target="../media/image281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252.xml"/><Relationship Id="rId23" Type="http://schemas.openxmlformats.org/officeDocument/2006/relationships/customXml" Target="../ink/ink256.xml"/><Relationship Id="rId28" Type="http://schemas.openxmlformats.org/officeDocument/2006/relationships/image" Target="../media/image262.png"/><Relationship Id="rId36" Type="http://schemas.openxmlformats.org/officeDocument/2006/relationships/image" Target="../media/image266.png"/><Relationship Id="rId49" Type="http://schemas.openxmlformats.org/officeDocument/2006/relationships/customXml" Target="../ink/ink269.xml"/><Relationship Id="rId57" Type="http://schemas.openxmlformats.org/officeDocument/2006/relationships/customXml" Target="../ink/ink273.xml"/><Relationship Id="rId61" Type="http://schemas.openxmlformats.org/officeDocument/2006/relationships/customXml" Target="../ink/ink275.xml"/><Relationship Id="rId10" Type="http://schemas.openxmlformats.org/officeDocument/2006/relationships/image" Target="../media/image253.png"/><Relationship Id="rId19" Type="http://schemas.openxmlformats.org/officeDocument/2006/relationships/customXml" Target="../ink/ink254.xml"/><Relationship Id="rId31" Type="http://schemas.openxmlformats.org/officeDocument/2006/relationships/customXml" Target="../ink/ink260.xml"/><Relationship Id="rId44" Type="http://schemas.openxmlformats.org/officeDocument/2006/relationships/image" Target="../media/image270.png"/><Relationship Id="rId52" Type="http://schemas.openxmlformats.org/officeDocument/2006/relationships/image" Target="../media/image274.png"/><Relationship Id="rId60" Type="http://schemas.openxmlformats.org/officeDocument/2006/relationships/image" Target="../media/image278.png"/><Relationship Id="rId65" Type="http://schemas.openxmlformats.org/officeDocument/2006/relationships/customXml" Target="../ink/ink277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49.xml"/><Relationship Id="rId14" Type="http://schemas.openxmlformats.org/officeDocument/2006/relationships/image" Target="../media/image255.png"/><Relationship Id="rId22" Type="http://schemas.openxmlformats.org/officeDocument/2006/relationships/image" Target="../media/image259.png"/><Relationship Id="rId27" Type="http://schemas.openxmlformats.org/officeDocument/2006/relationships/customXml" Target="../ink/ink258.xml"/><Relationship Id="rId30" Type="http://schemas.openxmlformats.org/officeDocument/2006/relationships/image" Target="../media/image263.png"/><Relationship Id="rId35" Type="http://schemas.openxmlformats.org/officeDocument/2006/relationships/customXml" Target="../ink/ink262.xml"/><Relationship Id="rId43" Type="http://schemas.openxmlformats.org/officeDocument/2006/relationships/customXml" Target="../ink/ink266.xml"/><Relationship Id="rId48" Type="http://schemas.openxmlformats.org/officeDocument/2006/relationships/image" Target="../media/image272.png"/><Relationship Id="rId56" Type="http://schemas.openxmlformats.org/officeDocument/2006/relationships/image" Target="../media/image276.png"/><Relationship Id="rId64" Type="http://schemas.openxmlformats.org/officeDocument/2006/relationships/image" Target="../media/image280.png"/><Relationship Id="rId8" Type="http://schemas.openxmlformats.org/officeDocument/2006/relationships/image" Target="../media/image252.png"/><Relationship Id="rId51" Type="http://schemas.openxmlformats.org/officeDocument/2006/relationships/customXml" Target="../ink/ink270.xml"/><Relationship Id="rId3" Type="http://schemas.openxmlformats.org/officeDocument/2006/relationships/diagramLayout" Target="../diagrams/layout1.xml"/><Relationship Id="rId12" Type="http://schemas.openxmlformats.org/officeDocument/2006/relationships/image" Target="../media/image254.png"/><Relationship Id="rId17" Type="http://schemas.openxmlformats.org/officeDocument/2006/relationships/customXml" Target="../ink/ink253.xml"/><Relationship Id="rId25" Type="http://schemas.openxmlformats.org/officeDocument/2006/relationships/customXml" Target="../ink/ink257.xml"/><Relationship Id="rId33" Type="http://schemas.openxmlformats.org/officeDocument/2006/relationships/customXml" Target="../ink/ink261.xml"/><Relationship Id="rId38" Type="http://schemas.openxmlformats.org/officeDocument/2006/relationships/image" Target="../media/image267.png"/><Relationship Id="rId46" Type="http://schemas.openxmlformats.org/officeDocument/2006/relationships/image" Target="../media/image271.png"/><Relationship Id="rId59" Type="http://schemas.openxmlformats.org/officeDocument/2006/relationships/customXml" Target="../ink/ink274.xml"/><Relationship Id="rId67" Type="http://schemas.openxmlformats.org/officeDocument/2006/relationships/customXml" Target="../ink/ink278.xml"/><Relationship Id="rId20" Type="http://schemas.openxmlformats.org/officeDocument/2006/relationships/image" Target="../media/image258.png"/><Relationship Id="rId41" Type="http://schemas.openxmlformats.org/officeDocument/2006/relationships/customXml" Target="../ink/ink265.xml"/><Relationship Id="rId54" Type="http://schemas.openxmlformats.org/officeDocument/2006/relationships/image" Target="../media/image275.png"/><Relationship Id="rId62" Type="http://schemas.openxmlformats.org/officeDocument/2006/relationships/image" Target="../media/image27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8.png"/><Relationship Id="rId18" Type="http://schemas.openxmlformats.org/officeDocument/2006/relationships/customXml" Target="../ink/ink287.xml"/><Relationship Id="rId26" Type="http://schemas.openxmlformats.org/officeDocument/2006/relationships/customXml" Target="../ink/ink291.xml"/><Relationship Id="rId39" Type="http://schemas.openxmlformats.org/officeDocument/2006/relationships/image" Target="../media/image301.png"/><Relationship Id="rId21" Type="http://schemas.openxmlformats.org/officeDocument/2006/relationships/image" Target="../media/image292.png"/><Relationship Id="rId34" Type="http://schemas.openxmlformats.org/officeDocument/2006/relationships/customXml" Target="../ink/ink295.xml"/><Relationship Id="rId42" Type="http://schemas.openxmlformats.org/officeDocument/2006/relationships/customXml" Target="../ink/ink299.xml"/><Relationship Id="rId47" Type="http://schemas.openxmlformats.org/officeDocument/2006/relationships/image" Target="../media/image305.png"/><Relationship Id="rId50" Type="http://schemas.openxmlformats.org/officeDocument/2006/relationships/customXml" Target="../ink/ink303.xml"/><Relationship Id="rId55" Type="http://schemas.openxmlformats.org/officeDocument/2006/relationships/image" Target="../media/image309.png"/><Relationship Id="rId63" Type="http://schemas.openxmlformats.org/officeDocument/2006/relationships/image" Target="../media/image313.png"/><Relationship Id="rId68" Type="http://schemas.openxmlformats.org/officeDocument/2006/relationships/customXml" Target="../ink/ink312.xml"/><Relationship Id="rId76" Type="http://schemas.openxmlformats.org/officeDocument/2006/relationships/customXml" Target="../ink/ink316.xml"/><Relationship Id="rId84" Type="http://schemas.openxmlformats.org/officeDocument/2006/relationships/customXml" Target="../ink/ink320.xml"/><Relationship Id="rId7" Type="http://schemas.openxmlformats.org/officeDocument/2006/relationships/image" Target="../media/image285.png"/><Relationship Id="rId71" Type="http://schemas.openxmlformats.org/officeDocument/2006/relationships/image" Target="../media/image317.png"/><Relationship Id="rId2" Type="http://schemas.openxmlformats.org/officeDocument/2006/relationships/customXml" Target="../ink/ink279.xml"/><Relationship Id="rId16" Type="http://schemas.openxmlformats.org/officeDocument/2006/relationships/customXml" Target="../ink/ink286.xml"/><Relationship Id="rId29" Type="http://schemas.openxmlformats.org/officeDocument/2006/relationships/image" Target="../media/image296.png"/><Relationship Id="rId11" Type="http://schemas.openxmlformats.org/officeDocument/2006/relationships/image" Target="../media/image287.png"/><Relationship Id="rId24" Type="http://schemas.openxmlformats.org/officeDocument/2006/relationships/customXml" Target="../ink/ink290.xml"/><Relationship Id="rId32" Type="http://schemas.openxmlformats.org/officeDocument/2006/relationships/customXml" Target="../ink/ink294.xml"/><Relationship Id="rId37" Type="http://schemas.openxmlformats.org/officeDocument/2006/relationships/image" Target="../media/image300.png"/><Relationship Id="rId40" Type="http://schemas.openxmlformats.org/officeDocument/2006/relationships/customXml" Target="../ink/ink298.xml"/><Relationship Id="rId45" Type="http://schemas.openxmlformats.org/officeDocument/2006/relationships/image" Target="../media/image304.png"/><Relationship Id="rId53" Type="http://schemas.openxmlformats.org/officeDocument/2006/relationships/image" Target="../media/image308.png"/><Relationship Id="rId58" Type="http://schemas.openxmlformats.org/officeDocument/2006/relationships/customXml" Target="../ink/ink307.xml"/><Relationship Id="rId66" Type="http://schemas.openxmlformats.org/officeDocument/2006/relationships/customXml" Target="../ink/ink311.xml"/><Relationship Id="rId74" Type="http://schemas.openxmlformats.org/officeDocument/2006/relationships/customXml" Target="../ink/ink315.xml"/><Relationship Id="rId79" Type="http://schemas.openxmlformats.org/officeDocument/2006/relationships/image" Target="../media/image321.png"/><Relationship Id="rId87" Type="http://schemas.openxmlformats.org/officeDocument/2006/relationships/image" Target="../media/image325.png"/><Relationship Id="rId5" Type="http://schemas.openxmlformats.org/officeDocument/2006/relationships/image" Target="../media/image284.png"/><Relationship Id="rId61" Type="http://schemas.openxmlformats.org/officeDocument/2006/relationships/image" Target="../media/image312.png"/><Relationship Id="rId82" Type="http://schemas.openxmlformats.org/officeDocument/2006/relationships/customXml" Target="../ink/ink319.xml"/><Relationship Id="rId19" Type="http://schemas.openxmlformats.org/officeDocument/2006/relationships/image" Target="../media/image291.png"/><Relationship Id="rId4" Type="http://schemas.openxmlformats.org/officeDocument/2006/relationships/customXml" Target="../ink/ink280.xml"/><Relationship Id="rId9" Type="http://schemas.openxmlformats.org/officeDocument/2006/relationships/image" Target="../media/image286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295.png"/><Relationship Id="rId30" Type="http://schemas.openxmlformats.org/officeDocument/2006/relationships/customXml" Target="../ink/ink293.xml"/><Relationship Id="rId35" Type="http://schemas.openxmlformats.org/officeDocument/2006/relationships/image" Target="../media/image299.png"/><Relationship Id="rId43" Type="http://schemas.openxmlformats.org/officeDocument/2006/relationships/image" Target="../media/image303.png"/><Relationship Id="rId48" Type="http://schemas.openxmlformats.org/officeDocument/2006/relationships/customXml" Target="../ink/ink302.xml"/><Relationship Id="rId56" Type="http://schemas.openxmlformats.org/officeDocument/2006/relationships/customXml" Target="../ink/ink306.xml"/><Relationship Id="rId64" Type="http://schemas.openxmlformats.org/officeDocument/2006/relationships/customXml" Target="../ink/ink310.xml"/><Relationship Id="rId69" Type="http://schemas.openxmlformats.org/officeDocument/2006/relationships/image" Target="../media/image316.png"/><Relationship Id="rId77" Type="http://schemas.openxmlformats.org/officeDocument/2006/relationships/image" Target="../media/image320.png"/><Relationship Id="rId8" Type="http://schemas.openxmlformats.org/officeDocument/2006/relationships/customXml" Target="../ink/ink282.xml"/><Relationship Id="rId51" Type="http://schemas.openxmlformats.org/officeDocument/2006/relationships/image" Target="../media/image307.png"/><Relationship Id="rId72" Type="http://schemas.openxmlformats.org/officeDocument/2006/relationships/customXml" Target="../ink/ink314.xml"/><Relationship Id="rId80" Type="http://schemas.openxmlformats.org/officeDocument/2006/relationships/customXml" Target="../ink/ink318.xml"/><Relationship Id="rId85" Type="http://schemas.openxmlformats.org/officeDocument/2006/relationships/image" Target="../media/image324.png"/><Relationship Id="rId3" Type="http://schemas.openxmlformats.org/officeDocument/2006/relationships/image" Target="../media/image283.png"/><Relationship Id="rId12" Type="http://schemas.openxmlformats.org/officeDocument/2006/relationships/customXml" Target="../ink/ink284.xml"/><Relationship Id="rId17" Type="http://schemas.openxmlformats.org/officeDocument/2006/relationships/image" Target="../media/image290.png"/><Relationship Id="rId25" Type="http://schemas.openxmlformats.org/officeDocument/2006/relationships/image" Target="../media/image294.png"/><Relationship Id="rId33" Type="http://schemas.openxmlformats.org/officeDocument/2006/relationships/image" Target="../media/image298.png"/><Relationship Id="rId38" Type="http://schemas.openxmlformats.org/officeDocument/2006/relationships/customXml" Target="../ink/ink297.xml"/><Relationship Id="rId46" Type="http://schemas.openxmlformats.org/officeDocument/2006/relationships/customXml" Target="../ink/ink301.xml"/><Relationship Id="rId59" Type="http://schemas.openxmlformats.org/officeDocument/2006/relationships/image" Target="../media/image311.png"/><Relationship Id="rId67" Type="http://schemas.openxmlformats.org/officeDocument/2006/relationships/image" Target="../media/image315.png"/><Relationship Id="rId20" Type="http://schemas.openxmlformats.org/officeDocument/2006/relationships/customXml" Target="../ink/ink288.xml"/><Relationship Id="rId41" Type="http://schemas.openxmlformats.org/officeDocument/2006/relationships/image" Target="../media/image302.png"/><Relationship Id="rId54" Type="http://schemas.openxmlformats.org/officeDocument/2006/relationships/customXml" Target="../ink/ink305.xml"/><Relationship Id="rId62" Type="http://schemas.openxmlformats.org/officeDocument/2006/relationships/customXml" Target="../ink/ink309.xml"/><Relationship Id="rId70" Type="http://schemas.openxmlformats.org/officeDocument/2006/relationships/customXml" Target="../ink/ink313.xml"/><Relationship Id="rId75" Type="http://schemas.openxmlformats.org/officeDocument/2006/relationships/image" Target="../media/image319.png"/><Relationship Id="rId83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1.xml"/><Relationship Id="rId15" Type="http://schemas.openxmlformats.org/officeDocument/2006/relationships/image" Target="../media/image289.png"/><Relationship Id="rId23" Type="http://schemas.openxmlformats.org/officeDocument/2006/relationships/image" Target="../media/image293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image" Target="../media/image306.png"/><Relationship Id="rId57" Type="http://schemas.openxmlformats.org/officeDocument/2006/relationships/image" Target="../media/image310.png"/><Relationship Id="rId10" Type="http://schemas.openxmlformats.org/officeDocument/2006/relationships/customXml" Target="../ink/ink283.xml"/><Relationship Id="rId31" Type="http://schemas.openxmlformats.org/officeDocument/2006/relationships/image" Target="../media/image297.png"/><Relationship Id="rId44" Type="http://schemas.openxmlformats.org/officeDocument/2006/relationships/customXml" Target="../ink/ink300.xml"/><Relationship Id="rId52" Type="http://schemas.openxmlformats.org/officeDocument/2006/relationships/customXml" Target="../ink/ink304.xml"/><Relationship Id="rId60" Type="http://schemas.openxmlformats.org/officeDocument/2006/relationships/customXml" Target="../ink/ink308.xml"/><Relationship Id="rId65" Type="http://schemas.openxmlformats.org/officeDocument/2006/relationships/image" Target="../media/image314.png"/><Relationship Id="rId73" Type="http://schemas.openxmlformats.org/officeDocument/2006/relationships/image" Target="../media/image318.png"/><Relationship Id="rId78" Type="http://schemas.openxmlformats.org/officeDocument/2006/relationships/customXml" Target="../ink/ink317.xml"/><Relationship Id="rId81" Type="http://schemas.openxmlformats.org/officeDocument/2006/relationships/image" Target="../media/image322.png"/><Relationship Id="rId86" Type="http://schemas.openxmlformats.org/officeDocument/2006/relationships/customXml" Target="../ink/ink3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customXml" Target="../ink/ink330.xml"/><Relationship Id="rId26" Type="http://schemas.openxmlformats.org/officeDocument/2006/relationships/customXml" Target="../ink/ink334.xml"/><Relationship Id="rId39" Type="http://schemas.openxmlformats.org/officeDocument/2006/relationships/image" Target="../media/image344.png"/><Relationship Id="rId21" Type="http://schemas.openxmlformats.org/officeDocument/2006/relationships/image" Target="../media/image335.png"/><Relationship Id="rId34" Type="http://schemas.openxmlformats.org/officeDocument/2006/relationships/customXml" Target="../ink/ink338.xml"/><Relationship Id="rId42" Type="http://schemas.openxmlformats.org/officeDocument/2006/relationships/customXml" Target="../ink/ink342.xml"/><Relationship Id="rId47" Type="http://schemas.openxmlformats.org/officeDocument/2006/relationships/image" Target="../media/image348.png"/><Relationship Id="rId50" Type="http://schemas.openxmlformats.org/officeDocument/2006/relationships/customXml" Target="../ink/ink346.xml"/><Relationship Id="rId55" Type="http://schemas.openxmlformats.org/officeDocument/2006/relationships/image" Target="../media/image352.png"/><Relationship Id="rId63" Type="http://schemas.openxmlformats.org/officeDocument/2006/relationships/image" Target="../media/image356.png"/><Relationship Id="rId68" Type="http://schemas.openxmlformats.org/officeDocument/2006/relationships/customXml" Target="../ink/ink355.xml"/><Relationship Id="rId76" Type="http://schemas.openxmlformats.org/officeDocument/2006/relationships/customXml" Target="../ink/ink359.xml"/><Relationship Id="rId84" Type="http://schemas.openxmlformats.org/officeDocument/2006/relationships/customXml" Target="../ink/ink363.xml"/><Relationship Id="rId7" Type="http://schemas.openxmlformats.org/officeDocument/2006/relationships/image" Target="../media/image328.png"/><Relationship Id="rId71" Type="http://schemas.openxmlformats.org/officeDocument/2006/relationships/image" Target="../media/image360.png"/><Relationship Id="rId2" Type="http://schemas.openxmlformats.org/officeDocument/2006/relationships/customXml" Target="../ink/ink322.xml"/><Relationship Id="rId16" Type="http://schemas.openxmlformats.org/officeDocument/2006/relationships/customXml" Target="../ink/ink329.xml"/><Relationship Id="rId29" Type="http://schemas.openxmlformats.org/officeDocument/2006/relationships/image" Target="../media/image339.png"/><Relationship Id="rId11" Type="http://schemas.openxmlformats.org/officeDocument/2006/relationships/image" Target="../media/image330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37" Type="http://schemas.openxmlformats.org/officeDocument/2006/relationships/image" Target="../media/image343.png"/><Relationship Id="rId40" Type="http://schemas.openxmlformats.org/officeDocument/2006/relationships/customXml" Target="../ink/ink341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0.xml"/><Relationship Id="rId66" Type="http://schemas.openxmlformats.org/officeDocument/2006/relationships/customXml" Target="../ink/ink354.xml"/><Relationship Id="rId74" Type="http://schemas.openxmlformats.org/officeDocument/2006/relationships/customXml" Target="../ink/ink358.xml"/><Relationship Id="rId79" Type="http://schemas.openxmlformats.org/officeDocument/2006/relationships/image" Target="../media/image364.png"/><Relationship Id="rId5" Type="http://schemas.openxmlformats.org/officeDocument/2006/relationships/image" Target="../media/image327.png"/><Relationship Id="rId61" Type="http://schemas.openxmlformats.org/officeDocument/2006/relationships/image" Target="../media/image355.png"/><Relationship Id="rId82" Type="http://schemas.openxmlformats.org/officeDocument/2006/relationships/customXml" Target="../ink/ink362.xml"/><Relationship Id="rId19" Type="http://schemas.openxmlformats.org/officeDocument/2006/relationships/image" Target="../media/image334.png"/><Relationship Id="rId4" Type="http://schemas.openxmlformats.org/officeDocument/2006/relationships/customXml" Target="../ink/ink323.xml"/><Relationship Id="rId9" Type="http://schemas.openxmlformats.org/officeDocument/2006/relationships/image" Target="../media/image329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8.png"/><Relationship Id="rId30" Type="http://schemas.openxmlformats.org/officeDocument/2006/relationships/customXml" Target="../ink/ink336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45.xml"/><Relationship Id="rId56" Type="http://schemas.openxmlformats.org/officeDocument/2006/relationships/customXml" Target="../ink/ink349.xml"/><Relationship Id="rId64" Type="http://schemas.openxmlformats.org/officeDocument/2006/relationships/customXml" Target="../ink/ink353.xml"/><Relationship Id="rId69" Type="http://schemas.openxmlformats.org/officeDocument/2006/relationships/image" Target="../media/image359.png"/><Relationship Id="rId77" Type="http://schemas.openxmlformats.org/officeDocument/2006/relationships/image" Target="../media/image363.png"/><Relationship Id="rId8" Type="http://schemas.openxmlformats.org/officeDocument/2006/relationships/customXml" Target="../ink/ink325.xml"/><Relationship Id="rId51" Type="http://schemas.openxmlformats.org/officeDocument/2006/relationships/image" Target="../media/image350.png"/><Relationship Id="rId72" Type="http://schemas.openxmlformats.org/officeDocument/2006/relationships/customXml" Target="../ink/ink357.xml"/><Relationship Id="rId80" Type="http://schemas.openxmlformats.org/officeDocument/2006/relationships/customXml" Target="../ink/ink361.xml"/><Relationship Id="rId85" Type="http://schemas.openxmlformats.org/officeDocument/2006/relationships/image" Target="../media/image367.png"/><Relationship Id="rId3" Type="http://schemas.openxmlformats.org/officeDocument/2006/relationships/image" Target="../media/image326.png"/><Relationship Id="rId12" Type="http://schemas.openxmlformats.org/officeDocument/2006/relationships/customXml" Target="../ink/ink327.xml"/><Relationship Id="rId17" Type="http://schemas.openxmlformats.org/officeDocument/2006/relationships/image" Target="../media/image333.png"/><Relationship Id="rId25" Type="http://schemas.openxmlformats.org/officeDocument/2006/relationships/image" Target="../media/image337.png"/><Relationship Id="rId33" Type="http://schemas.openxmlformats.org/officeDocument/2006/relationships/image" Target="../media/image341.png"/><Relationship Id="rId38" Type="http://schemas.openxmlformats.org/officeDocument/2006/relationships/customXml" Target="../ink/ink340.xml"/><Relationship Id="rId46" Type="http://schemas.openxmlformats.org/officeDocument/2006/relationships/customXml" Target="../ink/ink344.xml"/><Relationship Id="rId59" Type="http://schemas.openxmlformats.org/officeDocument/2006/relationships/image" Target="../media/image354.png"/><Relationship Id="rId67" Type="http://schemas.openxmlformats.org/officeDocument/2006/relationships/image" Target="../media/image358.png"/><Relationship Id="rId20" Type="http://schemas.openxmlformats.org/officeDocument/2006/relationships/customXml" Target="../ink/ink331.xml"/><Relationship Id="rId41" Type="http://schemas.openxmlformats.org/officeDocument/2006/relationships/image" Target="../media/image345.png"/><Relationship Id="rId54" Type="http://schemas.openxmlformats.org/officeDocument/2006/relationships/customXml" Target="../ink/ink348.xml"/><Relationship Id="rId62" Type="http://schemas.openxmlformats.org/officeDocument/2006/relationships/customXml" Target="../ink/ink352.xml"/><Relationship Id="rId70" Type="http://schemas.openxmlformats.org/officeDocument/2006/relationships/customXml" Target="../ink/ink356.xml"/><Relationship Id="rId75" Type="http://schemas.openxmlformats.org/officeDocument/2006/relationships/image" Target="../media/image362.png"/><Relationship Id="rId83" Type="http://schemas.openxmlformats.org/officeDocument/2006/relationships/image" Target="../media/image3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4.xml"/><Relationship Id="rId15" Type="http://schemas.openxmlformats.org/officeDocument/2006/relationships/image" Target="../media/image332.png"/><Relationship Id="rId23" Type="http://schemas.openxmlformats.org/officeDocument/2006/relationships/image" Target="../media/image336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26.xml"/><Relationship Id="rId31" Type="http://schemas.openxmlformats.org/officeDocument/2006/relationships/image" Target="../media/image340.png"/><Relationship Id="rId44" Type="http://schemas.openxmlformats.org/officeDocument/2006/relationships/customXml" Target="../ink/ink343.xml"/><Relationship Id="rId52" Type="http://schemas.openxmlformats.org/officeDocument/2006/relationships/customXml" Target="../ink/ink347.xml"/><Relationship Id="rId60" Type="http://schemas.openxmlformats.org/officeDocument/2006/relationships/customXml" Target="../ink/ink351.xml"/><Relationship Id="rId65" Type="http://schemas.openxmlformats.org/officeDocument/2006/relationships/image" Target="../media/image357.png"/><Relationship Id="rId73" Type="http://schemas.openxmlformats.org/officeDocument/2006/relationships/image" Target="../media/image361.png"/><Relationship Id="rId78" Type="http://schemas.openxmlformats.org/officeDocument/2006/relationships/customXml" Target="../ink/ink360.xml"/><Relationship Id="rId81" Type="http://schemas.openxmlformats.org/officeDocument/2006/relationships/image" Target="../media/image3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6.xml"/><Relationship Id="rId117" Type="http://schemas.openxmlformats.org/officeDocument/2006/relationships/image" Target="../media/image425.png"/><Relationship Id="rId21" Type="http://schemas.openxmlformats.org/officeDocument/2006/relationships/image" Target="../media/image377.png"/><Relationship Id="rId42" Type="http://schemas.openxmlformats.org/officeDocument/2006/relationships/customXml" Target="../ink/ink384.xml"/><Relationship Id="rId47" Type="http://schemas.openxmlformats.org/officeDocument/2006/relationships/image" Target="../media/image390.png"/><Relationship Id="rId63" Type="http://schemas.openxmlformats.org/officeDocument/2006/relationships/image" Target="../media/image398.png"/><Relationship Id="rId68" Type="http://schemas.openxmlformats.org/officeDocument/2006/relationships/customXml" Target="../ink/ink397.xml"/><Relationship Id="rId84" Type="http://schemas.openxmlformats.org/officeDocument/2006/relationships/customXml" Target="../ink/ink405.xml"/><Relationship Id="rId89" Type="http://schemas.openxmlformats.org/officeDocument/2006/relationships/image" Target="../media/image411.png"/><Relationship Id="rId112" Type="http://schemas.openxmlformats.org/officeDocument/2006/relationships/customXml" Target="../ink/ink419.xml"/><Relationship Id="rId133" Type="http://schemas.openxmlformats.org/officeDocument/2006/relationships/image" Target="../media/image433.png"/><Relationship Id="rId16" Type="http://schemas.openxmlformats.org/officeDocument/2006/relationships/customXml" Target="../ink/ink371.xml"/><Relationship Id="rId107" Type="http://schemas.openxmlformats.org/officeDocument/2006/relationships/image" Target="../media/image420.png"/><Relationship Id="rId11" Type="http://schemas.openxmlformats.org/officeDocument/2006/relationships/image" Target="../media/image372.png"/><Relationship Id="rId32" Type="http://schemas.openxmlformats.org/officeDocument/2006/relationships/customXml" Target="../ink/ink379.xml"/><Relationship Id="rId37" Type="http://schemas.openxmlformats.org/officeDocument/2006/relationships/image" Target="../media/image385.png"/><Relationship Id="rId53" Type="http://schemas.openxmlformats.org/officeDocument/2006/relationships/image" Target="../media/image393.png"/><Relationship Id="rId58" Type="http://schemas.openxmlformats.org/officeDocument/2006/relationships/customXml" Target="../ink/ink392.xml"/><Relationship Id="rId74" Type="http://schemas.openxmlformats.org/officeDocument/2006/relationships/customXml" Target="../ink/ink400.xml"/><Relationship Id="rId79" Type="http://schemas.openxmlformats.org/officeDocument/2006/relationships/image" Target="../media/image406.png"/><Relationship Id="rId102" Type="http://schemas.openxmlformats.org/officeDocument/2006/relationships/customXml" Target="../ink/ink414.xml"/><Relationship Id="rId123" Type="http://schemas.openxmlformats.org/officeDocument/2006/relationships/image" Target="../media/image428.png"/><Relationship Id="rId128" Type="http://schemas.openxmlformats.org/officeDocument/2006/relationships/customXml" Target="../ink/ink427.xml"/><Relationship Id="rId5" Type="http://schemas.openxmlformats.org/officeDocument/2006/relationships/image" Target="../media/image369.png"/><Relationship Id="rId90" Type="http://schemas.openxmlformats.org/officeDocument/2006/relationships/customXml" Target="../ink/ink408.xml"/><Relationship Id="rId95" Type="http://schemas.openxmlformats.org/officeDocument/2006/relationships/image" Target="../media/image414.png"/><Relationship Id="rId14" Type="http://schemas.openxmlformats.org/officeDocument/2006/relationships/customXml" Target="../ink/ink370.xml"/><Relationship Id="rId22" Type="http://schemas.openxmlformats.org/officeDocument/2006/relationships/customXml" Target="../ink/ink374.xml"/><Relationship Id="rId27" Type="http://schemas.openxmlformats.org/officeDocument/2006/relationships/image" Target="../media/image380.png"/><Relationship Id="rId30" Type="http://schemas.openxmlformats.org/officeDocument/2006/relationships/customXml" Target="../ink/ink378.xml"/><Relationship Id="rId35" Type="http://schemas.openxmlformats.org/officeDocument/2006/relationships/image" Target="../media/image384.png"/><Relationship Id="rId43" Type="http://schemas.openxmlformats.org/officeDocument/2006/relationships/image" Target="../media/image388.png"/><Relationship Id="rId48" Type="http://schemas.openxmlformats.org/officeDocument/2006/relationships/customXml" Target="../ink/ink387.xml"/><Relationship Id="rId56" Type="http://schemas.openxmlformats.org/officeDocument/2006/relationships/customXml" Target="../ink/ink391.xml"/><Relationship Id="rId64" Type="http://schemas.openxmlformats.org/officeDocument/2006/relationships/customXml" Target="../ink/ink395.xml"/><Relationship Id="rId69" Type="http://schemas.openxmlformats.org/officeDocument/2006/relationships/image" Target="../media/image401.png"/><Relationship Id="rId77" Type="http://schemas.openxmlformats.org/officeDocument/2006/relationships/image" Target="../media/image405.png"/><Relationship Id="rId100" Type="http://schemas.openxmlformats.org/officeDocument/2006/relationships/customXml" Target="../ink/ink413.xml"/><Relationship Id="rId105" Type="http://schemas.openxmlformats.org/officeDocument/2006/relationships/image" Target="../media/image419.png"/><Relationship Id="rId113" Type="http://schemas.openxmlformats.org/officeDocument/2006/relationships/image" Target="../media/image423.png"/><Relationship Id="rId118" Type="http://schemas.openxmlformats.org/officeDocument/2006/relationships/customXml" Target="../ink/ink422.xml"/><Relationship Id="rId126" Type="http://schemas.openxmlformats.org/officeDocument/2006/relationships/customXml" Target="../ink/ink426.xml"/><Relationship Id="rId134" Type="http://schemas.openxmlformats.org/officeDocument/2006/relationships/customXml" Target="../ink/ink430.xml"/><Relationship Id="rId8" Type="http://schemas.openxmlformats.org/officeDocument/2006/relationships/customXml" Target="../ink/ink367.xml"/><Relationship Id="rId51" Type="http://schemas.openxmlformats.org/officeDocument/2006/relationships/image" Target="../media/image392.png"/><Relationship Id="rId72" Type="http://schemas.openxmlformats.org/officeDocument/2006/relationships/customXml" Target="../ink/ink399.xml"/><Relationship Id="rId80" Type="http://schemas.openxmlformats.org/officeDocument/2006/relationships/customXml" Target="../ink/ink403.xml"/><Relationship Id="rId85" Type="http://schemas.openxmlformats.org/officeDocument/2006/relationships/image" Target="../media/image409.png"/><Relationship Id="rId93" Type="http://schemas.openxmlformats.org/officeDocument/2006/relationships/image" Target="../media/image413.png"/><Relationship Id="rId98" Type="http://schemas.openxmlformats.org/officeDocument/2006/relationships/customXml" Target="../ink/ink412.xml"/><Relationship Id="rId121" Type="http://schemas.openxmlformats.org/officeDocument/2006/relationships/image" Target="../media/image427.png"/><Relationship Id="rId3" Type="http://schemas.openxmlformats.org/officeDocument/2006/relationships/image" Target="../media/image368.png"/><Relationship Id="rId12" Type="http://schemas.openxmlformats.org/officeDocument/2006/relationships/customXml" Target="../ink/ink369.xml"/><Relationship Id="rId17" Type="http://schemas.openxmlformats.org/officeDocument/2006/relationships/image" Target="../media/image375.png"/><Relationship Id="rId25" Type="http://schemas.openxmlformats.org/officeDocument/2006/relationships/image" Target="../media/image379.png"/><Relationship Id="rId33" Type="http://schemas.openxmlformats.org/officeDocument/2006/relationships/image" Target="../media/image383.png"/><Relationship Id="rId38" Type="http://schemas.openxmlformats.org/officeDocument/2006/relationships/customXml" Target="../ink/ink382.xml"/><Relationship Id="rId46" Type="http://schemas.openxmlformats.org/officeDocument/2006/relationships/customXml" Target="../ink/ink386.xml"/><Relationship Id="rId59" Type="http://schemas.openxmlformats.org/officeDocument/2006/relationships/image" Target="../media/image396.png"/><Relationship Id="rId67" Type="http://schemas.openxmlformats.org/officeDocument/2006/relationships/image" Target="../media/image400.png"/><Relationship Id="rId103" Type="http://schemas.openxmlformats.org/officeDocument/2006/relationships/image" Target="../media/image418.png"/><Relationship Id="rId108" Type="http://schemas.openxmlformats.org/officeDocument/2006/relationships/customXml" Target="../ink/ink417.xml"/><Relationship Id="rId116" Type="http://schemas.openxmlformats.org/officeDocument/2006/relationships/customXml" Target="../ink/ink421.xml"/><Relationship Id="rId124" Type="http://schemas.openxmlformats.org/officeDocument/2006/relationships/customXml" Target="../ink/ink425.xml"/><Relationship Id="rId129" Type="http://schemas.openxmlformats.org/officeDocument/2006/relationships/image" Target="../media/image431.png"/><Relationship Id="rId20" Type="http://schemas.openxmlformats.org/officeDocument/2006/relationships/customXml" Target="../ink/ink373.xml"/><Relationship Id="rId41" Type="http://schemas.openxmlformats.org/officeDocument/2006/relationships/image" Target="../media/image387.png"/><Relationship Id="rId54" Type="http://schemas.openxmlformats.org/officeDocument/2006/relationships/customXml" Target="../ink/ink390.xml"/><Relationship Id="rId62" Type="http://schemas.openxmlformats.org/officeDocument/2006/relationships/customXml" Target="../ink/ink394.xml"/><Relationship Id="rId70" Type="http://schemas.openxmlformats.org/officeDocument/2006/relationships/customXml" Target="../ink/ink398.xml"/><Relationship Id="rId75" Type="http://schemas.openxmlformats.org/officeDocument/2006/relationships/image" Target="../media/image404.png"/><Relationship Id="rId83" Type="http://schemas.openxmlformats.org/officeDocument/2006/relationships/image" Target="../media/image408.png"/><Relationship Id="rId88" Type="http://schemas.openxmlformats.org/officeDocument/2006/relationships/customXml" Target="../ink/ink407.xml"/><Relationship Id="rId91" Type="http://schemas.openxmlformats.org/officeDocument/2006/relationships/image" Target="../media/image412.png"/><Relationship Id="rId96" Type="http://schemas.openxmlformats.org/officeDocument/2006/relationships/customXml" Target="../ink/ink411.xml"/><Relationship Id="rId111" Type="http://schemas.openxmlformats.org/officeDocument/2006/relationships/image" Target="../media/image422.png"/><Relationship Id="rId132" Type="http://schemas.openxmlformats.org/officeDocument/2006/relationships/customXml" Target="../ink/ink4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6.xml"/><Relationship Id="rId15" Type="http://schemas.openxmlformats.org/officeDocument/2006/relationships/image" Target="../media/image374.png"/><Relationship Id="rId23" Type="http://schemas.openxmlformats.org/officeDocument/2006/relationships/image" Target="../media/image378.png"/><Relationship Id="rId28" Type="http://schemas.openxmlformats.org/officeDocument/2006/relationships/customXml" Target="../ink/ink377.xml"/><Relationship Id="rId36" Type="http://schemas.openxmlformats.org/officeDocument/2006/relationships/customXml" Target="../ink/ink381.xml"/><Relationship Id="rId49" Type="http://schemas.openxmlformats.org/officeDocument/2006/relationships/image" Target="../media/image391.png"/><Relationship Id="rId57" Type="http://schemas.openxmlformats.org/officeDocument/2006/relationships/image" Target="../media/image395.png"/><Relationship Id="rId106" Type="http://schemas.openxmlformats.org/officeDocument/2006/relationships/customXml" Target="../ink/ink416.xml"/><Relationship Id="rId114" Type="http://schemas.openxmlformats.org/officeDocument/2006/relationships/customXml" Target="../ink/ink420.xml"/><Relationship Id="rId119" Type="http://schemas.openxmlformats.org/officeDocument/2006/relationships/image" Target="../media/image426.png"/><Relationship Id="rId127" Type="http://schemas.openxmlformats.org/officeDocument/2006/relationships/image" Target="../media/image430.png"/><Relationship Id="rId10" Type="http://schemas.openxmlformats.org/officeDocument/2006/relationships/customXml" Target="../ink/ink368.xml"/><Relationship Id="rId31" Type="http://schemas.openxmlformats.org/officeDocument/2006/relationships/image" Target="../media/image382.png"/><Relationship Id="rId44" Type="http://schemas.openxmlformats.org/officeDocument/2006/relationships/customXml" Target="../ink/ink385.xml"/><Relationship Id="rId52" Type="http://schemas.openxmlformats.org/officeDocument/2006/relationships/customXml" Target="../ink/ink389.xml"/><Relationship Id="rId60" Type="http://schemas.openxmlformats.org/officeDocument/2006/relationships/customXml" Target="../ink/ink393.xml"/><Relationship Id="rId65" Type="http://schemas.openxmlformats.org/officeDocument/2006/relationships/image" Target="../media/image399.png"/><Relationship Id="rId73" Type="http://schemas.openxmlformats.org/officeDocument/2006/relationships/image" Target="../media/image403.png"/><Relationship Id="rId78" Type="http://schemas.openxmlformats.org/officeDocument/2006/relationships/customXml" Target="../ink/ink402.xml"/><Relationship Id="rId81" Type="http://schemas.openxmlformats.org/officeDocument/2006/relationships/image" Target="../media/image407.png"/><Relationship Id="rId86" Type="http://schemas.openxmlformats.org/officeDocument/2006/relationships/customXml" Target="../ink/ink406.xml"/><Relationship Id="rId94" Type="http://schemas.openxmlformats.org/officeDocument/2006/relationships/customXml" Target="../ink/ink410.xml"/><Relationship Id="rId99" Type="http://schemas.openxmlformats.org/officeDocument/2006/relationships/image" Target="../media/image416.png"/><Relationship Id="rId101" Type="http://schemas.openxmlformats.org/officeDocument/2006/relationships/image" Target="../media/image417.png"/><Relationship Id="rId122" Type="http://schemas.openxmlformats.org/officeDocument/2006/relationships/customXml" Target="../ink/ink424.xml"/><Relationship Id="rId130" Type="http://schemas.openxmlformats.org/officeDocument/2006/relationships/customXml" Target="../ink/ink428.xml"/><Relationship Id="rId135" Type="http://schemas.openxmlformats.org/officeDocument/2006/relationships/image" Target="../media/image434.png"/><Relationship Id="rId4" Type="http://schemas.openxmlformats.org/officeDocument/2006/relationships/customXml" Target="../ink/ink365.xml"/><Relationship Id="rId9" Type="http://schemas.openxmlformats.org/officeDocument/2006/relationships/image" Target="../media/image371.png"/><Relationship Id="rId13" Type="http://schemas.openxmlformats.org/officeDocument/2006/relationships/image" Target="../media/image373.png"/><Relationship Id="rId18" Type="http://schemas.openxmlformats.org/officeDocument/2006/relationships/customXml" Target="../ink/ink372.xml"/><Relationship Id="rId39" Type="http://schemas.openxmlformats.org/officeDocument/2006/relationships/image" Target="../media/image386.png"/><Relationship Id="rId109" Type="http://schemas.openxmlformats.org/officeDocument/2006/relationships/image" Target="../media/image421.png"/><Relationship Id="rId34" Type="http://schemas.openxmlformats.org/officeDocument/2006/relationships/customXml" Target="../ink/ink380.xml"/><Relationship Id="rId50" Type="http://schemas.openxmlformats.org/officeDocument/2006/relationships/customXml" Target="../ink/ink388.xml"/><Relationship Id="rId55" Type="http://schemas.openxmlformats.org/officeDocument/2006/relationships/image" Target="../media/image394.png"/><Relationship Id="rId76" Type="http://schemas.openxmlformats.org/officeDocument/2006/relationships/customXml" Target="../ink/ink401.xml"/><Relationship Id="rId97" Type="http://schemas.openxmlformats.org/officeDocument/2006/relationships/image" Target="../media/image415.png"/><Relationship Id="rId104" Type="http://schemas.openxmlformats.org/officeDocument/2006/relationships/customXml" Target="../ink/ink415.xml"/><Relationship Id="rId120" Type="http://schemas.openxmlformats.org/officeDocument/2006/relationships/customXml" Target="../ink/ink423.xml"/><Relationship Id="rId125" Type="http://schemas.openxmlformats.org/officeDocument/2006/relationships/image" Target="../media/image429.png"/><Relationship Id="rId7" Type="http://schemas.openxmlformats.org/officeDocument/2006/relationships/image" Target="../media/image370.png"/><Relationship Id="rId71" Type="http://schemas.openxmlformats.org/officeDocument/2006/relationships/image" Target="../media/image402.png"/><Relationship Id="rId92" Type="http://schemas.openxmlformats.org/officeDocument/2006/relationships/customXml" Target="../ink/ink409.xml"/><Relationship Id="rId2" Type="http://schemas.openxmlformats.org/officeDocument/2006/relationships/customXml" Target="../ink/ink364.xml"/><Relationship Id="rId29" Type="http://schemas.openxmlformats.org/officeDocument/2006/relationships/image" Target="../media/image381.png"/><Relationship Id="rId24" Type="http://schemas.openxmlformats.org/officeDocument/2006/relationships/customXml" Target="../ink/ink375.xml"/><Relationship Id="rId40" Type="http://schemas.openxmlformats.org/officeDocument/2006/relationships/customXml" Target="../ink/ink383.xml"/><Relationship Id="rId45" Type="http://schemas.openxmlformats.org/officeDocument/2006/relationships/image" Target="../media/image389.png"/><Relationship Id="rId66" Type="http://schemas.openxmlformats.org/officeDocument/2006/relationships/customXml" Target="../ink/ink396.xml"/><Relationship Id="rId87" Type="http://schemas.openxmlformats.org/officeDocument/2006/relationships/image" Target="../media/image410.png"/><Relationship Id="rId110" Type="http://schemas.openxmlformats.org/officeDocument/2006/relationships/customXml" Target="../ink/ink418.xml"/><Relationship Id="rId115" Type="http://schemas.openxmlformats.org/officeDocument/2006/relationships/image" Target="../media/image424.png"/><Relationship Id="rId131" Type="http://schemas.openxmlformats.org/officeDocument/2006/relationships/image" Target="../media/image432.png"/><Relationship Id="rId61" Type="http://schemas.openxmlformats.org/officeDocument/2006/relationships/image" Target="../media/image397.png"/><Relationship Id="rId82" Type="http://schemas.openxmlformats.org/officeDocument/2006/relationships/customXml" Target="../ink/ink404.xml"/><Relationship Id="rId19" Type="http://schemas.openxmlformats.org/officeDocument/2006/relationships/image" Target="../media/image37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521F-0C9D-6928-203A-366EE3C45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Continuity and Resiliency in Azure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CF681-A103-E64A-1F7A-37207F86A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8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8A1-8317-8047-F257-5EFA5880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967D-63FC-679D-F399-5140CFC1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Traffic Overload</a:t>
            </a:r>
          </a:p>
          <a:p>
            <a:r>
              <a:rPr lang="en-US" dirty="0"/>
              <a:t>Login Issues</a:t>
            </a:r>
          </a:p>
          <a:p>
            <a:r>
              <a:rPr lang="en-US" dirty="0"/>
              <a:t>Database Failed</a:t>
            </a:r>
          </a:p>
          <a:p>
            <a:r>
              <a:rPr lang="en-US" dirty="0"/>
              <a:t>Payment Outage</a:t>
            </a:r>
          </a:p>
          <a:p>
            <a:r>
              <a:rPr lang="en-US" dirty="0"/>
              <a:t>Application Unavailability</a:t>
            </a:r>
          </a:p>
          <a:p>
            <a:r>
              <a:rPr lang="en-US" dirty="0"/>
              <a:t>Network Outage</a:t>
            </a:r>
          </a:p>
          <a:p>
            <a:r>
              <a:rPr lang="en-US" dirty="0"/>
              <a:t>Certificate Errors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Hacked</a:t>
            </a:r>
          </a:p>
          <a:p>
            <a:r>
              <a:rPr lang="en-US" dirty="0"/>
              <a:t>Data Security – Man In The Middle, DDOS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4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F457-AA09-CBA2-01AC-EAA1944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02CF-7441-97C4-989F-DE165FFB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not reachable – 4xx, 5xx – HA, scalability</a:t>
            </a:r>
          </a:p>
          <a:p>
            <a:r>
              <a:rPr lang="en-IN" dirty="0"/>
              <a:t>Slow response from some pages – throttling – 429 – too many request – scalable, DDOS</a:t>
            </a:r>
          </a:p>
          <a:p>
            <a:r>
              <a:rPr lang="en-IN" dirty="0"/>
              <a:t>Authentication – HTTP 401 (unauthorized), HTTPS, SSL Certificates</a:t>
            </a:r>
          </a:p>
          <a:p>
            <a:r>
              <a:rPr lang="en-IN" dirty="0"/>
              <a:t>Website not being browser compatible – Application Design, Responsive</a:t>
            </a:r>
          </a:p>
          <a:p>
            <a:r>
              <a:rPr lang="en-IN" dirty="0"/>
              <a:t>Component Failure – Individually FMA for component</a:t>
            </a:r>
          </a:p>
          <a:p>
            <a:r>
              <a:rPr lang="en-IN" dirty="0"/>
              <a:t>Integration Service – DB, Messaging, LB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B197-99BD-9120-8B91-FD67394F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 Single Point of Failure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5475-17ED-2148-E103-7B7CCDAB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– with a Premium Disk – 99.95%</a:t>
            </a:r>
          </a:p>
          <a:p>
            <a:r>
              <a:rPr lang="en-US" dirty="0"/>
              <a:t>Availability Sets – 99.95%</a:t>
            </a:r>
          </a:p>
          <a:p>
            <a:endParaRPr lang="en-US" dirty="0"/>
          </a:p>
          <a:p>
            <a:r>
              <a:rPr lang="en-US" dirty="0"/>
              <a:t>Availability Zones – 99.99%</a:t>
            </a:r>
          </a:p>
          <a:p>
            <a:r>
              <a:rPr lang="en-US" dirty="0"/>
              <a:t>Azure Site Recovery – Replicate azure virtual machines to another Azure regions</a:t>
            </a:r>
          </a:p>
          <a:p>
            <a:r>
              <a:rPr lang="en-US" dirty="0"/>
              <a:t>Paired Region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E9DCB9-4AFC-D3C2-0E7D-4526F53087DC}"/>
              </a:ext>
            </a:extLst>
          </p:cNvPr>
          <p:cNvGrpSpPr/>
          <p:nvPr/>
        </p:nvGrpSpPr>
        <p:grpSpPr>
          <a:xfrm>
            <a:off x="5357247" y="2496281"/>
            <a:ext cx="1926000" cy="299160"/>
            <a:chOff x="5357247" y="2496281"/>
            <a:chExt cx="192600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3160F5-409C-A94A-F8D7-C70075BD2044}"/>
                    </a:ext>
                  </a:extLst>
                </p14:cNvPr>
                <p14:cNvContentPartPr/>
                <p14:nvPr/>
              </p14:nvContentPartPr>
              <p14:xfrm>
                <a:off x="5357247" y="2593481"/>
                <a:ext cx="268560" cy="29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3160F5-409C-A94A-F8D7-C70075BD20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48247" y="2584481"/>
                  <a:ext cx="28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50F44C-30F9-8246-E615-72DD894902EB}"/>
                    </a:ext>
                  </a:extLst>
                </p14:cNvPr>
                <p14:cNvContentPartPr/>
                <p14:nvPr/>
              </p14:nvContentPartPr>
              <p14:xfrm>
                <a:off x="5692767" y="2581961"/>
                <a:ext cx="22644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50F44C-30F9-8246-E615-72DD894902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3767" y="2572961"/>
                  <a:ext cx="244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C2264F-5DC9-BE35-7DDB-6A909358D682}"/>
                    </a:ext>
                  </a:extLst>
                </p14:cNvPr>
                <p14:cNvContentPartPr/>
                <p14:nvPr/>
              </p14:nvContentPartPr>
              <p14:xfrm>
                <a:off x="5996967" y="2569721"/>
                <a:ext cx="171720" cy="10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C2264F-5DC9-BE35-7DDB-6A909358D6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7967" y="2560721"/>
                  <a:ext cx="189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EF1217-C648-6104-8622-B4D742338F09}"/>
                    </a:ext>
                  </a:extLst>
                </p14:cNvPr>
                <p14:cNvContentPartPr/>
                <p14:nvPr/>
              </p14:nvContentPartPr>
              <p14:xfrm>
                <a:off x="6187407" y="2565041"/>
                <a:ext cx="130320" cy="23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EF1217-C648-6104-8622-B4D742338F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8407" y="2556401"/>
                  <a:ext cx="147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E0E92A-AF40-5A4C-1319-65BE5A501D0C}"/>
                    </a:ext>
                  </a:extLst>
                </p14:cNvPr>
                <p14:cNvContentPartPr/>
                <p14:nvPr/>
              </p14:nvContentPartPr>
              <p14:xfrm>
                <a:off x="6467127" y="2643161"/>
                <a:ext cx="161640" cy="40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E0E92A-AF40-5A4C-1319-65BE5A501D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58487" y="2634521"/>
                  <a:ext cx="179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DBDF1E-6926-7528-1E3A-332EA83C7E59}"/>
                    </a:ext>
                  </a:extLst>
                </p14:cNvPr>
                <p14:cNvContentPartPr/>
                <p14:nvPr/>
              </p14:nvContentPartPr>
              <p14:xfrm>
                <a:off x="6746487" y="2550281"/>
                <a:ext cx="73800" cy="17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DBDF1E-6926-7528-1E3A-332EA83C7E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37847" y="2541641"/>
                  <a:ext cx="91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4068DA-0205-AE91-6EF2-6A452AB8D641}"/>
                    </a:ext>
                  </a:extLst>
                </p14:cNvPr>
                <p14:cNvContentPartPr/>
                <p14:nvPr/>
              </p14:nvContentPartPr>
              <p14:xfrm>
                <a:off x="6932247" y="2496281"/>
                <a:ext cx="50040" cy="19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4068DA-0205-AE91-6EF2-6A452AB8D6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3607" y="2487641"/>
                  <a:ext cx="67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A527C2-3F79-B8CE-598A-B81FD2CD5D45}"/>
                    </a:ext>
                  </a:extLst>
                </p14:cNvPr>
                <p14:cNvContentPartPr/>
                <p14:nvPr/>
              </p14:nvContentPartPr>
              <p14:xfrm>
                <a:off x="6924327" y="2556041"/>
                <a:ext cx="278640" cy="15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A527C2-3F79-B8CE-598A-B81FD2CD5D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15687" y="2547041"/>
                  <a:ext cx="296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658B0D-5FE8-B453-5CE3-59B8C1709D8C}"/>
                    </a:ext>
                  </a:extLst>
                </p14:cNvPr>
                <p14:cNvContentPartPr/>
                <p14:nvPr/>
              </p14:nvContentPartPr>
              <p14:xfrm>
                <a:off x="7112967" y="2543801"/>
                <a:ext cx="170280" cy="15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658B0D-5FE8-B453-5CE3-59B8C1709D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04327" y="2535161"/>
                  <a:ext cx="187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66ABCF-2D94-0E76-F392-F348A302002E}"/>
              </a:ext>
            </a:extLst>
          </p:cNvPr>
          <p:cNvGrpSpPr/>
          <p:nvPr/>
        </p:nvGrpSpPr>
        <p:grpSpPr>
          <a:xfrm>
            <a:off x="5780247" y="2952761"/>
            <a:ext cx="1807200" cy="219960"/>
            <a:chOff x="5780247" y="2952761"/>
            <a:chExt cx="18072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9B728F-561A-470C-6EA6-D822844A5545}"/>
                    </a:ext>
                  </a:extLst>
                </p14:cNvPr>
                <p14:cNvContentPartPr/>
                <p14:nvPr/>
              </p14:nvContentPartPr>
              <p14:xfrm>
                <a:off x="5780247" y="3025841"/>
                <a:ext cx="279720" cy="9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9B728F-561A-470C-6EA6-D822844A55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607" y="3017201"/>
                  <a:ext cx="297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187F24-9842-6BE8-63C5-8623CF14EC2F}"/>
                    </a:ext>
                  </a:extLst>
                </p14:cNvPr>
                <p14:cNvContentPartPr/>
                <p14:nvPr/>
              </p14:nvContentPartPr>
              <p14:xfrm>
                <a:off x="6138447" y="2992721"/>
                <a:ext cx="181080" cy="13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187F24-9842-6BE8-63C5-8623CF14EC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9447" y="2983721"/>
                  <a:ext cx="198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457514-81AB-A6BB-E456-5ACD12BF8CEF}"/>
                    </a:ext>
                  </a:extLst>
                </p14:cNvPr>
                <p14:cNvContentPartPr/>
                <p14:nvPr/>
              </p14:nvContentPartPr>
              <p14:xfrm>
                <a:off x="6342567" y="3042041"/>
                <a:ext cx="7956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457514-81AB-A6BB-E456-5ACD12BF8C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33927" y="3033041"/>
                  <a:ext cx="97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4CFA67-F923-2E6E-F144-6552CDA9B794}"/>
                    </a:ext>
                  </a:extLst>
                </p14:cNvPr>
                <p14:cNvContentPartPr/>
                <p14:nvPr/>
              </p14:nvContentPartPr>
              <p14:xfrm>
                <a:off x="6377847" y="3025481"/>
                <a:ext cx="277920" cy="146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4CFA67-F923-2E6E-F144-6552CDA9B7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68847" y="3016481"/>
                  <a:ext cx="295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A2DD96-7D8A-F51C-2281-842C77F9F469}"/>
                    </a:ext>
                  </a:extLst>
                </p14:cNvPr>
                <p14:cNvContentPartPr/>
                <p14:nvPr/>
              </p14:nvContentPartPr>
              <p14:xfrm>
                <a:off x="6789327" y="2999201"/>
                <a:ext cx="126720" cy="17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A2DD96-7D8A-F51C-2281-842C77F9F4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0327" y="2990201"/>
                  <a:ext cx="144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FCF443-7D8A-B76E-CE0C-2CDD60BDBCC1}"/>
                    </a:ext>
                  </a:extLst>
                </p14:cNvPr>
                <p14:cNvContentPartPr/>
                <p14:nvPr/>
              </p14:nvContentPartPr>
              <p14:xfrm>
                <a:off x="6968247" y="3006401"/>
                <a:ext cx="9108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FCF443-7D8A-B76E-CE0C-2CDD60BDBC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9607" y="2997401"/>
                  <a:ext cx="10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8F080F-7CDF-B8C2-FFFA-AE4CFB7559D9}"/>
                    </a:ext>
                  </a:extLst>
                </p14:cNvPr>
                <p14:cNvContentPartPr/>
                <p14:nvPr/>
              </p14:nvContentPartPr>
              <p14:xfrm>
                <a:off x="7193247" y="2980121"/>
                <a:ext cx="13788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8F080F-7CDF-B8C2-FFFA-AE4CFB7559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84607" y="2971121"/>
                  <a:ext cx="155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F90040-84A1-3BCE-8970-38C0BEE12778}"/>
                    </a:ext>
                  </a:extLst>
                </p14:cNvPr>
                <p14:cNvContentPartPr/>
                <p14:nvPr/>
              </p14:nvContentPartPr>
              <p14:xfrm>
                <a:off x="7441647" y="2952761"/>
                <a:ext cx="37440" cy="14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F90040-84A1-3BCE-8970-38C0BEE127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33007" y="2944121"/>
                  <a:ext cx="55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93B348-6EE7-B18B-0C2B-2C8AB431F448}"/>
                    </a:ext>
                  </a:extLst>
                </p14:cNvPr>
                <p14:cNvContentPartPr/>
                <p14:nvPr/>
              </p14:nvContentPartPr>
              <p14:xfrm>
                <a:off x="7381167" y="2968601"/>
                <a:ext cx="206280" cy="17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93B348-6EE7-B18B-0C2B-2C8AB431F4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2527" y="2959961"/>
                  <a:ext cx="223920" cy="18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148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E7E0-67B0-241B-3751-F662601D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 and Load Balancing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C59E-A0C3-254F-E256-774BB703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Services – Standard tier onwards</a:t>
            </a:r>
          </a:p>
          <a:p>
            <a:r>
              <a:rPr lang="en-US" dirty="0"/>
              <a:t>Load Balancers – 2 VMs minimum</a:t>
            </a:r>
          </a:p>
          <a:p>
            <a:r>
              <a:rPr lang="en-US" dirty="0"/>
              <a:t>Traffic Manager – Traffic Routing</a:t>
            </a:r>
          </a:p>
          <a:p>
            <a:r>
              <a:rPr lang="en-US" dirty="0"/>
              <a:t>VMSS</a:t>
            </a:r>
            <a:endParaRPr lang="en-IN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EE997DC-119A-D8AB-7D48-CE8C8E3C84D7}"/>
              </a:ext>
            </a:extLst>
          </p:cNvPr>
          <p:cNvGrpSpPr/>
          <p:nvPr/>
        </p:nvGrpSpPr>
        <p:grpSpPr>
          <a:xfrm>
            <a:off x="1029687" y="3165881"/>
            <a:ext cx="3569040" cy="3348720"/>
            <a:chOff x="1029687" y="3165881"/>
            <a:chExt cx="3569040" cy="33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4F38BB-EE26-44E0-71C2-2196EFD32803}"/>
                    </a:ext>
                  </a:extLst>
                </p14:cNvPr>
                <p14:cNvContentPartPr/>
                <p14:nvPr/>
              </p14:nvContentPartPr>
              <p14:xfrm>
                <a:off x="1029687" y="3165881"/>
                <a:ext cx="367200" cy="117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4F38BB-EE26-44E0-71C2-2196EFD32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687" y="3156881"/>
                  <a:ext cx="38484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38BABB-D673-C8FC-F023-2BD4D1E3B877}"/>
                    </a:ext>
                  </a:extLst>
                </p14:cNvPr>
                <p14:cNvContentPartPr/>
                <p14:nvPr/>
              </p14:nvContentPartPr>
              <p14:xfrm>
                <a:off x="2335407" y="4596521"/>
                <a:ext cx="173880" cy="10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38BABB-D673-C8FC-F023-2BD4D1E3B8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6407" y="4587521"/>
                  <a:ext cx="191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583B6D-C7E0-41E8-0977-BD4FE680B467}"/>
                    </a:ext>
                  </a:extLst>
                </p14:cNvPr>
                <p14:cNvContentPartPr/>
                <p14:nvPr/>
              </p14:nvContentPartPr>
              <p14:xfrm>
                <a:off x="2422527" y="4628921"/>
                <a:ext cx="46800" cy="214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583B6D-C7E0-41E8-0977-BD4FE680B4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3887" y="4619921"/>
                  <a:ext cx="64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272984-6FC2-47E1-BE99-B6661D832184}"/>
                    </a:ext>
                  </a:extLst>
                </p14:cNvPr>
                <p14:cNvContentPartPr/>
                <p14:nvPr/>
              </p14:nvContentPartPr>
              <p14:xfrm>
                <a:off x="2522247" y="4637561"/>
                <a:ext cx="208800" cy="164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272984-6FC2-47E1-BE99-B6661D8321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3247" y="4628561"/>
                  <a:ext cx="226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E80B37-50FB-93F1-83BF-6F1EAA718047}"/>
                    </a:ext>
                  </a:extLst>
                </p14:cNvPr>
                <p14:cNvContentPartPr/>
                <p14:nvPr/>
              </p14:nvContentPartPr>
              <p14:xfrm>
                <a:off x="2764527" y="4546481"/>
                <a:ext cx="43560" cy="28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E80B37-50FB-93F1-83BF-6F1EAA7180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55527" y="4537841"/>
                  <a:ext cx="61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AD283B-5A54-7D92-9F03-25FB025E5BD6}"/>
                    </a:ext>
                  </a:extLst>
                </p14:cNvPr>
                <p14:cNvContentPartPr/>
                <p14:nvPr/>
              </p14:nvContentPartPr>
              <p14:xfrm>
                <a:off x="2721687" y="4567721"/>
                <a:ext cx="179280" cy="26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AD283B-5A54-7D92-9F03-25FB025E5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2687" y="4559081"/>
                  <a:ext cx="196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DA5B37-1B84-3D15-050D-412A841B2D09}"/>
                    </a:ext>
                  </a:extLst>
                </p14:cNvPr>
                <p14:cNvContentPartPr/>
                <p14:nvPr/>
              </p14:nvContentPartPr>
              <p14:xfrm>
                <a:off x="2864967" y="4566641"/>
                <a:ext cx="136800" cy="23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DA5B37-1B84-3D15-050D-412A841B2D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56327" y="4558001"/>
                  <a:ext cx="154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9D5ED5-450E-A6DF-9396-FB7FBFEEA8C1}"/>
                    </a:ext>
                  </a:extLst>
                </p14:cNvPr>
                <p14:cNvContentPartPr/>
                <p14:nvPr/>
              </p14:nvContentPartPr>
              <p14:xfrm>
                <a:off x="3043527" y="4614521"/>
                <a:ext cx="7380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9D5ED5-450E-A6DF-9396-FB7FBFEEA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4887" y="4605881"/>
                  <a:ext cx="91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734552-0EA4-760D-A7F0-E91A4CDFA6A9}"/>
                    </a:ext>
                  </a:extLst>
                </p14:cNvPr>
                <p14:cNvContentPartPr/>
                <p14:nvPr/>
              </p14:nvContentPartPr>
              <p14:xfrm>
                <a:off x="3215247" y="4592201"/>
                <a:ext cx="188280" cy="11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734552-0EA4-760D-A7F0-E91A4CDFA6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6247" y="4583201"/>
                  <a:ext cx="205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6C5596-7ACC-6250-4B99-4C3ED0D19247}"/>
                    </a:ext>
                  </a:extLst>
                </p14:cNvPr>
                <p14:cNvContentPartPr/>
                <p14:nvPr/>
              </p14:nvContentPartPr>
              <p14:xfrm>
                <a:off x="3412887" y="4567721"/>
                <a:ext cx="195840" cy="138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6C5596-7ACC-6250-4B99-4C3ED0D192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3887" y="4558721"/>
                  <a:ext cx="21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686497-CB80-06DE-603D-79CEA1EDB178}"/>
                    </a:ext>
                  </a:extLst>
                </p14:cNvPr>
                <p14:cNvContentPartPr/>
                <p14:nvPr/>
              </p14:nvContentPartPr>
              <p14:xfrm>
                <a:off x="3638607" y="4566641"/>
                <a:ext cx="230040" cy="28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686497-CB80-06DE-603D-79CEA1EDB1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9607" y="4558001"/>
                  <a:ext cx="247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DC0DC1-61D0-FC31-1608-994FB708CA45}"/>
                    </a:ext>
                  </a:extLst>
                </p14:cNvPr>
                <p14:cNvContentPartPr/>
                <p14:nvPr/>
              </p14:nvContentPartPr>
              <p14:xfrm>
                <a:off x="3865407" y="4515881"/>
                <a:ext cx="212040" cy="188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DC0DC1-61D0-FC31-1608-994FB708CA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6767" y="4506881"/>
                  <a:ext cx="22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FBA50D-5FAB-04E5-9F00-3711A4F9FB2A}"/>
                    </a:ext>
                  </a:extLst>
                </p14:cNvPr>
                <p14:cNvContentPartPr/>
                <p14:nvPr/>
              </p14:nvContentPartPr>
              <p14:xfrm>
                <a:off x="2143167" y="4342721"/>
                <a:ext cx="2037960" cy="52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FBA50D-5FAB-04E5-9F00-3711A4F9FB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4167" y="4334081"/>
                  <a:ext cx="2055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831C2C-8EB5-D64A-FEA4-01CF22F5BEF0}"/>
                    </a:ext>
                  </a:extLst>
                </p14:cNvPr>
                <p14:cNvContentPartPr/>
                <p14:nvPr/>
              </p14:nvContentPartPr>
              <p14:xfrm>
                <a:off x="2146407" y="4601201"/>
                <a:ext cx="2053440" cy="585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831C2C-8EB5-D64A-FEA4-01CF22F5BE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7407" y="4592561"/>
                  <a:ext cx="20710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F29C52-0C60-0022-3ABD-FA3BFD0F5E7F}"/>
                    </a:ext>
                  </a:extLst>
                </p14:cNvPr>
                <p14:cNvContentPartPr/>
                <p14:nvPr/>
              </p14:nvContentPartPr>
              <p14:xfrm>
                <a:off x="1463847" y="4432361"/>
                <a:ext cx="11844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F29C52-0C60-0022-3ABD-FA3BFD0F5E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54847" y="4423361"/>
                  <a:ext cx="136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EDA995-F076-1C99-5407-6A48D2AB2C01}"/>
                    </a:ext>
                  </a:extLst>
                </p14:cNvPr>
                <p14:cNvContentPartPr/>
                <p14:nvPr/>
              </p14:nvContentPartPr>
              <p14:xfrm>
                <a:off x="1590207" y="4419041"/>
                <a:ext cx="60480" cy="164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EDA995-F076-1C99-5407-6A48D2AB2C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81567" y="4410041"/>
                  <a:ext cx="78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34F645-74C1-1F45-BF86-DB8AAAFBA5DB}"/>
                    </a:ext>
                  </a:extLst>
                </p14:cNvPr>
                <p14:cNvContentPartPr/>
                <p14:nvPr/>
              </p14:nvContentPartPr>
              <p14:xfrm>
                <a:off x="1653927" y="4395281"/>
                <a:ext cx="132840" cy="99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34F645-74C1-1F45-BF86-DB8AAAFBA5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5287" y="4386281"/>
                  <a:ext cx="150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6D94BE-1DEA-E581-9EF9-06B1CBB4EF64}"/>
                    </a:ext>
                  </a:extLst>
                </p14:cNvPr>
                <p14:cNvContentPartPr/>
                <p14:nvPr/>
              </p14:nvContentPartPr>
              <p14:xfrm>
                <a:off x="1778127" y="4351361"/>
                <a:ext cx="81720" cy="12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6D94BE-1DEA-E581-9EF9-06B1CBB4EF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9127" y="4342361"/>
                  <a:ext cx="99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BDDBB2-8170-C568-805C-74231FEF72C7}"/>
                    </a:ext>
                  </a:extLst>
                </p14:cNvPr>
                <p14:cNvContentPartPr/>
                <p14:nvPr/>
              </p14:nvContentPartPr>
              <p14:xfrm>
                <a:off x="1411647" y="4226081"/>
                <a:ext cx="542520" cy="347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BDDBB2-8170-C568-805C-74231FEF72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2647" y="4217441"/>
                  <a:ext cx="560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6C0FE-1B1E-254E-06FB-34A4B6B5157A}"/>
                    </a:ext>
                  </a:extLst>
                </p14:cNvPr>
                <p14:cNvContentPartPr/>
                <p14:nvPr/>
              </p14:nvContentPartPr>
              <p14:xfrm>
                <a:off x="1356567" y="4339481"/>
                <a:ext cx="573120" cy="262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6C0FE-1B1E-254E-06FB-34A4B6B515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47927" y="4330841"/>
                  <a:ext cx="590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233950-E644-1F66-5155-9FFDF4A7802E}"/>
                    </a:ext>
                  </a:extLst>
                </p14:cNvPr>
                <p14:cNvContentPartPr/>
                <p14:nvPr/>
              </p14:nvContentPartPr>
              <p14:xfrm>
                <a:off x="1858407" y="3845201"/>
                <a:ext cx="1670040" cy="603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233950-E644-1F66-5155-9FFDF4A780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49767" y="3836201"/>
                  <a:ext cx="16876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7218C7-B5D3-5FC4-6E93-FCF0EB6141A8}"/>
                    </a:ext>
                  </a:extLst>
                </p14:cNvPr>
                <p14:cNvContentPartPr/>
                <p14:nvPr/>
              </p14:nvContentPartPr>
              <p14:xfrm>
                <a:off x="1926447" y="4039601"/>
                <a:ext cx="1378800" cy="404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7218C7-B5D3-5FC4-6E93-FCF0EB6141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7807" y="4030961"/>
                  <a:ext cx="1396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A91C16-40D8-6223-41A1-279DDDF8B42C}"/>
                    </a:ext>
                  </a:extLst>
                </p14:cNvPr>
                <p14:cNvContentPartPr/>
                <p14:nvPr/>
              </p14:nvContentPartPr>
              <p14:xfrm>
                <a:off x="2409567" y="3906401"/>
                <a:ext cx="57960" cy="9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A91C16-40D8-6223-41A1-279DDDF8B4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0927" y="3897761"/>
                  <a:ext cx="7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4E3395-C751-D84E-C3D2-85119D9D29DB}"/>
                    </a:ext>
                  </a:extLst>
                </p14:cNvPr>
                <p14:cNvContentPartPr/>
                <p14:nvPr/>
              </p14:nvContentPartPr>
              <p14:xfrm>
                <a:off x="2404527" y="3881921"/>
                <a:ext cx="99720" cy="136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4E3395-C751-D84E-C3D2-85119D9D29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5887" y="3873281"/>
                  <a:ext cx="117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1470FB-8BE2-616C-328C-90C41100CE2F}"/>
                    </a:ext>
                  </a:extLst>
                </p14:cNvPr>
                <p14:cNvContentPartPr/>
                <p14:nvPr/>
              </p14:nvContentPartPr>
              <p14:xfrm>
                <a:off x="2497767" y="3857441"/>
                <a:ext cx="108360" cy="144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1470FB-8BE2-616C-328C-90C41100CE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89127" y="3848801"/>
                  <a:ext cx="12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5E0DF4-B98E-0F9B-975E-F6B02DA1D46E}"/>
                    </a:ext>
                  </a:extLst>
                </p14:cNvPr>
                <p14:cNvContentPartPr/>
                <p14:nvPr/>
              </p14:nvContentPartPr>
              <p14:xfrm>
                <a:off x="2625567" y="3838001"/>
                <a:ext cx="60480" cy="168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5E0DF4-B98E-0F9B-975E-F6B02DA1D4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6567" y="3829361"/>
                  <a:ext cx="78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8451A2-0702-ED5E-8B0A-18CDB063D528}"/>
                    </a:ext>
                  </a:extLst>
                </p14:cNvPr>
                <p14:cNvContentPartPr/>
                <p14:nvPr/>
              </p14:nvContentPartPr>
              <p14:xfrm>
                <a:off x="2773887" y="3844841"/>
                <a:ext cx="74160" cy="112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8451A2-0702-ED5E-8B0A-18CDB063D5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5247" y="3836201"/>
                  <a:ext cx="91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BFEB0E-D2F3-B972-3A19-BF0104159269}"/>
                    </a:ext>
                  </a:extLst>
                </p14:cNvPr>
                <p14:cNvContentPartPr/>
                <p14:nvPr/>
              </p14:nvContentPartPr>
              <p14:xfrm>
                <a:off x="2848407" y="3823961"/>
                <a:ext cx="282240" cy="156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BFEB0E-D2F3-B972-3A19-BF01041592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9407" y="3814961"/>
                  <a:ext cx="299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0D7801-0E3C-6CBF-5208-4F70E9C19236}"/>
                    </a:ext>
                  </a:extLst>
                </p14:cNvPr>
                <p14:cNvContentPartPr/>
                <p14:nvPr/>
              </p14:nvContentPartPr>
              <p14:xfrm>
                <a:off x="3161607" y="3770681"/>
                <a:ext cx="72360" cy="92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0D7801-0E3C-6CBF-5208-4F70E9C192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2607" y="3761681"/>
                  <a:ext cx="90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172AA9-AAA2-707E-7708-D9A4F4615759}"/>
                    </a:ext>
                  </a:extLst>
                </p14:cNvPr>
                <p14:cNvContentPartPr/>
                <p14:nvPr/>
              </p14:nvContentPartPr>
              <p14:xfrm>
                <a:off x="3228207" y="3730721"/>
                <a:ext cx="68760" cy="13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172AA9-AAA2-707E-7708-D9A4F46157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9207" y="3722081"/>
                  <a:ext cx="86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4E76F5-2B38-7764-7E5F-B43DDDB6FADE}"/>
                    </a:ext>
                  </a:extLst>
                </p14:cNvPr>
                <p14:cNvContentPartPr/>
                <p14:nvPr/>
              </p14:nvContentPartPr>
              <p14:xfrm>
                <a:off x="3235767" y="3747281"/>
                <a:ext cx="109440" cy="82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4E76F5-2B38-7764-7E5F-B43DDDB6FA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7127" y="3738641"/>
                  <a:ext cx="127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B30D2E-B583-50F6-7A8C-7C0369F56766}"/>
                    </a:ext>
                  </a:extLst>
                </p14:cNvPr>
                <p14:cNvContentPartPr/>
                <p14:nvPr/>
              </p14:nvContentPartPr>
              <p14:xfrm>
                <a:off x="2243607" y="4345601"/>
                <a:ext cx="2808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B30D2E-B583-50F6-7A8C-7C0369F567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34967" y="4336961"/>
                  <a:ext cx="45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47F0C8-5E7B-37AA-6A45-AE047213B36D}"/>
                    </a:ext>
                  </a:extLst>
                </p14:cNvPr>
                <p14:cNvContentPartPr/>
                <p14:nvPr/>
              </p14:nvContentPartPr>
              <p14:xfrm>
                <a:off x="2224887" y="4357481"/>
                <a:ext cx="85320" cy="8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47F0C8-5E7B-37AA-6A45-AE047213B3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16247" y="4348481"/>
                  <a:ext cx="102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A36F08-344A-081B-A66D-FDFBCE296AE8}"/>
                    </a:ext>
                  </a:extLst>
                </p14:cNvPr>
                <p14:cNvContentPartPr/>
                <p14:nvPr/>
              </p14:nvContentPartPr>
              <p14:xfrm>
                <a:off x="2322807" y="4307441"/>
                <a:ext cx="68760" cy="9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A36F08-344A-081B-A66D-FDFBCE296A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14167" y="4298441"/>
                  <a:ext cx="86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BB8E0C-C2D2-FFDC-5A3C-32FBA91EE4C7}"/>
                    </a:ext>
                  </a:extLst>
                </p14:cNvPr>
                <p14:cNvContentPartPr/>
                <p14:nvPr/>
              </p14:nvContentPartPr>
              <p14:xfrm>
                <a:off x="2422527" y="4272161"/>
                <a:ext cx="46800" cy="100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BB8E0C-C2D2-FFDC-5A3C-32FBA91EE4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3887" y="4263161"/>
                  <a:ext cx="6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CEB687-57B6-7F3F-3200-A462DA40EA11}"/>
                    </a:ext>
                  </a:extLst>
                </p14:cNvPr>
                <p14:cNvContentPartPr/>
                <p14:nvPr/>
              </p14:nvContentPartPr>
              <p14:xfrm>
                <a:off x="2540967" y="4238321"/>
                <a:ext cx="77760" cy="14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CEB687-57B6-7F3F-3200-A462DA40EA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1967" y="4229681"/>
                  <a:ext cx="95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0C715E-94F2-35B6-2B0D-2F4F6ED0909A}"/>
                    </a:ext>
                  </a:extLst>
                </p14:cNvPr>
                <p14:cNvContentPartPr/>
                <p14:nvPr/>
              </p14:nvContentPartPr>
              <p14:xfrm>
                <a:off x="2618007" y="4268201"/>
                <a:ext cx="62640" cy="70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0C715E-94F2-35B6-2B0D-2F4F6ED090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9007" y="4259201"/>
                  <a:ext cx="80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1928AA-4B97-F68B-1A9F-8AAC698B7E17}"/>
                    </a:ext>
                  </a:extLst>
                </p14:cNvPr>
                <p14:cNvContentPartPr/>
                <p14:nvPr/>
              </p14:nvContentPartPr>
              <p14:xfrm>
                <a:off x="2695767" y="4237961"/>
                <a:ext cx="31680" cy="111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1928AA-4B97-F68B-1A9F-8AAC698B7E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87127" y="4229321"/>
                  <a:ext cx="49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A0FB05-BB13-9B4B-ADB8-7F275401E14E}"/>
                    </a:ext>
                  </a:extLst>
                </p14:cNvPr>
                <p14:cNvContentPartPr/>
                <p14:nvPr/>
              </p14:nvContentPartPr>
              <p14:xfrm>
                <a:off x="2737527" y="4245521"/>
                <a:ext cx="6480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A0FB05-BB13-9B4B-ADB8-7F275401E1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8527" y="4236521"/>
                  <a:ext cx="82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F2C512-7FA0-5ABD-24E7-4C6DECFF6CFF}"/>
                    </a:ext>
                  </a:extLst>
                </p14:cNvPr>
                <p14:cNvContentPartPr/>
                <p14:nvPr/>
              </p14:nvContentPartPr>
              <p14:xfrm>
                <a:off x="2801607" y="4244081"/>
                <a:ext cx="57600" cy="70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F2C512-7FA0-5ABD-24E7-4C6DECFF6C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92967" y="4235081"/>
                  <a:ext cx="75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0DEB4CC-0319-4734-14F8-90E0B9978F0B}"/>
                    </a:ext>
                  </a:extLst>
                </p14:cNvPr>
                <p14:cNvContentPartPr/>
                <p14:nvPr/>
              </p14:nvContentPartPr>
              <p14:xfrm>
                <a:off x="2848047" y="4221761"/>
                <a:ext cx="112320" cy="59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0DEB4CC-0319-4734-14F8-90E0B9978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39047" y="4212761"/>
                  <a:ext cx="129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44A386-865F-4FBF-6058-D93B0D723929}"/>
                    </a:ext>
                  </a:extLst>
                </p14:cNvPr>
                <p14:cNvContentPartPr/>
                <p14:nvPr/>
              </p14:nvContentPartPr>
              <p14:xfrm>
                <a:off x="2954607" y="4180721"/>
                <a:ext cx="45000" cy="138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44A386-865F-4FBF-6058-D93B0D7239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45967" y="4172081"/>
                  <a:ext cx="62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A45F27-6BCA-9933-51A9-AE055C4BF542}"/>
                    </a:ext>
                  </a:extLst>
                </p14:cNvPr>
                <p14:cNvContentPartPr/>
                <p14:nvPr/>
              </p14:nvContentPartPr>
              <p14:xfrm>
                <a:off x="3000687" y="4183241"/>
                <a:ext cx="97200" cy="8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A45F27-6BCA-9933-51A9-AE055C4BF5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1687" y="4174601"/>
                  <a:ext cx="114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E3BDA9-ECCF-1D1C-D74D-E8A3B810D909}"/>
                    </a:ext>
                  </a:extLst>
                </p14:cNvPr>
                <p14:cNvContentPartPr/>
                <p14:nvPr/>
              </p14:nvContentPartPr>
              <p14:xfrm>
                <a:off x="2513607" y="5074601"/>
                <a:ext cx="364680" cy="75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E3BDA9-ECCF-1D1C-D74D-E8A3B810D9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04607" y="5065961"/>
                  <a:ext cx="38232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08AA3C-557C-9BA5-C832-7B0CD167CF7D}"/>
                    </a:ext>
                  </a:extLst>
                </p14:cNvPr>
                <p14:cNvContentPartPr/>
                <p14:nvPr/>
              </p14:nvContentPartPr>
              <p14:xfrm>
                <a:off x="2845167" y="5043281"/>
                <a:ext cx="198360" cy="82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08AA3C-557C-9BA5-C832-7B0CD167CF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6167" y="5034281"/>
                  <a:ext cx="21600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4A6B3D-B771-4E1F-DD49-A5BF55C339A3}"/>
                    </a:ext>
                  </a:extLst>
                </p14:cNvPr>
                <p14:cNvContentPartPr/>
                <p14:nvPr/>
              </p14:nvContentPartPr>
              <p14:xfrm>
                <a:off x="2827887" y="5074961"/>
                <a:ext cx="1025640" cy="44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4A6B3D-B771-4E1F-DD49-A5BF55C339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19247" y="5065961"/>
                  <a:ext cx="10432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C08D59-61F2-1B6D-8F7A-97238BE14AC5}"/>
                    </a:ext>
                  </a:extLst>
                </p14:cNvPr>
                <p14:cNvContentPartPr/>
                <p14:nvPr/>
              </p14:nvContentPartPr>
              <p14:xfrm>
                <a:off x="1934007" y="6045521"/>
                <a:ext cx="117720" cy="92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C08D59-61F2-1B6D-8F7A-97238BE14A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25367" y="6036521"/>
                  <a:ext cx="135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30B7D9D-E58B-8E19-E92E-8FD123E82009}"/>
                    </a:ext>
                  </a:extLst>
                </p14:cNvPr>
                <p14:cNvContentPartPr/>
                <p14:nvPr/>
              </p14:nvContentPartPr>
              <p14:xfrm>
                <a:off x="2119767" y="5879921"/>
                <a:ext cx="234000" cy="225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30B7D9D-E58B-8E19-E92E-8FD123E820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11127" y="5871281"/>
                  <a:ext cx="25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B094EC4-2A29-3B4A-C55E-46ED7D50AED7}"/>
                    </a:ext>
                  </a:extLst>
                </p14:cNvPr>
                <p14:cNvContentPartPr/>
                <p14:nvPr/>
              </p14:nvContentPartPr>
              <p14:xfrm>
                <a:off x="2163327" y="6251801"/>
                <a:ext cx="70920" cy="20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B094EC4-2A29-3B4A-C55E-46ED7D50AE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54327" y="6243161"/>
                  <a:ext cx="88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3C619E-D909-F460-D34B-97D0B4AB3EA6}"/>
                    </a:ext>
                  </a:extLst>
                </p14:cNvPr>
                <p14:cNvContentPartPr/>
                <p14:nvPr/>
              </p14:nvContentPartPr>
              <p14:xfrm>
                <a:off x="2165127" y="6216881"/>
                <a:ext cx="275040" cy="237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3C619E-D909-F460-D34B-97D0B4AB3E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56487" y="6207881"/>
                  <a:ext cx="292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E9595D-519E-D55F-4EF3-0D9B8A350467}"/>
                    </a:ext>
                  </a:extLst>
                </p14:cNvPr>
                <p14:cNvContentPartPr/>
                <p14:nvPr/>
              </p14:nvContentPartPr>
              <p14:xfrm>
                <a:off x="1991967" y="5766881"/>
                <a:ext cx="595800" cy="53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E9595D-519E-D55F-4EF3-0D9B8A3504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82967" y="5758241"/>
                  <a:ext cx="6134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6A0206-568E-2037-5F96-1845826A0F96}"/>
                    </a:ext>
                  </a:extLst>
                </p14:cNvPr>
                <p14:cNvContentPartPr/>
                <p14:nvPr/>
              </p14:nvContentPartPr>
              <p14:xfrm>
                <a:off x="1891167" y="5922401"/>
                <a:ext cx="729720" cy="59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6A0206-568E-2037-5F96-1845826A0F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2167" y="5913401"/>
                  <a:ext cx="7473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9D5D0E-EB42-6A10-5D3E-8A885E7C4C08}"/>
                    </a:ext>
                  </a:extLst>
                </p14:cNvPr>
                <p14:cNvContentPartPr/>
                <p14:nvPr/>
              </p14:nvContentPartPr>
              <p14:xfrm>
                <a:off x="2910687" y="5988281"/>
                <a:ext cx="95760" cy="98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9D5D0E-EB42-6A10-5D3E-8A885E7C4C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1687" y="5979281"/>
                  <a:ext cx="113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F9CD4C-C8EB-EE04-ABFE-C81EFDFFA80C}"/>
                    </a:ext>
                  </a:extLst>
                </p14:cNvPr>
                <p14:cNvContentPartPr/>
                <p14:nvPr/>
              </p14:nvContentPartPr>
              <p14:xfrm>
                <a:off x="3045327" y="5845001"/>
                <a:ext cx="151920" cy="192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F9CD4C-C8EB-EE04-ABFE-C81EFDFFA8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36687" y="5836361"/>
                  <a:ext cx="169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A8412B-7A9C-C2A0-5E61-474A7C8AA541}"/>
                    </a:ext>
                  </a:extLst>
                </p14:cNvPr>
                <p14:cNvContentPartPr/>
                <p14:nvPr/>
              </p14:nvContentPartPr>
              <p14:xfrm>
                <a:off x="3123807" y="6147761"/>
                <a:ext cx="79560" cy="18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A8412B-7A9C-C2A0-5E61-474A7C8AA5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4807" y="6139121"/>
                  <a:ext cx="9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354F18-7D85-02D8-27CE-1DC99A087F13}"/>
                    </a:ext>
                  </a:extLst>
                </p14:cNvPr>
                <p14:cNvContentPartPr/>
                <p14:nvPr/>
              </p14:nvContentPartPr>
              <p14:xfrm>
                <a:off x="3132087" y="6077921"/>
                <a:ext cx="278280" cy="208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354F18-7D85-02D8-27CE-1DC99A087F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23087" y="6069281"/>
                  <a:ext cx="295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C9F7DC-9213-B4F2-6AA6-4A864DD7F0D4}"/>
                    </a:ext>
                  </a:extLst>
                </p14:cNvPr>
                <p14:cNvContentPartPr/>
                <p14:nvPr/>
              </p14:nvContentPartPr>
              <p14:xfrm>
                <a:off x="2936967" y="5821961"/>
                <a:ext cx="514080" cy="43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C9F7DC-9213-B4F2-6AA6-4A864DD7F0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28327" y="5813321"/>
                  <a:ext cx="5317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7A760-71BC-AEBB-EC1D-9B57DFF62BCE}"/>
                    </a:ext>
                  </a:extLst>
                </p14:cNvPr>
                <p14:cNvContentPartPr/>
                <p14:nvPr/>
              </p14:nvContentPartPr>
              <p14:xfrm>
                <a:off x="2984847" y="5861201"/>
                <a:ext cx="561240" cy="523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7A760-71BC-AEBB-EC1D-9B57DFF62B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76207" y="5852201"/>
                  <a:ext cx="578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B65A72-F4E9-7F1B-71BB-592A0509BB72}"/>
                    </a:ext>
                  </a:extLst>
                </p14:cNvPr>
                <p14:cNvContentPartPr/>
                <p14:nvPr/>
              </p14:nvContentPartPr>
              <p14:xfrm>
                <a:off x="3852087" y="5485721"/>
                <a:ext cx="103680" cy="88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B65A72-F4E9-7F1B-71BB-592A0509BB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43087" y="5477081"/>
                  <a:ext cx="121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0E6B78-5A07-CC6E-4B89-3ADEDDBB265E}"/>
                    </a:ext>
                  </a:extLst>
                </p14:cNvPr>
                <p14:cNvContentPartPr/>
                <p14:nvPr/>
              </p14:nvContentPartPr>
              <p14:xfrm>
                <a:off x="4016967" y="5307161"/>
                <a:ext cx="297360" cy="241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0E6B78-5A07-CC6E-4B89-3ADEDDBB26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07967" y="5298161"/>
                  <a:ext cx="315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72633D-0168-98BB-C35D-EC3B407EE084}"/>
                    </a:ext>
                  </a:extLst>
                </p14:cNvPr>
                <p14:cNvContentPartPr/>
                <p14:nvPr/>
              </p14:nvContentPartPr>
              <p14:xfrm>
                <a:off x="4165647" y="5620721"/>
                <a:ext cx="57240" cy="241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72633D-0168-98BB-C35D-EC3B407EE0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6647" y="5611721"/>
                  <a:ext cx="74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2B8A5D-7614-9A4F-27E3-334A2601B3F2}"/>
                    </a:ext>
                  </a:extLst>
                </p14:cNvPr>
                <p14:cNvContentPartPr/>
                <p14:nvPr/>
              </p14:nvContentPartPr>
              <p14:xfrm>
                <a:off x="4194447" y="5660681"/>
                <a:ext cx="232560" cy="228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C2B8A5D-7614-9A4F-27E3-334A2601B3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85447" y="5651681"/>
                  <a:ext cx="250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376A04-A205-9913-76B9-B95F91E39320}"/>
                    </a:ext>
                  </a:extLst>
                </p14:cNvPr>
                <p14:cNvContentPartPr/>
                <p14:nvPr/>
              </p14:nvContentPartPr>
              <p14:xfrm>
                <a:off x="3801687" y="5212121"/>
                <a:ext cx="686160" cy="585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376A04-A205-9913-76B9-B95F91E393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92687" y="5203481"/>
                  <a:ext cx="7038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50D540F-4656-C814-8A23-9ECE4B219CB8}"/>
                    </a:ext>
                  </a:extLst>
                </p14:cNvPr>
                <p14:cNvContentPartPr/>
                <p14:nvPr/>
              </p14:nvContentPartPr>
              <p14:xfrm>
                <a:off x="3826527" y="5369801"/>
                <a:ext cx="772200" cy="673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50D540F-4656-C814-8A23-9ECE4B219C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17527" y="5361161"/>
                  <a:ext cx="7898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568863-DF49-D4A7-8152-00BDB2ACCE59}"/>
                    </a:ext>
                  </a:extLst>
                </p14:cNvPr>
                <p14:cNvContentPartPr/>
                <p14:nvPr/>
              </p14:nvContentPartPr>
              <p14:xfrm>
                <a:off x="1642047" y="4683281"/>
                <a:ext cx="540000" cy="1039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568863-DF49-D4A7-8152-00BDB2ACCE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33047" y="4674281"/>
                  <a:ext cx="557640" cy="10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3A55EB-6806-D752-D421-40DF397B5FB9}"/>
                  </a:ext>
                </a:extLst>
              </p14:cNvPr>
              <p14:cNvContentPartPr/>
              <p14:nvPr/>
            </p14:nvContentPartPr>
            <p14:xfrm>
              <a:off x="7884447" y="1950881"/>
              <a:ext cx="212760" cy="24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3A55EB-6806-D752-D421-40DF397B5F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75807" y="1941881"/>
                <a:ext cx="2304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819487-B2EE-2B80-CD9E-55608C51FA05}"/>
                  </a:ext>
                </a:extLst>
              </p14:cNvPr>
              <p14:cNvContentPartPr/>
              <p14:nvPr/>
            </p14:nvContentPartPr>
            <p14:xfrm>
              <a:off x="7852047" y="1961321"/>
              <a:ext cx="261360" cy="27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819487-B2EE-2B80-CD9E-55608C51FA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43047" y="1952681"/>
                <a:ext cx="279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E9515C-4E17-27F8-5087-7E247DD8DD3C}"/>
                  </a:ext>
                </a:extLst>
              </p14:cNvPr>
              <p14:cNvContentPartPr/>
              <p14:nvPr/>
            </p14:nvContentPartPr>
            <p14:xfrm>
              <a:off x="8284767" y="1905521"/>
              <a:ext cx="156240" cy="299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E9515C-4E17-27F8-5087-7E247DD8DD3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76127" y="1896521"/>
                <a:ext cx="173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4C2592-BC9B-23F8-116F-54F4CCC18EB1}"/>
                  </a:ext>
                </a:extLst>
              </p14:cNvPr>
              <p14:cNvContentPartPr/>
              <p14:nvPr/>
            </p14:nvContentPartPr>
            <p14:xfrm>
              <a:off x="8241207" y="1949081"/>
              <a:ext cx="237960" cy="296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4C2592-BC9B-23F8-116F-54F4CCC18EB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32567" y="1940441"/>
                <a:ext cx="2556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CBC800-2AA4-D2AD-CA86-A5ADB8BCA473}"/>
                  </a:ext>
                </a:extLst>
              </p14:cNvPr>
              <p14:cNvContentPartPr/>
              <p14:nvPr/>
            </p14:nvContentPartPr>
            <p14:xfrm>
              <a:off x="8589327" y="1893281"/>
              <a:ext cx="176400" cy="27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CBC800-2AA4-D2AD-CA86-A5ADB8BCA47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80327" y="1884281"/>
                <a:ext cx="194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9EE294-7EE9-8FF5-F8D7-4293CFFB0685}"/>
                  </a:ext>
                </a:extLst>
              </p14:cNvPr>
              <p14:cNvContentPartPr/>
              <p14:nvPr/>
            </p14:nvContentPartPr>
            <p14:xfrm>
              <a:off x="8559807" y="1897601"/>
              <a:ext cx="267840" cy="227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9EE294-7EE9-8FF5-F8D7-4293CFFB06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551167" y="1888961"/>
                <a:ext cx="285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16C862-8EB1-9868-75D4-AA396819D6FE}"/>
                  </a:ext>
                </a:extLst>
              </p14:cNvPr>
              <p14:cNvContentPartPr/>
              <p14:nvPr/>
            </p14:nvContentPartPr>
            <p14:xfrm>
              <a:off x="9024567" y="1855481"/>
              <a:ext cx="152280" cy="29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16C862-8EB1-9868-75D4-AA396819D6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15927" y="1846841"/>
                <a:ext cx="169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073990-169F-D6D1-2417-ED9E9C848FC0}"/>
                  </a:ext>
                </a:extLst>
              </p14:cNvPr>
              <p14:cNvContentPartPr/>
              <p14:nvPr/>
            </p14:nvContentPartPr>
            <p14:xfrm>
              <a:off x="8966247" y="1860521"/>
              <a:ext cx="225000" cy="230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073990-169F-D6D1-2417-ED9E9C848FC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957247" y="1851881"/>
                <a:ext cx="242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4C3D03-8A84-0EB0-FE61-B8C4B4493E91}"/>
                  </a:ext>
                </a:extLst>
              </p14:cNvPr>
              <p14:cNvContentPartPr/>
              <p14:nvPr/>
            </p14:nvContentPartPr>
            <p14:xfrm>
              <a:off x="9332007" y="1853681"/>
              <a:ext cx="16884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4C3D03-8A84-0EB0-FE61-B8C4B4493E9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23007" y="1845041"/>
                <a:ext cx="186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31FD34-8636-B9D2-D809-6F2051393CAD}"/>
                  </a:ext>
                </a:extLst>
              </p14:cNvPr>
              <p14:cNvContentPartPr/>
              <p14:nvPr/>
            </p14:nvContentPartPr>
            <p14:xfrm>
              <a:off x="9315807" y="1872401"/>
              <a:ext cx="248760" cy="172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31FD34-8636-B9D2-D809-6F2051393CA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06807" y="1863401"/>
                <a:ext cx="2664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66681D-01AF-EA95-D8F0-5695A5604702}"/>
                  </a:ext>
                </a:extLst>
              </p14:cNvPr>
              <p14:cNvContentPartPr/>
              <p14:nvPr/>
            </p14:nvContentPartPr>
            <p14:xfrm>
              <a:off x="7828287" y="2170841"/>
              <a:ext cx="1860840" cy="171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66681D-01AF-EA95-D8F0-5695A560470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19287" y="2161841"/>
                <a:ext cx="1878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EE85EC-D9AA-9606-AAB4-658F3F62B2DA}"/>
                  </a:ext>
                </a:extLst>
              </p14:cNvPr>
              <p14:cNvContentPartPr/>
              <p14:nvPr/>
            </p14:nvContentPartPr>
            <p14:xfrm>
              <a:off x="8795247" y="2473961"/>
              <a:ext cx="128880" cy="17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EE85EC-D9AA-9606-AAB4-658F3F62B2D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86607" y="2465321"/>
                <a:ext cx="1465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17AEB87-939D-A59E-0F36-3953D8DABDC6}"/>
                  </a:ext>
                </a:extLst>
              </p14:cNvPr>
              <p14:cNvContentPartPr/>
              <p14:nvPr/>
            </p14:nvContentPartPr>
            <p14:xfrm>
              <a:off x="8937087" y="2455601"/>
              <a:ext cx="240840" cy="209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17AEB87-939D-A59E-0F36-3953D8DABDC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28087" y="2446601"/>
                <a:ext cx="258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0AFD28-3DA9-E926-9B0F-580F9FD4C2EE}"/>
                  </a:ext>
                </a:extLst>
              </p14:cNvPr>
              <p14:cNvContentPartPr/>
              <p14:nvPr/>
            </p14:nvContentPartPr>
            <p14:xfrm>
              <a:off x="9236967" y="2540201"/>
              <a:ext cx="70200" cy="8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0AFD28-3DA9-E926-9B0F-580F9FD4C2E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28327" y="2531561"/>
                <a:ext cx="878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DA73FB-157C-E48B-457B-1D0F8CE3AD60}"/>
                  </a:ext>
                </a:extLst>
              </p14:cNvPr>
              <p14:cNvContentPartPr/>
              <p14:nvPr/>
            </p14:nvContentPartPr>
            <p14:xfrm>
              <a:off x="9358287" y="2532281"/>
              <a:ext cx="6408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DA73FB-157C-E48B-457B-1D0F8CE3AD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49287" y="2523281"/>
                <a:ext cx="81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3CEC6D-B659-94F1-4228-E2BC82D75207}"/>
                  </a:ext>
                </a:extLst>
              </p14:cNvPr>
              <p14:cNvContentPartPr/>
              <p14:nvPr/>
            </p14:nvContentPartPr>
            <p14:xfrm>
              <a:off x="9521727" y="2421041"/>
              <a:ext cx="255240" cy="169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3CEC6D-B659-94F1-4228-E2BC82D7520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12727" y="2412041"/>
                <a:ext cx="272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F4FD19-D5CC-FCC2-5DD2-CCF3C42C3AAB}"/>
                  </a:ext>
                </a:extLst>
              </p14:cNvPr>
              <p14:cNvContentPartPr/>
              <p14:nvPr/>
            </p14:nvContentPartPr>
            <p14:xfrm>
              <a:off x="9630087" y="2461361"/>
              <a:ext cx="227160" cy="7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F4FD19-D5CC-FCC2-5DD2-CCF3C42C3A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1087" y="2452721"/>
                <a:ext cx="24480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B529660-CE08-88AC-F0E4-B09D6DD7787D}"/>
              </a:ext>
            </a:extLst>
          </p:cNvPr>
          <p:cNvGrpSpPr/>
          <p:nvPr/>
        </p:nvGrpSpPr>
        <p:grpSpPr>
          <a:xfrm>
            <a:off x="5616447" y="2786801"/>
            <a:ext cx="4986360" cy="2395440"/>
            <a:chOff x="5616447" y="2786801"/>
            <a:chExt cx="4986360" cy="23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0FA277-AC5C-B876-4DF7-8E2A92EC27B0}"/>
                    </a:ext>
                  </a:extLst>
                </p14:cNvPr>
                <p14:cNvContentPartPr/>
                <p14:nvPr/>
              </p14:nvContentPartPr>
              <p14:xfrm>
                <a:off x="8064807" y="2954561"/>
                <a:ext cx="14400" cy="19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0FA277-AC5C-B876-4DF7-8E2A92EC27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6167" y="2945561"/>
                  <a:ext cx="32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186012-B7F8-5F1A-EE58-1E492AAF7475}"/>
                    </a:ext>
                  </a:extLst>
                </p14:cNvPr>
                <p14:cNvContentPartPr/>
                <p14:nvPr/>
              </p14:nvContentPartPr>
              <p14:xfrm>
                <a:off x="8057247" y="2877521"/>
                <a:ext cx="196920" cy="28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186012-B7F8-5F1A-EE58-1E492AAF74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48607" y="2868881"/>
                  <a:ext cx="214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B27A4F-9531-C181-3F00-928C74984394}"/>
                    </a:ext>
                  </a:extLst>
                </p14:cNvPr>
                <p14:cNvContentPartPr/>
                <p14:nvPr/>
              </p14:nvContentPartPr>
              <p14:xfrm>
                <a:off x="8062287" y="3112241"/>
                <a:ext cx="182520" cy="5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B27A4F-9531-C181-3F00-928C749843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53647" y="3103241"/>
                  <a:ext cx="200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2F49D0-4EB1-BB28-F215-96BD84FC5F66}"/>
                    </a:ext>
                  </a:extLst>
                </p14:cNvPr>
                <p14:cNvContentPartPr/>
                <p14:nvPr/>
              </p14:nvContentPartPr>
              <p14:xfrm>
                <a:off x="8390247" y="2894441"/>
                <a:ext cx="199080" cy="27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2F49D0-4EB1-BB28-F215-96BD84FC5F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81607" y="2885801"/>
                  <a:ext cx="216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FBA077-2602-B2D5-9C43-B49B862D9301}"/>
                    </a:ext>
                  </a:extLst>
                </p14:cNvPr>
                <p14:cNvContentPartPr/>
                <p14:nvPr/>
              </p14:nvContentPartPr>
              <p14:xfrm>
                <a:off x="8373687" y="2907041"/>
                <a:ext cx="217440" cy="25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FBA077-2602-B2D5-9C43-B49B862D93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65047" y="2898041"/>
                  <a:ext cx="235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618F4A-5A66-214F-C7E2-164CDF3BF7D0}"/>
                    </a:ext>
                  </a:extLst>
                </p14:cNvPr>
                <p14:cNvContentPartPr/>
                <p14:nvPr/>
              </p14:nvContentPartPr>
              <p14:xfrm>
                <a:off x="8026287" y="3296561"/>
                <a:ext cx="766440" cy="165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618F4A-5A66-214F-C7E2-164CDF3BF7D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7287" y="3287921"/>
                  <a:ext cx="784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B50F3D-90FF-BD9B-8231-3D1A24B7C255}"/>
                    </a:ext>
                  </a:extLst>
                </p14:cNvPr>
                <p14:cNvContentPartPr/>
                <p14:nvPr/>
              </p14:nvContentPartPr>
              <p14:xfrm>
                <a:off x="7984887" y="3563681"/>
                <a:ext cx="96120" cy="17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B50F3D-90FF-BD9B-8231-3D1A24B7C2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75887" y="3554681"/>
                  <a:ext cx="113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B9A632-D7EC-279A-630F-955B2BB0F6BC}"/>
                    </a:ext>
                  </a:extLst>
                </p14:cNvPr>
                <p14:cNvContentPartPr/>
                <p14:nvPr/>
              </p14:nvContentPartPr>
              <p14:xfrm>
                <a:off x="8146167" y="3622001"/>
                <a:ext cx="61920" cy="11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B9A632-D7EC-279A-630F-955B2BB0F6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37167" y="3613001"/>
                  <a:ext cx="7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57C55A-0484-5DFD-1D12-7277B1B518A5}"/>
                    </a:ext>
                  </a:extLst>
                </p14:cNvPr>
                <p14:cNvContentPartPr/>
                <p14:nvPr/>
              </p14:nvContentPartPr>
              <p14:xfrm>
                <a:off x="8224647" y="3652601"/>
                <a:ext cx="153000" cy="10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57C55A-0484-5DFD-1D12-7277B1B518A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16007" y="3643601"/>
                  <a:ext cx="170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D7AC51-E967-EF86-71F0-399F0F690B5F}"/>
                    </a:ext>
                  </a:extLst>
                </p14:cNvPr>
                <p14:cNvContentPartPr/>
                <p14:nvPr/>
              </p14:nvContentPartPr>
              <p14:xfrm>
                <a:off x="8381247" y="3561521"/>
                <a:ext cx="25560" cy="19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D7AC51-E967-EF86-71F0-399F0F690B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72247" y="3552881"/>
                  <a:ext cx="43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5F42DA-4452-AF6A-FB4B-FF1335A5876B}"/>
                    </a:ext>
                  </a:extLst>
                </p14:cNvPr>
                <p14:cNvContentPartPr/>
                <p14:nvPr/>
              </p14:nvContentPartPr>
              <p14:xfrm>
                <a:off x="8434527" y="3631001"/>
                <a:ext cx="18468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5F42DA-4452-AF6A-FB4B-FF1335A587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25527" y="3622361"/>
                  <a:ext cx="202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4DA3EE-9484-4D0C-9ADE-44DFF159851B}"/>
                    </a:ext>
                  </a:extLst>
                </p14:cNvPr>
                <p14:cNvContentPartPr/>
                <p14:nvPr/>
              </p14:nvContentPartPr>
              <p14:xfrm>
                <a:off x="8699487" y="3622001"/>
                <a:ext cx="233640" cy="9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4DA3EE-9484-4D0C-9ADE-44DFF15985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90847" y="3613001"/>
                  <a:ext cx="2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66948D-A5A1-6531-5078-0F9CC60A24B3}"/>
                    </a:ext>
                  </a:extLst>
                </p14:cNvPr>
                <p14:cNvContentPartPr/>
                <p14:nvPr/>
              </p14:nvContentPartPr>
              <p14:xfrm>
                <a:off x="8757807" y="3591041"/>
                <a:ext cx="936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66948D-A5A1-6531-5078-0F9CC60A24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48807" y="3582401"/>
                  <a:ext cx="27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2F0216-A6D4-8F1B-B2CC-546ED89C5704}"/>
                    </a:ext>
                  </a:extLst>
                </p14:cNvPr>
                <p14:cNvContentPartPr/>
                <p14:nvPr/>
              </p14:nvContentPartPr>
              <p14:xfrm>
                <a:off x="5839647" y="2786801"/>
                <a:ext cx="396000" cy="1580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2F0216-A6D4-8F1B-B2CC-546ED89C57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30647" y="2777801"/>
                  <a:ext cx="413640" cy="15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1BF36C-F855-4C70-3305-F4E1A774A19B}"/>
                    </a:ext>
                  </a:extLst>
                </p14:cNvPr>
                <p14:cNvContentPartPr/>
                <p14:nvPr/>
              </p14:nvContentPartPr>
              <p14:xfrm>
                <a:off x="5777727" y="4810361"/>
                <a:ext cx="67680" cy="28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1BF36C-F855-4C70-3305-F4E1A774A1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68727" y="4801361"/>
                  <a:ext cx="85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A79D7D-8FB9-D2F7-7939-2FB675E1610B}"/>
                    </a:ext>
                  </a:extLst>
                </p14:cNvPr>
                <p14:cNvContentPartPr/>
                <p14:nvPr/>
              </p14:nvContentPartPr>
              <p14:xfrm>
                <a:off x="5796447" y="4938521"/>
                <a:ext cx="70200" cy="30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A79D7D-8FB9-D2F7-7939-2FB675E161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87447" y="4929521"/>
                  <a:ext cx="8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5B4096-766C-AC55-1661-70B7A5907247}"/>
                    </a:ext>
                  </a:extLst>
                </p14:cNvPr>
                <p14:cNvContentPartPr/>
                <p14:nvPr/>
              </p14:nvContentPartPr>
              <p14:xfrm>
                <a:off x="5910927" y="4890641"/>
                <a:ext cx="212040" cy="170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5B4096-766C-AC55-1661-70B7A59072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1927" y="4882001"/>
                  <a:ext cx="229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C79809-83F6-EA30-B1E9-A85A692D2DB3}"/>
                    </a:ext>
                  </a:extLst>
                </p14:cNvPr>
                <p14:cNvContentPartPr/>
                <p14:nvPr/>
              </p14:nvContentPartPr>
              <p14:xfrm>
                <a:off x="6139167" y="4905041"/>
                <a:ext cx="156240" cy="97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C79809-83F6-EA30-B1E9-A85A692D2D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30527" y="4896041"/>
                  <a:ext cx="173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33A5D6-7D74-F1C4-1D73-92CD6557A7E6}"/>
                    </a:ext>
                  </a:extLst>
                </p14:cNvPr>
                <p14:cNvContentPartPr/>
                <p14:nvPr/>
              </p14:nvContentPartPr>
              <p14:xfrm>
                <a:off x="6202887" y="4786961"/>
                <a:ext cx="120600" cy="221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33A5D6-7D74-F1C4-1D73-92CD6557A7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94247" y="4778321"/>
                  <a:ext cx="13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5AD55A-4E89-B968-4D11-968C4490922A}"/>
                    </a:ext>
                  </a:extLst>
                </p14:cNvPr>
                <p14:cNvContentPartPr/>
                <p14:nvPr/>
              </p14:nvContentPartPr>
              <p14:xfrm>
                <a:off x="6331047" y="4644041"/>
                <a:ext cx="352800" cy="323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5AD55A-4E89-B968-4D11-968C449092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22407" y="4635401"/>
                  <a:ext cx="370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8353704-BB62-A75B-1DA4-9889BF6AEA98}"/>
                    </a:ext>
                  </a:extLst>
                </p14:cNvPr>
                <p14:cNvContentPartPr/>
                <p14:nvPr/>
              </p14:nvContentPartPr>
              <p14:xfrm>
                <a:off x="5616447" y="4498241"/>
                <a:ext cx="1275120" cy="447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8353704-BB62-A75B-1DA4-9889BF6AEA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07807" y="4489601"/>
                  <a:ext cx="1292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194934-0120-FF91-2F03-F3CE91F3D8C2}"/>
                    </a:ext>
                  </a:extLst>
                </p14:cNvPr>
                <p14:cNvContentPartPr/>
                <p14:nvPr/>
              </p14:nvContentPartPr>
              <p14:xfrm>
                <a:off x="5649927" y="4734761"/>
                <a:ext cx="1318680" cy="447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194934-0120-FF91-2F03-F3CE91F3D8C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41287" y="4726121"/>
                  <a:ext cx="13363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87CA5F-B613-55B8-666E-C7BCBEDFAFC9}"/>
                    </a:ext>
                  </a:extLst>
                </p14:cNvPr>
                <p14:cNvContentPartPr/>
                <p14:nvPr/>
              </p14:nvContentPartPr>
              <p14:xfrm>
                <a:off x="7997487" y="4531721"/>
                <a:ext cx="109800" cy="298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87CA5F-B613-55B8-666E-C7BCBEDFAF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88847" y="4523081"/>
                  <a:ext cx="127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A8FA28-9A69-9E25-2A63-4CE95F46C5B1}"/>
                    </a:ext>
                  </a:extLst>
                </p14:cNvPr>
                <p14:cNvContentPartPr/>
                <p14:nvPr/>
              </p14:nvContentPartPr>
              <p14:xfrm>
                <a:off x="8111247" y="4573481"/>
                <a:ext cx="145080" cy="231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A8FA28-9A69-9E25-2A63-4CE95F46C5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02607" y="4564481"/>
                  <a:ext cx="162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0471DC-9A50-B4F0-847B-E52F4D8EDAB3}"/>
                    </a:ext>
                  </a:extLst>
                </p14:cNvPr>
                <p14:cNvContentPartPr/>
                <p14:nvPr/>
              </p14:nvContentPartPr>
              <p14:xfrm>
                <a:off x="8000007" y="4465121"/>
                <a:ext cx="317880" cy="294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0471DC-9A50-B4F0-847B-E52F4D8EDA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91367" y="4456121"/>
                  <a:ext cx="335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4C7DAF1-D2E0-2002-20F4-92757BF01D45}"/>
                    </a:ext>
                  </a:extLst>
                </p14:cNvPr>
                <p14:cNvContentPartPr/>
                <p14:nvPr/>
              </p14:nvContentPartPr>
              <p14:xfrm>
                <a:off x="7903527" y="4510841"/>
                <a:ext cx="491040" cy="327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4C7DAF1-D2E0-2002-20F4-92757BF01D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94887" y="4501841"/>
                  <a:ext cx="508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9901FA3-4D8F-300F-F869-E7D5ED97178E}"/>
                    </a:ext>
                  </a:extLst>
                </p14:cNvPr>
                <p14:cNvContentPartPr/>
                <p14:nvPr/>
              </p14:nvContentPartPr>
              <p14:xfrm>
                <a:off x="6888327" y="4629641"/>
                <a:ext cx="1003680" cy="100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9901FA3-4D8F-300F-F869-E7D5ED9717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79327" y="4620641"/>
                  <a:ext cx="1021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12425EF-E8E6-3822-705D-94D33B301C06}"/>
                    </a:ext>
                  </a:extLst>
                </p14:cNvPr>
                <p14:cNvContentPartPr/>
                <p14:nvPr/>
              </p14:nvContentPartPr>
              <p14:xfrm>
                <a:off x="8219607" y="4338401"/>
                <a:ext cx="1361160" cy="263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12425EF-E8E6-3822-705D-94D33B301C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10967" y="4329761"/>
                  <a:ext cx="1378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A1BE42-52C5-0877-C3BE-57BE66F19D4F}"/>
                    </a:ext>
                  </a:extLst>
                </p14:cNvPr>
                <p14:cNvContentPartPr/>
                <p14:nvPr/>
              </p14:nvContentPartPr>
              <p14:xfrm>
                <a:off x="8481687" y="4301321"/>
                <a:ext cx="82440" cy="143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A1BE42-52C5-0877-C3BE-57BE66F19D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72687" y="4292321"/>
                  <a:ext cx="10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40062CD-AD3B-B2DD-AADA-C2957E5FDABC}"/>
                    </a:ext>
                  </a:extLst>
                </p14:cNvPr>
                <p14:cNvContentPartPr/>
                <p14:nvPr/>
              </p14:nvContentPartPr>
              <p14:xfrm>
                <a:off x="8572407" y="4245521"/>
                <a:ext cx="113400" cy="19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40062CD-AD3B-B2DD-AADA-C2957E5FDA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63407" y="4236521"/>
                  <a:ext cx="13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825BDC-3662-9E95-954E-B5107581AF1B}"/>
                    </a:ext>
                  </a:extLst>
                </p14:cNvPr>
                <p14:cNvContentPartPr/>
                <p14:nvPr/>
              </p14:nvContentPartPr>
              <p14:xfrm>
                <a:off x="8808927" y="4227521"/>
                <a:ext cx="125640" cy="147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825BDC-3662-9E95-954E-B5107581AF1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00287" y="4218521"/>
                  <a:ext cx="143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2123E2-82E7-4BFE-E148-BA5246C84B3B}"/>
                    </a:ext>
                  </a:extLst>
                </p14:cNvPr>
                <p14:cNvContentPartPr/>
                <p14:nvPr/>
              </p14:nvContentPartPr>
              <p14:xfrm>
                <a:off x="8943207" y="4326881"/>
                <a:ext cx="105120" cy="43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2123E2-82E7-4BFE-E148-BA5246C84B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34567" y="4318241"/>
                  <a:ext cx="122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39E78A7-0154-48C2-F037-A50B08B2CC57}"/>
                    </a:ext>
                  </a:extLst>
                </p14:cNvPr>
                <p14:cNvContentPartPr/>
                <p14:nvPr/>
              </p14:nvContentPartPr>
              <p14:xfrm>
                <a:off x="9026727" y="4191881"/>
                <a:ext cx="168480" cy="162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39E78A7-0154-48C2-F037-A50B08B2CC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17727" y="4182881"/>
                  <a:ext cx="186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626180-66F7-39C8-131A-4533423BFC9F}"/>
                    </a:ext>
                  </a:extLst>
                </p14:cNvPr>
                <p14:cNvContentPartPr/>
                <p14:nvPr/>
              </p14:nvContentPartPr>
              <p14:xfrm>
                <a:off x="8551887" y="4589321"/>
                <a:ext cx="21600" cy="186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626180-66F7-39C8-131A-4533423BFC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43247" y="4580321"/>
                  <a:ext cx="39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2F790DD-C34A-2B3B-D803-E7F049C547D0}"/>
                    </a:ext>
                  </a:extLst>
                </p14:cNvPr>
                <p14:cNvContentPartPr/>
                <p14:nvPr/>
              </p14:nvContentPartPr>
              <p14:xfrm>
                <a:off x="8560167" y="4631801"/>
                <a:ext cx="89280" cy="141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2F790DD-C34A-2B3B-D803-E7F049C547D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51167" y="4622801"/>
                  <a:ext cx="106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1DCCD2D-6268-59D0-5174-5C999EC761BF}"/>
                    </a:ext>
                  </a:extLst>
                </p14:cNvPr>
                <p14:cNvContentPartPr/>
                <p14:nvPr/>
              </p14:nvContentPartPr>
              <p14:xfrm>
                <a:off x="8666367" y="4658441"/>
                <a:ext cx="82440" cy="128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1DCCD2D-6268-59D0-5174-5C999EC761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57367" y="4649801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B48EE5E-E570-9C1D-78A1-38E6B42A81FF}"/>
                    </a:ext>
                  </a:extLst>
                </p14:cNvPr>
                <p14:cNvContentPartPr/>
                <p14:nvPr/>
              </p14:nvContentPartPr>
              <p14:xfrm>
                <a:off x="8752407" y="4678601"/>
                <a:ext cx="100800" cy="96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B48EE5E-E570-9C1D-78A1-38E6B42A81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43767" y="4669601"/>
                  <a:ext cx="118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333E011-58FB-5A03-B67C-2D65FF6C3C8F}"/>
                    </a:ext>
                  </a:extLst>
                </p14:cNvPr>
                <p14:cNvContentPartPr/>
                <p14:nvPr/>
              </p14:nvContentPartPr>
              <p14:xfrm>
                <a:off x="8846007" y="4574201"/>
                <a:ext cx="104040" cy="184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333E011-58FB-5A03-B67C-2D65FF6C3C8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37007" y="4565561"/>
                  <a:ext cx="121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5FD99F6-309F-2F48-DC3E-621C7189BDC3}"/>
                    </a:ext>
                  </a:extLst>
                </p14:cNvPr>
                <p14:cNvContentPartPr/>
                <p14:nvPr/>
              </p14:nvContentPartPr>
              <p14:xfrm>
                <a:off x="8910087" y="4541441"/>
                <a:ext cx="177120" cy="198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5FD99F6-309F-2F48-DC3E-621C7189BD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1087" y="4532801"/>
                  <a:ext cx="19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0719E00-66E0-4652-0E52-84F7E2F6AF3C}"/>
                    </a:ext>
                  </a:extLst>
                </p14:cNvPr>
                <p14:cNvContentPartPr/>
                <p14:nvPr/>
              </p14:nvContentPartPr>
              <p14:xfrm>
                <a:off x="9103047" y="4543961"/>
                <a:ext cx="62280" cy="246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0719E00-66E0-4652-0E52-84F7E2F6AF3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94047" y="4534961"/>
                  <a:ext cx="7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C160B8-46B6-6F21-C535-AB6DEC0E64E1}"/>
                    </a:ext>
                  </a:extLst>
                </p14:cNvPr>
                <p14:cNvContentPartPr/>
                <p14:nvPr/>
              </p14:nvContentPartPr>
              <p14:xfrm>
                <a:off x="9184767" y="4642241"/>
                <a:ext cx="141480" cy="12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C160B8-46B6-6F21-C535-AB6DEC0E64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76127" y="4633241"/>
                  <a:ext cx="159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01E493B-7324-6266-B843-99B921A548A0}"/>
                    </a:ext>
                  </a:extLst>
                </p14:cNvPr>
                <p14:cNvContentPartPr/>
                <p14:nvPr/>
              </p14:nvContentPartPr>
              <p14:xfrm>
                <a:off x="9319047" y="4508321"/>
                <a:ext cx="77760" cy="203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01E493B-7324-6266-B843-99B921A548A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10047" y="4499681"/>
                  <a:ext cx="95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103452-9A5E-5EAF-E1DE-D23BDBA4B611}"/>
                    </a:ext>
                  </a:extLst>
                </p14:cNvPr>
                <p14:cNvContentPartPr/>
                <p14:nvPr/>
              </p14:nvContentPartPr>
              <p14:xfrm>
                <a:off x="9378807" y="4600121"/>
                <a:ext cx="138960" cy="82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103452-9A5E-5EAF-E1DE-D23BDBA4B61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70167" y="4591121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5E5EC83-AA6A-AE6E-4218-420388FEFAF7}"/>
                    </a:ext>
                  </a:extLst>
                </p14:cNvPr>
                <p14:cNvContentPartPr/>
                <p14:nvPr/>
              </p14:nvContentPartPr>
              <p14:xfrm>
                <a:off x="9631167" y="3644321"/>
                <a:ext cx="192960" cy="1423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5E5EC83-AA6A-AE6E-4218-420388FEFAF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22167" y="3635681"/>
                  <a:ext cx="210600" cy="14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B9B442-75F2-A29D-E41E-655881617795}"/>
                    </a:ext>
                  </a:extLst>
                </p14:cNvPr>
                <p14:cNvContentPartPr/>
                <p14:nvPr/>
              </p14:nvContentPartPr>
              <p14:xfrm>
                <a:off x="9572847" y="3483401"/>
                <a:ext cx="712800" cy="1538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B9B442-75F2-A29D-E41E-6558816177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64207" y="3474401"/>
                  <a:ext cx="730440" cy="15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9C00C9-7ED3-88D3-E777-148528572794}"/>
                    </a:ext>
                  </a:extLst>
                </p14:cNvPr>
                <p14:cNvContentPartPr/>
                <p14:nvPr/>
              </p14:nvContentPartPr>
              <p14:xfrm>
                <a:off x="9867327" y="4792001"/>
                <a:ext cx="538560" cy="24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9C00C9-7ED3-88D3-E777-14852857279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58687" y="4783361"/>
                  <a:ext cx="556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AD16FA4-C515-38D9-B964-5E1C9E0349DF}"/>
                    </a:ext>
                  </a:extLst>
                </p14:cNvPr>
                <p14:cNvContentPartPr/>
                <p14:nvPr/>
              </p14:nvContentPartPr>
              <p14:xfrm>
                <a:off x="9760407" y="3750521"/>
                <a:ext cx="165600" cy="153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AD16FA4-C515-38D9-B964-5E1C9E0349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1407" y="3741521"/>
                  <a:ext cx="18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F17EEEE-AC4C-7B80-DA05-D95201B399A7}"/>
                    </a:ext>
                  </a:extLst>
                </p14:cNvPr>
                <p14:cNvContentPartPr/>
                <p14:nvPr/>
              </p14:nvContentPartPr>
              <p14:xfrm>
                <a:off x="9735567" y="3745481"/>
                <a:ext cx="167040" cy="222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F17EEEE-AC4C-7B80-DA05-D95201B399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26927" y="3736841"/>
                  <a:ext cx="184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F5E4DAC-B095-2452-CF50-3831E661964C}"/>
                    </a:ext>
                  </a:extLst>
                </p14:cNvPr>
                <p14:cNvContentPartPr/>
                <p14:nvPr/>
              </p14:nvContentPartPr>
              <p14:xfrm>
                <a:off x="9735927" y="3818201"/>
                <a:ext cx="199800" cy="101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F5E4DAC-B095-2452-CF50-3831E66196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26927" y="3809561"/>
                  <a:ext cx="217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2208B90-4768-4DBE-36DB-19D2E72B9FCD}"/>
                    </a:ext>
                  </a:extLst>
                </p14:cNvPr>
                <p14:cNvContentPartPr/>
                <p14:nvPr/>
              </p14:nvContentPartPr>
              <p14:xfrm>
                <a:off x="9939327" y="3889121"/>
                <a:ext cx="9000" cy="59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2208B90-4768-4DBE-36DB-19D2E72B9F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30327" y="3880121"/>
                  <a:ext cx="26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1C0E3A1-5889-FF1B-676D-ED4425B69E4F}"/>
                    </a:ext>
                  </a:extLst>
                </p14:cNvPr>
                <p14:cNvContentPartPr/>
                <p14:nvPr/>
              </p14:nvContentPartPr>
              <p14:xfrm>
                <a:off x="9829167" y="4111241"/>
                <a:ext cx="142560" cy="221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1C0E3A1-5889-FF1B-676D-ED4425B69E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20527" y="4102601"/>
                  <a:ext cx="16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07726EB-6369-75DC-F061-36743CADA1ED}"/>
                    </a:ext>
                  </a:extLst>
                </p14:cNvPr>
                <p14:cNvContentPartPr/>
                <p14:nvPr/>
              </p14:nvContentPartPr>
              <p14:xfrm>
                <a:off x="9801807" y="4183961"/>
                <a:ext cx="226800" cy="166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07726EB-6369-75DC-F061-36743CADA1E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93167" y="4174961"/>
                  <a:ext cx="244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516BF8-3DB4-4A1C-59B2-1288F499850C}"/>
                    </a:ext>
                  </a:extLst>
                </p14:cNvPr>
                <p14:cNvContentPartPr/>
                <p14:nvPr/>
              </p14:nvContentPartPr>
              <p14:xfrm>
                <a:off x="9842487" y="3870761"/>
                <a:ext cx="87480" cy="5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516BF8-3DB4-4A1C-59B2-1288F499850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33487" y="3862121"/>
                  <a:ext cx="105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086D817-E964-55F6-14B4-68BC469C8DD7}"/>
                    </a:ext>
                  </a:extLst>
                </p14:cNvPr>
                <p14:cNvContentPartPr/>
                <p14:nvPr/>
              </p14:nvContentPartPr>
              <p14:xfrm>
                <a:off x="9905487" y="3880481"/>
                <a:ext cx="73440" cy="10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086D817-E964-55F6-14B4-68BC469C8DD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96487" y="3871481"/>
                  <a:ext cx="91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C2312A-DE48-444B-3C29-0E37B53E61EE}"/>
                    </a:ext>
                  </a:extLst>
                </p14:cNvPr>
                <p14:cNvContentPartPr/>
                <p14:nvPr/>
              </p14:nvContentPartPr>
              <p14:xfrm>
                <a:off x="9819807" y="4181801"/>
                <a:ext cx="192240" cy="118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C2312A-DE48-444B-3C29-0E37B53E61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11167" y="4173161"/>
                  <a:ext cx="20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0277EFD-963F-E756-5771-31F4446FD6DF}"/>
                    </a:ext>
                  </a:extLst>
                </p14:cNvPr>
                <p14:cNvContentPartPr/>
                <p14:nvPr/>
              </p14:nvContentPartPr>
              <p14:xfrm>
                <a:off x="9941487" y="4610201"/>
                <a:ext cx="192240" cy="243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0277EFD-963F-E756-5771-31F4446FD6D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32847" y="4601561"/>
                  <a:ext cx="209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E7617C-861F-66AA-95C0-19CD8EA7B14B}"/>
                    </a:ext>
                  </a:extLst>
                </p14:cNvPr>
                <p14:cNvContentPartPr/>
                <p14:nvPr/>
              </p14:nvContentPartPr>
              <p14:xfrm>
                <a:off x="9932487" y="4579241"/>
                <a:ext cx="215640" cy="128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E7617C-861F-66AA-95C0-19CD8EA7B1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23847" y="4570601"/>
                  <a:ext cx="233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F4EFC0-AD99-482D-5370-2F9C9360BB29}"/>
                    </a:ext>
                  </a:extLst>
                </p14:cNvPr>
                <p14:cNvContentPartPr/>
                <p14:nvPr/>
              </p14:nvContentPartPr>
              <p14:xfrm>
                <a:off x="9911607" y="4579601"/>
                <a:ext cx="345240" cy="237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F4EFC0-AD99-482D-5370-2F9C9360BB2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02607" y="4570601"/>
                  <a:ext cx="362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8A6B8EB-C06B-8378-0FD8-57FA4C248D7B}"/>
                    </a:ext>
                  </a:extLst>
                </p14:cNvPr>
                <p14:cNvContentPartPr/>
                <p14:nvPr/>
              </p14:nvContentPartPr>
              <p14:xfrm>
                <a:off x="9492567" y="3246161"/>
                <a:ext cx="123840" cy="232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8A6B8EB-C06B-8378-0FD8-57FA4C248D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83567" y="3237521"/>
                  <a:ext cx="141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51B066C-0B84-3D47-D7D4-868B7054BCCA}"/>
                    </a:ext>
                  </a:extLst>
                </p14:cNvPr>
                <p14:cNvContentPartPr/>
                <p14:nvPr/>
              </p14:nvContentPartPr>
              <p14:xfrm>
                <a:off x="9597687" y="3316721"/>
                <a:ext cx="79200" cy="95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51B066C-0B84-3D47-D7D4-868B7054BC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88687" y="3308081"/>
                  <a:ext cx="96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A5EDB28-F3FE-4E60-D709-50BDC26816E0}"/>
                    </a:ext>
                  </a:extLst>
                </p14:cNvPr>
                <p14:cNvContentPartPr/>
                <p14:nvPr/>
              </p14:nvContentPartPr>
              <p14:xfrm>
                <a:off x="9730167" y="3296201"/>
                <a:ext cx="64080" cy="73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A5EDB28-F3FE-4E60-D709-50BDC26816E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21167" y="3287561"/>
                  <a:ext cx="81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AC81BEB-F902-8105-B8BF-DB6CB6F7A3A0}"/>
                    </a:ext>
                  </a:extLst>
                </p14:cNvPr>
                <p14:cNvContentPartPr/>
                <p14:nvPr/>
              </p14:nvContentPartPr>
              <p14:xfrm>
                <a:off x="9813687" y="3193241"/>
                <a:ext cx="53280" cy="136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AC81BEB-F902-8105-B8BF-DB6CB6F7A3A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04687" y="3184601"/>
                  <a:ext cx="70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1D63C4F-1D30-8322-6F56-BD0F683CC45E}"/>
                    </a:ext>
                  </a:extLst>
                </p14:cNvPr>
                <p14:cNvContentPartPr/>
                <p14:nvPr/>
              </p14:nvContentPartPr>
              <p14:xfrm>
                <a:off x="9921687" y="3155081"/>
                <a:ext cx="278280" cy="156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1D63C4F-1D30-8322-6F56-BD0F683CC4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12687" y="3146081"/>
                  <a:ext cx="29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701233B-3F26-DEE3-92E1-51B901FBA5F5}"/>
                    </a:ext>
                  </a:extLst>
                </p14:cNvPr>
                <p14:cNvContentPartPr/>
                <p14:nvPr/>
              </p14:nvContentPartPr>
              <p14:xfrm>
                <a:off x="10276287" y="3052841"/>
                <a:ext cx="56160" cy="243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701233B-3F26-DEE3-92E1-51B901FBA5F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67287" y="3044201"/>
                  <a:ext cx="73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630678-05B7-DED0-2FF8-40095B7C7326}"/>
                    </a:ext>
                  </a:extLst>
                </p14:cNvPr>
                <p14:cNvContentPartPr/>
                <p14:nvPr/>
              </p14:nvContentPartPr>
              <p14:xfrm>
                <a:off x="10309767" y="3194321"/>
                <a:ext cx="51120" cy="10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630678-05B7-DED0-2FF8-40095B7C732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01127" y="3185681"/>
                  <a:ext cx="68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73BB848-3786-8BC2-B976-E99D76D3B71C}"/>
                    </a:ext>
                  </a:extLst>
                </p14:cNvPr>
                <p14:cNvContentPartPr/>
                <p14:nvPr/>
              </p14:nvContentPartPr>
              <p14:xfrm>
                <a:off x="10444767" y="3143201"/>
                <a:ext cx="16920" cy="54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73BB848-3786-8BC2-B976-E99D76D3B7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36127" y="3134561"/>
                  <a:ext cx="34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72C52FB-606E-5CB4-7146-4B086F496D6E}"/>
                    </a:ext>
                  </a:extLst>
                </p14:cNvPr>
                <p14:cNvContentPartPr/>
                <p14:nvPr/>
              </p14:nvContentPartPr>
              <p14:xfrm>
                <a:off x="10513167" y="3022961"/>
                <a:ext cx="89640" cy="248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72C52FB-606E-5CB4-7146-4B086F496D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4527" y="3014321"/>
                  <a:ext cx="107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0FF851D-1925-83BF-E716-3F15C5CB6906}"/>
                    </a:ext>
                  </a:extLst>
                </p14:cNvPr>
                <p14:cNvContentPartPr/>
                <p14:nvPr/>
              </p14:nvContentPartPr>
              <p14:xfrm>
                <a:off x="9519207" y="3974081"/>
                <a:ext cx="213120" cy="358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0FF851D-1925-83BF-E716-3F15C5CB690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10567" y="3965441"/>
                  <a:ext cx="230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2EAC04D-42F7-6D9D-07A6-1F475F399E2B}"/>
                    </a:ext>
                  </a:extLst>
                </p14:cNvPr>
                <p14:cNvContentPartPr/>
                <p14:nvPr/>
              </p14:nvContentPartPr>
              <p14:xfrm>
                <a:off x="9488607" y="4237601"/>
                <a:ext cx="238320" cy="154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2EAC04D-42F7-6D9D-07A6-1F475F399E2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79967" y="4228961"/>
                  <a:ext cx="255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4EAA6E5-DA4D-E5AF-03D9-16634114B5E1}"/>
                    </a:ext>
                  </a:extLst>
                </p14:cNvPr>
                <p14:cNvContentPartPr/>
                <p14:nvPr/>
              </p14:nvContentPartPr>
              <p14:xfrm>
                <a:off x="9491847" y="4348841"/>
                <a:ext cx="392040" cy="447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4EAA6E5-DA4D-E5AF-03D9-16634114B5E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83207" y="4339841"/>
                  <a:ext cx="4096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7CC0DF7-2E05-1D0B-FE03-F27393D15DA5}"/>
                    </a:ext>
                  </a:extLst>
                </p14:cNvPr>
                <p14:cNvContentPartPr/>
                <p14:nvPr/>
              </p14:nvContentPartPr>
              <p14:xfrm>
                <a:off x="8414367" y="4120601"/>
                <a:ext cx="959040" cy="403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7CC0DF7-2E05-1D0B-FE03-F27393D15DA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05727" y="4111601"/>
                  <a:ext cx="976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D13211E-6D52-E3FC-286F-EC159A9BB81D}"/>
                    </a:ext>
                  </a:extLst>
                </p14:cNvPr>
                <p14:cNvContentPartPr/>
                <p14:nvPr/>
              </p14:nvContentPartPr>
              <p14:xfrm>
                <a:off x="7956447" y="4118081"/>
                <a:ext cx="608040" cy="137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D13211E-6D52-E3FC-286F-EC159A9BB8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47447" y="4109081"/>
                  <a:ext cx="625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9D08454-645B-54F1-2EB9-4287A8D94B94}"/>
                    </a:ext>
                  </a:extLst>
                </p14:cNvPr>
                <p14:cNvContentPartPr/>
                <p14:nvPr/>
              </p14:nvContentPartPr>
              <p14:xfrm>
                <a:off x="7180287" y="4182521"/>
                <a:ext cx="92520" cy="138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9D08454-645B-54F1-2EB9-4287A8D94B9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171287" y="4173881"/>
                  <a:ext cx="110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78BDA17-861D-5064-3817-6CCEAA67F22D}"/>
                    </a:ext>
                  </a:extLst>
                </p14:cNvPr>
                <p14:cNvContentPartPr/>
                <p14:nvPr/>
              </p14:nvContentPartPr>
              <p14:xfrm>
                <a:off x="7348767" y="4155881"/>
                <a:ext cx="145080" cy="109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78BDA17-861D-5064-3817-6CCEAA67F22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40127" y="4147241"/>
                  <a:ext cx="162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AB5D5E-056E-A4C0-E127-0415D4098ACA}"/>
                    </a:ext>
                  </a:extLst>
                </p14:cNvPr>
                <p14:cNvContentPartPr/>
                <p14:nvPr/>
              </p14:nvContentPartPr>
              <p14:xfrm>
                <a:off x="7530927" y="4152281"/>
                <a:ext cx="52200" cy="75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AB5D5E-056E-A4C0-E127-0415D4098A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21927" y="4143281"/>
                  <a:ext cx="69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AB9B2E1-95B2-4081-8D0C-96C9575D7DE6}"/>
                    </a:ext>
                  </a:extLst>
                </p14:cNvPr>
                <p14:cNvContentPartPr/>
                <p14:nvPr/>
              </p14:nvContentPartPr>
              <p14:xfrm>
                <a:off x="7545687" y="4039241"/>
                <a:ext cx="15480" cy="23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AB9B2E1-95B2-4081-8D0C-96C9575D7DE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537047" y="4030601"/>
                  <a:ext cx="33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C4BE79-F227-61D4-0242-D4099838A70E}"/>
                    </a:ext>
                  </a:extLst>
                </p14:cNvPr>
                <p14:cNvContentPartPr/>
                <p14:nvPr/>
              </p14:nvContentPartPr>
              <p14:xfrm>
                <a:off x="7682487" y="4059041"/>
                <a:ext cx="183600" cy="116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C4BE79-F227-61D4-0242-D4099838A70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73487" y="4050041"/>
                  <a:ext cx="20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7CC9554-A7D0-84BE-E535-9A0485864F32}"/>
                    </a:ext>
                  </a:extLst>
                </p14:cNvPr>
                <p14:cNvContentPartPr/>
                <p14:nvPr/>
              </p14:nvContentPartPr>
              <p14:xfrm>
                <a:off x="7286127" y="4355681"/>
                <a:ext cx="40320" cy="127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7CC9554-A7D0-84BE-E535-9A0485864F3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77487" y="4347041"/>
                  <a:ext cx="5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07027B2-E39B-05DC-4675-3929FBCBFBA1}"/>
                    </a:ext>
                  </a:extLst>
                </p14:cNvPr>
                <p14:cNvContentPartPr/>
                <p14:nvPr/>
              </p14:nvContentPartPr>
              <p14:xfrm>
                <a:off x="7356687" y="4322561"/>
                <a:ext cx="196200" cy="157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07027B2-E39B-05DC-4675-3929FBCBFBA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48047" y="4313561"/>
                  <a:ext cx="21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968A3AB-268D-2713-74D1-8F2DF8168C42}"/>
                    </a:ext>
                  </a:extLst>
                </p14:cNvPr>
                <p14:cNvContentPartPr/>
                <p14:nvPr/>
              </p14:nvContentPartPr>
              <p14:xfrm>
                <a:off x="7553967" y="4282241"/>
                <a:ext cx="46440" cy="123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968A3AB-268D-2713-74D1-8F2DF8168C4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45327" y="4273241"/>
                  <a:ext cx="64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1CB0635-9564-89AD-47FA-421CC3D2279D}"/>
                    </a:ext>
                  </a:extLst>
                </p14:cNvPr>
                <p14:cNvContentPartPr/>
                <p14:nvPr/>
              </p14:nvContentPartPr>
              <p14:xfrm>
                <a:off x="7641087" y="4305281"/>
                <a:ext cx="30960" cy="86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1CB0635-9564-89AD-47FA-421CC3D2279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32087" y="4296281"/>
                  <a:ext cx="48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371FD97-A58D-404B-17C8-A911A1B75792}"/>
                    </a:ext>
                  </a:extLst>
                </p14:cNvPr>
                <p14:cNvContentPartPr/>
                <p14:nvPr/>
              </p14:nvContentPartPr>
              <p14:xfrm>
                <a:off x="7673487" y="4248041"/>
                <a:ext cx="74520" cy="14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371FD97-A58D-404B-17C8-A911A1B757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64847" y="4239401"/>
                  <a:ext cx="92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7E5F1C8-CE3C-E481-6C3D-C849B01EF831}"/>
                    </a:ext>
                  </a:extLst>
                </p14:cNvPr>
                <p14:cNvContentPartPr/>
                <p14:nvPr/>
              </p14:nvContentPartPr>
              <p14:xfrm>
                <a:off x="7757727" y="4303841"/>
                <a:ext cx="141120" cy="5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7E5F1C8-CE3C-E481-6C3D-C849B01EF83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48727" y="4294841"/>
                  <a:ext cx="158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F47BCE4-1186-893F-6EBC-70818FD02D51}"/>
                    </a:ext>
                  </a:extLst>
                </p14:cNvPr>
                <p14:cNvContentPartPr/>
                <p14:nvPr/>
              </p14:nvContentPartPr>
              <p14:xfrm>
                <a:off x="7909647" y="4311761"/>
                <a:ext cx="1080" cy="7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F47BCE4-1186-893F-6EBC-70818FD02D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00647" y="4303121"/>
                  <a:ext cx="1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0EE047D-B51F-8A19-F157-3427C34684D7}"/>
                    </a:ext>
                  </a:extLst>
                </p14:cNvPr>
                <p14:cNvContentPartPr/>
                <p14:nvPr/>
              </p14:nvContentPartPr>
              <p14:xfrm>
                <a:off x="7951767" y="4261361"/>
                <a:ext cx="35280" cy="60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0EE047D-B51F-8A19-F157-3427C34684D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43127" y="4252721"/>
                  <a:ext cx="5292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492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EFD-A32C-C4B0-2AFC-2718719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3DED-3325-E4AB-ECE1-2881AA99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request and response</a:t>
            </a:r>
          </a:p>
          <a:p>
            <a:r>
              <a:rPr lang="en-US" dirty="0"/>
              <a:t>Allows us to control the distribution of user traffic to your service endpoints running in different datacenters around the world</a:t>
            </a:r>
          </a:p>
          <a:p>
            <a:r>
              <a:rPr lang="en-US" dirty="0"/>
              <a:t>Techtrics.trafficmanager.net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2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BFEE4D6-9C31-DFB5-AC6D-1F1D3897C9D1}"/>
              </a:ext>
            </a:extLst>
          </p:cNvPr>
          <p:cNvGrpSpPr/>
          <p:nvPr/>
        </p:nvGrpSpPr>
        <p:grpSpPr>
          <a:xfrm>
            <a:off x="247506" y="364071"/>
            <a:ext cx="5267520" cy="2750040"/>
            <a:chOff x="3164127" y="353561"/>
            <a:chExt cx="5267520" cy="27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415A1E-A2B4-532F-35AC-0FFEF425316E}"/>
                    </a:ext>
                  </a:extLst>
                </p14:cNvPr>
                <p14:cNvContentPartPr/>
                <p14:nvPr/>
              </p14:nvContentPartPr>
              <p14:xfrm>
                <a:off x="7199007" y="2362721"/>
                <a:ext cx="117360" cy="8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415A1E-A2B4-532F-35AC-0FFEF42531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0007" y="2353721"/>
                  <a:ext cx="135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B8E204-8374-828F-3E5D-D7AE2331210E}"/>
                    </a:ext>
                  </a:extLst>
                </p14:cNvPr>
                <p14:cNvContentPartPr/>
                <p14:nvPr/>
              </p14:nvContentPartPr>
              <p14:xfrm>
                <a:off x="7404927" y="2259401"/>
                <a:ext cx="148680" cy="18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B8E204-8374-828F-3E5D-D7AE23312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95927" y="2250401"/>
                  <a:ext cx="166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007049-554A-D109-EDD5-1C1DF06762E4}"/>
                    </a:ext>
                  </a:extLst>
                </p14:cNvPr>
                <p14:cNvContentPartPr/>
                <p14:nvPr/>
              </p14:nvContentPartPr>
              <p14:xfrm>
                <a:off x="7642167" y="2220881"/>
                <a:ext cx="72720" cy="237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007049-554A-D109-EDD5-1C1DF06762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3167" y="2211881"/>
                  <a:ext cx="90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3E4FA5-CE84-0DE0-28E5-8A0D59C28790}"/>
                    </a:ext>
                  </a:extLst>
                </p14:cNvPr>
                <p14:cNvContentPartPr/>
                <p14:nvPr/>
              </p14:nvContentPartPr>
              <p14:xfrm>
                <a:off x="7613367" y="2294681"/>
                <a:ext cx="29088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3E4FA5-CE84-0DE0-28E5-8A0D59C287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4727" y="2285681"/>
                  <a:ext cx="308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64EC2D-9802-97AE-3AF3-6424554CFE81}"/>
                    </a:ext>
                  </a:extLst>
                </p14:cNvPr>
                <p14:cNvContentPartPr/>
                <p14:nvPr/>
              </p14:nvContentPartPr>
              <p14:xfrm>
                <a:off x="7912527" y="2236721"/>
                <a:ext cx="127440" cy="250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64EC2D-9802-97AE-3AF3-6424554CFE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03527" y="2228081"/>
                  <a:ext cx="145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5C7C7A-6635-12B2-3404-739D77B21748}"/>
                    </a:ext>
                  </a:extLst>
                </p14:cNvPr>
                <p14:cNvContentPartPr/>
                <p14:nvPr/>
              </p14:nvContentPartPr>
              <p14:xfrm>
                <a:off x="7196127" y="2033681"/>
                <a:ext cx="1036800" cy="502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5C7C7A-6635-12B2-3404-739D77B21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7487" y="2024681"/>
                  <a:ext cx="10544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FFCC9D-5D94-3436-B99F-D1A44A942D2D}"/>
                    </a:ext>
                  </a:extLst>
                </p14:cNvPr>
                <p14:cNvContentPartPr/>
                <p14:nvPr/>
              </p14:nvContentPartPr>
              <p14:xfrm>
                <a:off x="7041687" y="2221241"/>
                <a:ext cx="1389960" cy="36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FFCC9D-5D94-3436-B99F-D1A44A942D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32687" y="2212601"/>
                  <a:ext cx="1407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CA082B-DB66-E716-4171-0E0FA8BFB000}"/>
                    </a:ext>
                  </a:extLst>
                </p14:cNvPr>
                <p14:cNvContentPartPr/>
                <p14:nvPr/>
              </p14:nvContentPartPr>
              <p14:xfrm>
                <a:off x="4891767" y="1455521"/>
                <a:ext cx="290880" cy="64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CA082B-DB66-E716-4171-0E0FA8BFB0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2767" y="1446881"/>
                  <a:ext cx="308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F4C01A-538F-0923-2BD2-82E521B85FF9}"/>
                    </a:ext>
                  </a:extLst>
                </p14:cNvPr>
                <p14:cNvContentPartPr/>
                <p14:nvPr/>
              </p14:nvContentPartPr>
              <p14:xfrm>
                <a:off x="5033247" y="1495121"/>
                <a:ext cx="20160" cy="219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F4C01A-538F-0923-2BD2-82E521B85F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4607" y="1486481"/>
                  <a:ext cx="37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1B1C1D-5874-FE87-1600-8841EEB23265}"/>
                    </a:ext>
                  </a:extLst>
                </p14:cNvPr>
                <p14:cNvContentPartPr/>
                <p14:nvPr/>
              </p14:nvContentPartPr>
              <p14:xfrm>
                <a:off x="5143047" y="1432841"/>
                <a:ext cx="96840" cy="24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1B1C1D-5874-FE87-1600-8841EEB232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4407" y="1424201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E030A7-C8FE-5C76-9737-DAD371467D5A}"/>
                    </a:ext>
                  </a:extLst>
                </p14:cNvPr>
                <p14:cNvContentPartPr/>
                <p14:nvPr/>
              </p14:nvContentPartPr>
              <p14:xfrm>
                <a:off x="5138007" y="1524641"/>
                <a:ext cx="126720" cy="66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E030A7-C8FE-5C76-9737-DAD371467D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9367" y="1515641"/>
                  <a:ext cx="144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7992EE-D495-152A-EFF7-4CE3207EB559}"/>
                    </a:ext>
                  </a:extLst>
                </p14:cNvPr>
                <p14:cNvContentPartPr/>
                <p14:nvPr/>
              </p14:nvContentPartPr>
              <p14:xfrm>
                <a:off x="4819047" y="1315841"/>
                <a:ext cx="551160" cy="44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7992EE-D495-152A-EFF7-4CE3207EB5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0407" y="1307201"/>
                  <a:ext cx="5688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BE8D03-00A1-D79C-D45E-A2C006E71319}"/>
                    </a:ext>
                  </a:extLst>
                </p14:cNvPr>
                <p14:cNvContentPartPr/>
                <p14:nvPr/>
              </p14:nvContentPartPr>
              <p14:xfrm>
                <a:off x="4837407" y="1440401"/>
                <a:ext cx="736560" cy="40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BE8D03-00A1-D79C-D45E-A2C006E713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8767" y="1431761"/>
                  <a:ext cx="754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C87D33-CB35-893A-9205-1624D5D2079A}"/>
                    </a:ext>
                  </a:extLst>
                </p14:cNvPr>
                <p14:cNvContentPartPr/>
                <p14:nvPr/>
              </p14:nvContentPartPr>
              <p14:xfrm>
                <a:off x="3330447" y="2744681"/>
                <a:ext cx="136080" cy="12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C87D33-CB35-893A-9205-1624D5D207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1807" y="2736041"/>
                  <a:ext cx="153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E9C9CE-B854-E4E1-ECB8-971A83097110}"/>
                    </a:ext>
                  </a:extLst>
                </p14:cNvPr>
                <p14:cNvContentPartPr/>
                <p14:nvPr/>
              </p14:nvContentPartPr>
              <p14:xfrm>
                <a:off x="3528807" y="2689601"/>
                <a:ext cx="182880" cy="14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E9C9CE-B854-E4E1-ECB8-971A830971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19807" y="2680601"/>
                  <a:ext cx="200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928B88-1499-6429-B0B5-F21296FA429F}"/>
                    </a:ext>
                  </a:extLst>
                </p14:cNvPr>
                <p14:cNvContentPartPr/>
                <p14:nvPr/>
              </p14:nvContentPartPr>
              <p14:xfrm>
                <a:off x="3753087" y="2656121"/>
                <a:ext cx="63000" cy="17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928B88-1499-6429-B0B5-F21296FA42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4087" y="2647121"/>
                  <a:ext cx="8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FF0D1F-B211-CAF0-9C1F-0AC035A61662}"/>
                    </a:ext>
                  </a:extLst>
                </p14:cNvPr>
                <p14:cNvContentPartPr/>
                <p14:nvPr/>
              </p14:nvContentPartPr>
              <p14:xfrm>
                <a:off x="3766767" y="2669441"/>
                <a:ext cx="293400" cy="26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FF0D1F-B211-CAF0-9C1F-0AC035A616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58127" y="2660441"/>
                  <a:ext cx="31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D2BCA3-A14C-E910-82D5-06A054DAA56A}"/>
                    </a:ext>
                  </a:extLst>
                </p14:cNvPr>
                <p14:cNvContentPartPr/>
                <p14:nvPr/>
              </p14:nvContentPartPr>
              <p14:xfrm>
                <a:off x="4118847" y="2646401"/>
                <a:ext cx="78120" cy="28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D2BCA3-A14C-E910-82D5-06A054DAA5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0207" y="2637761"/>
                  <a:ext cx="95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DD5FDB-3BAC-A790-C333-67162F626A06}"/>
                    </a:ext>
                  </a:extLst>
                </p14:cNvPr>
                <p14:cNvContentPartPr/>
                <p14:nvPr/>
              </p14:nvContentPartPr>
              <p14:xfrm>
                <a:off x="3241887" y="2502761"/>
                <a:ext cx="1056960" cy="60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DD5FDB-3BAC-A790-C333-67162F626A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3247" y="2493761"/>
                  <a:ext cx="10746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122B4E-754F-299A-320A-A524CE208883}"/>
                    </a:ext>
                  </a:extLst>
                </p14:cNvPr>
                <p14:cNvContentPartPr/>
                <p14:nvPr/>
              </p14:nvContentPartPr>
              <p14:xfrm>
                <a:off x="3164127" y="2676281"/>
                <a:ext cx="112392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122B4E-754F-299A-320A-A524CE2088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5127" y="2667281"/>
                  <a:ext cx="11415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157885-E43E-70BE-F8B2-64D7D8A0C66E}"/>
                    </a:ext>
                  </a:extLst>
                </p14:cNvPr>
                <p14:cNvContentPartPr/>
                <p14:nvPr/>
              </p14:nvContentPartPr>
              <p14:xfrm>
                <a:off x="5309727" y="2567921"/>
                <a:ext cx="111600" cy="9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157885-E43E-70BE-F8B2-64D7D8A0C6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0727" y="2559281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1F0A0D-7B9B-0EF6-0C4C-E90BEA802A22}"/>
                    </a:ext>
                  </a:extLst>
                </p14:cNvPr>
                <p14:cNvContentPartPr/>
                <p14:nvPr/>
              </p14:nvContentPartPr>
              <p14:xfrm>
                <a:off x="5484687" y="2517521"/>
                <a:ext cx="161640" cy="15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1F0A0D-7B9B-0EF6-0C4C-E90BEA802A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76047" y="2508521"/>
                  <a:ext cx="179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6D2BFE-374E-5EB7-F0AE-35BA36C3621D}"/>
                    </a:ext>
                  </a:extLst>
                </p14:cNvPr>
                <p14:cNvContentPartPr/>
                <p14:nvPr/>
              </p14:nvContentPartPr>
              <p14:xfrm>
                <a:off x="5717607" y="2517521"/>
                <a:ext cx="63000" cy="16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6D2BFE-374E-5EB7-F0AE-35BA36C362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8607" y="2508521"/>
                  <a:ext cx="80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B08E22-B9B6-7FE3-5DA8-E53EB0EA6C65}"/>
                    </a:ext>
                  </a:extLst>
                </p14:cNvPr>
                <p14:cNvContentPartPr/>
                <p14:nvPr/>
              </p14:nvContentPartPr>
              <p14:xfrm>
                <a:off x="5725887" y="2563241"/>
                <a:ext cx="271440" cy="21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B08E22-B9B6-7FE3-5DA8-E53EB0EA6C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16887" y="2554601"/>
                  <a:ext cx="289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B53E91-CF56-0032-7A0B-1DD5CDD8A68A}"/>
                    </a:ext>
                  </a:extLst>
                </p14:cNvPr>
                <p14:cNvContentPartPr/>
                <p14:nvPr/>
              </p14:nvContentPartPr>
              <p14:xfrm>
                <a:off x="6047727" y="2444441"/>
                <a:ext cx="129240" cy="15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B53E91-CF56-0032-7A0B-1DD5CDD8A6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39087" y="2435441"/>
                  <a:ext cx="14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E81504-3061-88C1-5454-175223380A55}"/>
                    </a:ext>
                  </a:extLst>
                </p14:cNvPr>
                <p14:cNvContentPartPr/>
                <p14:nvPr/>
              </p14:nvContentPartPr>
              <p14:xfrm>
                <a:off x="5274807" y="2342921"/>
                <a:ext cx="113688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E81504-3061-88C1-5454-175223380A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66167" y="2334281"/>
                  <a:ext cx="1154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573D62-AA7E-60CF-1322-60411F7ED708}"/>
                    </a:ext>
                  </a:extLst>
                </p14:cNvPr>
                <p14:cNvContentPartPr/>
                <p14:nvPr/>
              </p14:nvContentPartPr>
              <p14:xfrm>
                <a:off x="5274447" y="2504201"/>
                <a:ext cx="899280" cy="241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573D62-AA7E-60CF-1322-60411F7ED7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5447" y="2495201"/>
                  <a:ext cx="916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C1814-B6BD-9D8B-CA23-2B4C20622A0E}"/>
                    </a:ext>
                  </a:extLst>
                </p14:cNvPr>
                <p14:cNvContentPartPr/>
                <p14:nvPr/>
              </p14:nvContentPartPr>
              <p14:xfrm>
                <a:off x="6103167" y="2509601"/>
                <a:ext cx="389160" cy="9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C1814-B6BD-9D8B-CA23-2B4C20622A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4527" y="2500961"/>
                  <a:ext cx="406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66848D-88EB-5E1B-BDC4-2CEE49B53422}"/>
                    </a:ext>
                  </a:extLst>
                </p14:cNvPr>
                <p14:cNvContentPartPr/>
                <p14:nvPr/>
              </p14:nvContentPartPr>
              <p14:xfrm>
                <a:off x="4218567" y="1855841"/>
                <a:ext cx="848520" cy="65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66848D-88EB-5E1B-BDC4-2CEE49B534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9927" y="1847201"/>
                  <a:ext cx="86616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31D453-30A2-C3D9-7A80-0A90D4EA06EE}"/>
                    </a:ext>
                  </a:extLst>
                </p14:cNvPr>
                <p14:cNvContentPartPr/>
                <p14:nvPr/>
              </p14:nvContentPartPr>
              <p14:xfrm>
                <a:off x="5050527" y="1827761"/>
                <a:ext cx="440640" cy="57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31D453-30A2-C3D9-7A80-0A90D4EA06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1527" y="1818761"/>
                  <a:ext cx="4582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2832FB-714B-19F8-4A7E-1D5162FC375F}"/>
                    </a:ext>
                  </a:extLst>
                </p14:cNvPr>
                <p14:cNvContentPartPr/>
                <p14:nvPr/>
              </p14:nvContentPartPr>
              <p14:xfrm>
                <a:off x="5048727" y="1879601"/>
                <a:ext cx="2211480" cy="20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2832FB-714B-19F8-4A7E-1D5162FC37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40087" y="1870601"/>
                  <a:ext cx="2229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17AF60-F417-9D3C-E338-90FE9A37E080}"/>
                    </a:ext>
                  </a:extLst>
                </p14:cNvPr>
                <p14:cNvContentPartPr/>
                <p14:nvPr/>
              </p14:nvContentPartPr>
              <p14:xfrm>
                <a:off x="3696207" y="611321"/>
                <a:ext cx="139680" cy="223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17AF60-F417-9D3C-E338-90FE9A37E0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7207" y="602321"/>
                  <a:ext cx="157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C893D0-9870-04F7-A9AC-B56F54C4C362}"/>
                    </a:ext>
                  </a:extLst>
                </p14:cNvPr>
                <p14:cNvContentPartPr/>
                <p14:nvPr/>
              </p14:nvContentPartPr>
              <p14:xfrm>
                <a:off x="3879087" y="626441"/>
                <a:ext cx="54720" cy="17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C893D0-9870-04F7-A9AC-B56F54C4C3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0087" y="617801"/>
                  <a:ext cx="72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FA168C-8FB7-03FE-B0EA-45D4E0617CD8}"/>
                    </a:ext>
                  </a:extLst>
                </p14:cNvPr>
                <p14:cNvContentPartPr/>
                <p14:nvPr/>
              </p14:nvContentPartPr>
              <p14:xfrm>
                <a:off x="3954327" y="617441"/>
                <a:ext cx="162360" cy="12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A168C-8FB7-03FE-B0EA-45D4E0617C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5687" y="608801"/>
                  <a:ext cx="180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984896-DF62-C79B-EA73-7B2E71FA5587}"/>
                    </a:ext>
                  </a:extLst>
                </p14:cNvPr>
                <p14:cNvContentPartPr/>
                <p14:nvPr/>
              </p14:nvContentPartPr>
              <p14:xfrm>
                <a:off x="4094367" y="554801"/>
                <a:ext cx="99000" cy="18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984896-DF62-C79B-EA73-7B2E71FA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5367" y="545801"/>
                  <a:ext cx="116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EB4566-3C8A-54C4-2A01-FB172761D29A}"/>
                    </a:ext>
                  </a:extLst>
                </p14:cNvPr>
                <p14:cNvContentPartPr/>
                <p14:nvPr/>
              </p14:nvContentPartPr>
              <p14:xfrm>
                <a:off x="3635727" y="412601"/>
                <a:ext cx="700200" cy="40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EB4566-3C8A-54C4-2A01-FB172761D2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27087" y="403601"/>
                  <a:ext cx="717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866A88-AF98-B375-D04A-5E9C049AC1D8}"/>
                    </a:ext>
                  </a:extLst>
                </p14:cNvPr>
                <p14:cNvContentPartPr/>
                <p14:nvPr/>
              </p14:nvContentPartPr>
              <p14:xfrm>
                <a:off x="3583887" y="598361"/>
                <a:ext cx="78192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866A88-AF98-B375-D04A-5E9C049AC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74887" y="589361"/>
                  <a:ext cx="799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949403-4CBF-652C-8FA2-AC3907FCF26D}"/>
                    </a:ext>
                  </a:extLst>
                </p14:cNvPr>
                <p14:cNvContentPartPr/>
                <p14:nvPr/>
              </p14:nvContentPartPr>
              <p14:xfrm>
                <a:off x="4265007" y="353561"/>
                <a:ext cx="912960" cy="11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949403-4CBF-652C-8FA2-AC3907FCF2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007" y="344561"/>
                  <a:ext cx="93060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28321A-4872-30B3-4A8D-9CA7252A88A9}"/>
                    </a:ext>
                  </a:extLst>
                </p14:cNvPr>
                <p14:cNvContentPartPr/>
                <p14:nvPr/>
              </p14:nvContentPartPr>
              <p14:xfrm>
                <a:off x="4281567" y="628601"/>
                <a:ext cx="640440" cy="75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28321A-4872-30B3-4A8D-9CA7252A88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72567" y="619601"/>
                  <a:ext cx="658080" cy="77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4459B-DA59-1135-F7E4-58F4DA30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66" y="1399071"/>
            <a:ext cx="6056629" cy="465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23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28A27-8FAC-2FDA-60E4-A5F2372D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571500"/>
            <a:ext cx="742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2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C87C7-64E9-A81C-EDCE-5DBD2C9D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88" y="0"/>
            <a:ext cx="8399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4B22C-C6CD-867F-7B8B-444973A5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571500"/>
            <a:ext cx="7429500" cy="5715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1D79391-9B1D-50A9-77F4-5B2CA66BC98E}"/>
              </a:ext>
            </a:extLst>
          </p:cNvPr>
          <p:cNvGrpSpPr/>
          <p:nvPr/>
        </p:nvGrpSpPr>
        <p:grpSpPr>
          <a:xfrm>
            <a:off x="1339287" y="2923961"/>
            <a:ext cx="1260720" cy="483840"/>
            <a:chOff x="1339287" y="2923961"/>
            <a:chExt cx="12607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6BABE-037D-5D2D-DDE9-33AF29FC67B5}"/>
                    </a:ext>
                  </a:extLst>
                </p14:cNvPr>
                <p14:cNvContentPartPr/>
                <p14:nvPr/>
              </p14:nvContentPartPr>
              <p14:xfrm>
                <a:off x="1361607" y="3059321"/>
                <a:ext cx="158400" cy="27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6BABE-037D-5D2D-DDE9-33AF29FC6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2967" y="3050321"/>
                  <a:ext cx="176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DCB000-DBDF-EC5E-54FF-0BAEE934189A}"/>
                    </a:ext>
                  </a:extLst>
                </p14:cNvPr>
                <p14:cNvContentPartPr/>
                <p14:nvPr/>
              </p14:nvContentPartPr>
              <p14:xfrm>
                <a:off x="1339287" y="3139601"/>
                <a:ext cx="178200" cy="7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DCB000-DBDF-EC5E-54FF-0BAEE93418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0647" y="3130961"/>
                  <a:ext cx="195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C7BB93-2431-0E0A-DD42-38D8CF71197B}"/>
                    </a:ext>
                  </a:extLst>
                </p14:cNvPr>
                <p14:cNvContentPartPr/>
                <p14:nvPr/>
              </p14:nvContentPartPr>
              <p14:xfrm>
                <a:off x="1577607" y="2923961"/>
                <a:ext cx="53640" cy="44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C7BB93-2431-0E0A-DD42-38D8CF7119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8967" y="2914961"/>
                  <a:ext cx="712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73771B-1DF4-3CDF-6768-AA3B16121DCA}"/>
                    </a:ext>
                  </a:extLst>
                </p14:cNvPr>
                <p14:cNvContentPartPr/>
                <p14:nvPr/>
              </p14:nvContentPartPr>
              <p14:xfrm>
                <a:off x="1656087" y="3092081"/>
                <a:ext cx="48960" cy="22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73771B-1DF4-3CDF-6768-AA3B16121D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47447" y="3083081"/>
                  <a:ext cx="66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76282F-019C-0621-7B26-2F026A951733}"/>
                    </a:ext>
                  </a:extLst>
                </p14:cNvPr>
                <p14:cNvContentPartPr/>
                <p14:nvPr/>
              </p14:nvContentPartPr>
              <p14:xfrm>
                <a:off x="1639887" y="3057521"/>
                <a:ext cx="176760" cy="248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76282F-019C-0621-7B26-2F026A9517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31247" y="3048521"/>
                  <a:ext cx="194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E727FE-1048-B47D-E12E-5AF2B522E86F}"/>
                    </a:ext>
                  </a:extLst>
                </p14:cNvPr>
                <p14:cNvContentPartPr/>
                <p14:nvPr/>
              </p14:nvContentPartPr>
              <p14:xfrm>
                <a:off x="1854447" y="3037721"/>
                <a:ext cx="137520" cy="24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E727FE-1048-B47D-E12E-5AF2B522E8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5447" y="3028721"/>
                  <a:ext cx="155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12B0FD-0C11-39F6-2706-5006DE3DEF3D}"/>
                    </a:ext>
                  </a:extLst>
                </p14:cNvPr>
                <p14:cNvContentPartPr/>
                <p14:nvPr/>
              </p14:nvContentPartPr>
              <p14:xfrm>
                <a:off x="1981167" y="3112961"/>
                <a:ext cx="60840" cy="11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12B0FD-0C11-39F6-2706-5006DE3DEF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72167" y="3104321"/>
                  <a:ext cx="78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10B8EC-14A9-6820-8471-93824B8BC642}"/>
                    </a:ext>
                  </a:extLst>
                </p14:cNvPr>
                <p14:cNvContentPartPr/>
                <p14:nvPr/>
              </p14:nvContentPartPr>
              <p14:xfrm>
                <a:off x="2043087" y="3117641"/>
                <a:ext cx="71640" cy="10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10B8EC-14A9-6820-8471-93824B8BC6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34447" y="3108641"/>
                  <a:ext cx="89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D8DE11-68EB-C63E-ED6B-98435078C603}"/>
                    </a:ext>
                  </a:extLst>
                </p14:cNvPr>
                <p14:cNvContentPartPr/>
                <p14:nvPr/>
              </p14:nvContentPartPr>
              <p14:xfrm>
                <a:off x="2169807" y="3007841"/>
                <a:ext cx="36000" cy="22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D8DE11-68EB-C63E-ED6B-98435078C6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60807" y="2999201"/>
                  <a:ext cx="53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B2C004-0232-485E-6424-7B4371509577}"/>
                    </a:ext>
                  </a:extLst>
                </p14:cNvPr>
                <p14:cNvContentPartPr/>
                <p14:nvPr/>
              </p14:nvContentPartPr>
              <p14:xfrm>
                <a:off x="2129487" y="3099281"/>
                <a:ext cx="15876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B2C004-0232-485E-6424-7B43715095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0847" y="3090281"/>
                  <a:ext cx="176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16E6CC-CF49-2A4B-D109-9EDEE34854B6}"/>
                    </a:ext>
                  </a:extLst>
                </p14:cNvPr>
                <p14:cNvContentPartPr/>
                <p14:nvPr/>
              </p14:nvContentPartPr>
              <p14:xfrm>
                <a:off x="2236047" y="2981921"/>
                <a:ext cx="13680" cy="2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16E6CC-CF49-2A4B-D109-9EDEE34854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27047" y="2972921"/>
                  <a:ext cx="31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225271-1287-C9C3-24B1-347CF4C7EED0}"/>
                    </a:ext>
                  </a:extLst>
                </p14:cNvPr>
                <p14:cNvContentPartPr/>
                <p14:nvPr/>
              </p14:nvContentPartPr>
              <p14:xfrm>
                <a:off x="2324967" y="3089201"/>
                <a:ext cx="275040" cy="31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225271-1287-C9C3-24B1-347CF4C7EE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16327" y="3080201"/>
                  <a:ext cx="29268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763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C59F-C5B1-8BF2-DAC1-D0A0672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Service Level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653E-66E4-12BF-5997-9C6AA7DD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service is composed of critical and less-critical workloads, manage them differently and specify the service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A9A0-D99C-AF93-D9E2-CB0CD335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and Resiliency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12CD-FEB0-5040-B77B-28C8AD56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ability to perform essential business functions during and after the adverse condition such as natural disaster or failure of a service.</a:t>
            </a:r>
          </a:p>
          <a:p>
            <a:r>
              <a:rPr lang="en-US" dirty="0"/>
              <a:t>Ensure that your internal and external applications, workloads and services are resilient and remain operational during planned downtime and unplanned outages</a:t>
            </a:r>
          </a:p>
          <a:p>
            <a:r>
              <a:rPr lang="en-US" dirty="0"/>
              <a:t>Architecting for resiliency focuses on failure recovery, rather than on avoiding the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ED1E-1085-2D69-B1F6-66D85B7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844F-54C3-E632-93BC-1E6BABE0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Order Management – Critical </a:t>
            </a:r>
          </a:p>
          <a:p>
            <a:r>
              <a:rPr lang="en-US" dirty="0"/>
              <a:t>Payment - Critical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Inventory Management – Non-critical</a:t>
            </a:r>
          </a:p>
          <a:p>
            <a:r>
              <a:rPr lang="en-US" dirty="0"/>
              <a:t>Cart and Checkout - Critical</a:t>
            </a:r>
          </a:p>
          <a:p>
            <a:r>
              <a:rPr lang="en-US" dirty="0"/>
              <a:t>Search - Critical</a:t>
            </a:r>
          </a:p>
          <a:p>
            <a:r>
              <a:rPr lang="en-US" dirty="0"/>
              <a:t>Catalog – Non-critical</a:t>
            </a:r>
          </a:p>
          <a:p>
            <a:r>
              <a:rPr lang="en-US" dirty="0"/>
              <a:t>Shipping - Critical</a:t>
            </a:r>
          </a:p>
          <a:p>
            <a:r>
              <a:rPr lang="en-US" dirty="0"/>
              <a:t>Customer Support – Chat/Email/Call – Non-critical</a:t>
            </a:r>
          </a:p>
          <a:p>
            <a:r>
              <a:rPr lang="en-US" dirty="0"/>
              <a:t>Seller Management - Critical</a:t>
            </a:r>
          </a:p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511C4D-7A8C-3F89-1E23-F96CBA4E26D6}"/>
              </a:ext>
            </a:extLst>
          </p:cNvPr>
          <p:cNvGrpSpPr/>
          <p:nvPr/>
        </p:nvGrpSpPr>
        <p:grpSpPr>
          <a:xfrm>
            <a:off x="3377607" y="3729281"/>
            <a:ext cx="2394000" cy="326880"/>
            <a:chOff x="3377607" y="3729281"/>
            <a:chExt cx="23940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CC0C70-4B2A-1EE2-2D43-15817C75FE1D}"/>
                    </a:ext>
                  </a:extLst>
                </p14:cNvPr>
                <p14:cNvContentPartPr/>
                <p14:nvPr/>
              </p14:nvContentPartPr>
              <p14:xfrm>
                <a:off x="3377607" y="3955001"/>
                <a:ext cx="1187280" cy="10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CC0C70-4B2A-1EE2-2D43-15817C75FE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8607" y="3946001"/>
                  <a:ext cx="1204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5407A4-3FA6-3085-935A-EA02C03A7EBD}"/>
                    </a:ext>
                  </a:extLst>
                </p14:cNvPr>
                <p14:cNvContentPartPr/>
                <p14:nvPr/>
              </p14:nvContentPartPr>
              <p14:xfrm>
                <a:off x="4684047" y="3855281"/>
                <a:ext cx="84600" cy="13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5407A4-3FA6-3085-935A-EA02C03A7E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5407" y="3846641"/>
                  <a:ext cx="102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08374E-1BEC-2ABB-3784-C822F7D6710B}"/>
                    </a:ext>
                  </a:extLst>
                </p14:cNvPr>
                <p14:cNvContentPartPr/>
                <p14:nvPr/>
              </p14:nvContentPartPr>
              <p14:xfrm>
                <a:off x="4820127" y="3875441"/>
                <a:ext cx="158040" cy="9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08374E-1BEC-2ABB-3784-C822F7D671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1487" y="3866801"/>
                  <a:ext cx="175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C3671B-2BC9-9574-5770-CB8BAB509696}"/>
                    </a:ext>
                  </a:extLst>
                </p14:cNvPr>
                <p14:cNvContentPartPr/>
                <p14:nvPr/>
              </p14:nvContentPartPr>
              <p14:xfrm>
                <a:off x="4964487" y="3742241"/>
                <a:ext cx="16920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C3671B-2BC9-9574-5770-CB8BAB5096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5847" y="3733601"/>
                  <a:ext cx="186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69E76A-902B-9B4B-E382-49A7BC286107}"/>
                    </a:ext>
                  </a:extLst>
                </p14:cNvPr>
                <p14:cNvContentPartPr/>
                <p14:nvPr/>
              </p14:nvContentPartPr>
              <p14:xfrm>
                <a:off x="5121807" y="3743321"/>
                <a:ext cx="223920" cy="20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69E76A-902B-9B4B-E382-49A7BC2861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2807" y="3734681"/>
                  <a:ext cx="241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0E0B15-0233-A602-CC7A-C39C94F4F47D}"/>
                    </a:ext>
                  </a:extLst>
                </p14:cNvPr>
                <p14:cNvContentPartPr/>
                <p14:nvPr/>
              </p14:nvContentPartPr>
              <p14:xfrm>
                <a:off x="5366967" y="3862481"/>
                <a:ext cx="37080" cy="89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0E0B15-0233-A602-CC7A-C39C94F4F4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8327" y="3853481"/>
                  <a:ext cx="54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50B9A1-8E38-231A-B1A7-5EEC4DC651AB}"/>
                    </a:ext>
                  </a:extLst>
                </p14:cNvPr>
                <p14:cNvContentPartPr/>
                <p14:nvPr/>
              </p14:nvContentPartPr>
              <p14:xfrm>
                <a:off x="5311527" y="3789401"/>
                <a:ext cx="4680" cy="14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50B9A1-8E38-231A-B1A7-5EEC4DC651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2527" y="3780401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A5A958-44AA-5B9E-A963-D139717001BE}"/>
                    </a:ext>
                  </a:extLst>
                </p14:cNvPr>
                <p14:cNvContentPartPr/>
                <p14:nvPr/>
              </p14:nvContentPartPr>
              <p14:xfrm>
                <a:off x="5365527" y="3745121"/>
                <a:ext cx="181800" cy="23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A5A958-44AA-5B9E-A963-D139717001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6887" y="3736481"/>
                  <a:ext cx="19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8019CD-F4E8-186F-6FC2-BD312A3E882A}"/>
                    </a:ext>
                  </a:extLst>
                </p14:cNvPr>
                <p14:cNvContentPartPr/>
                <p14:nvPr/>
              </p14:nvContentPartPr>
              <p14:xfrm>
                <a:off x="5463087" y="3781121"/>
                <a:ext cx="16920" cy="1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8019CD-F4E8-186F-6FC2-BD312A3E8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54447" y="3772481"/>
                  <a:ext cx="3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B7EC0C-68F9-D184-E5D9-69CE32131D76}"/>
                    </a:ext>
                  </a:extLst>
                </p14:cNvPr>
                <p14:cNvContentPartPr/>
                <p14:nvPr/>
              </p14:nvContentPartPr>
              <p14:xfrm>
                <a:off x="5523927" y="3729281"/>
                <a:ext cx="98280" cy="25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B7EC0C-68F9-D184-E5D9-69CE32131D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4927" y="3720281"/>
                  <a:ext cx="115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2EB1DF-E05B-56F4-BECD-C56FB5789CD6}"/>
                    </a:ext>
                  </a:extLst>
                </p14:cNvPr>
                <p14:cNvContentPartPr/>
                <p14:nvPr/>
              </p14:nvContentPartPr>
              <p14:xfrm>
                <a:off x="5548407" y="3777161"/>
                <a:ext cx="223200" cy="268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2EB1DF-E05B-56F4-BECD-C56FB5789C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39767" y="3768161"/>
                  <a:ext cx="240840" cy="28656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F82D31F-07A6-CB3A-970D-949010B8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03236"/>
              </p:ext>
            </p:extLst>
          </p:nvPr>
        </p:nvGraphicFramePr>
        <p:xfrm>
          <a:off x="6420395" y="1341295"/>
          <a:ext cx="561198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97">
                  <a:extLst>
                    <a:ext uri="{9D8B030D-6E8A-4147-A177-3AD203B41FA5}">
                      <a16:colId xmlns:a16="http://schemas.microsoft.com/office/drawing/2014/main" val="4001315558"/>
                    </a:ext>
                  </a:extLst>
                </a:gridCol>
                <a:gridCol w="1122397">
                  <a:extLst>
                    <a:ext uri="{9D8B030D-6E8A-4147-A177-3AD203B41FA5}">
                      <a16:colId xmlns:a16="http://schemas.microsoft.com/office/drawing/2014/main" val="83204678"/>
                    </a:ext>
                  </a:extLst>
                </a:gridCol>
                <a:gridCol w="1122397">
                  <a:extLst>
                    <a:ext uri="{9D8B030D-6E8A-4147-A177-3AD203B41FA5}">
                      <a16:colId xmlns:a16="http://schemas.microsoft.com/office/drawing/2014/main" val="2964701357"/>
                    </a:ext>
                  </a:extLst>
                </a:gridCol>
                <a:gridCol w="1122397">
                  <a:extLst>
                    <a:ext uri="{9D8B030D-6E8A-4147-A177-3AD203B41FA5}">
                      <a16:colId xmlns:a16="http://schemas.microsoft.com/office/drawing/2014/main" val="183555413"/>
                    </a:ext>
                  </a:extLst>
                </a:gridCol>
                <a:gridCol w="1122397">
                  <a:extLst>
                    <a:ext uri="{9D8B030D-6E8A-4147-A177-3AD203B41FA5}">
                      <a16:colId xmlns:a16="http://schemas.microsoft.com/office/drawing/2014/main" val="60605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Consistency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Disaster Recovery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Order Management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3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Payment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7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Login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Inventory Management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9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Cart and Checkout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5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Catalog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1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24A9-EBEB-89A8-1ABF-5B679B1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Application (Netflix, Hot Star, Amazon Prime)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8A3A5A-2C88-B5AB-FAFB-75CED6ED9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6579"/>
              </p:ext>
            </p:extLst>
          </p:nvPr>
        </p:nvGraphicFramePr>
        <p:xfrm>
          <a:off x="838200" y="2093639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929037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7872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34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 Engine – Highest Traffic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Uploads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9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9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3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Profiles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Catalog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17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8DF-2F03-0B11-950E-4E8AE1AF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146C-D8DA-8B30-1077-490F199B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and understand the service dependencies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DR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Requirements being based on your business relevance</a:t>
            </a:r>
          </a:p>
          <a:p>
            <a:r>
              <a:rPr lang="en-US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69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6EB7-6CCA-02BD-BFE9-16DD2D49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301-4637-97B0-2456-ACE25676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– Network Layer</a:t>
            </a:r>
          </a:p>
          <a:p>
            <a:r>
              <a:rPr lang="en-US" dirty="0"/>
              <a:t>DDoS – Application Layer – Captcha, Image Recognition</a:t>
            </a:r>
          </a:p>
          <a:p>
            <a:r>
              <a:rPr lang="en-US" dirty="0"/>
              <a:t>SSL Certificate – HTTPS</a:t>
            </a:r>
          </a:p>
          <a:p>
            <a:r>
              <a:rPr lang="en-US" dirty="0"/>
              <a:t>Principal of least privilege – RBAC</a:t>
            </a:r>
          </a:p>
          <a:p>
            <a:r>
              <a:rPr lang="en-US" dirty="0"/>
              <a:t>MFA – Authorization and Authentication</a:t>
            </a:r>
          </a:p>
          <a:p>
            <a:r>
              <a:rPr lang="en-US" dirty="0"/>
              <a:t>NSG – Subnet and NIC</a:t>
            </a:r>
            <a:endParaRPr lang="en-IN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38C9084-A730-0F7D-DFF5-053984666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173207"/>
              </p:ext>
            </p:extLst>
          </p:nvPr>
        </p:nvGraphicFramePr>
        <p:xfrm>
          <a:off x="7371255" y="3242150"/>
          <a:ext cx="4064000" cy="312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F6F673-97F2-C184-6043-754D8CD596D9}"/>
                  </a:ext>
                </a:extLst>
              </p14:cNvPr>
              <p14:cNvContentPartPr/>
              <p14:nvPr/>
            </p14:nvContentPartPr>
            <p14:xfrm>
              <a:off x="9596607" y="3974441"/>
              <a:ext cx="790920" cy="291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F6F673-97F2-C184-6043-754D8CD59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607" y="3965441"/>
                <a:ext cx="80856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17DE0-EF05-8DD3-F8D2-63BE54F5EF6D}"/>
              </a:ext>
            </a:extLst>
          </p:cNvPr>
          <p:cNvGrpSpPr/>
          <p:nvPr/>
        </p:nvGrpSpPr>
        <p:grpSpPr>
          <a:xfrm>
            <a:off x="10195287" y="3527321"/>
            <a:ext cx="1148400" cy="423000"/>
            <a:chOff x="10195287" y="3527321"/>
            <a:chExt cx="114840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F0D89F-D048-318F-466D-0FB468A5DAA5}"/>
                    </a:ext>
                  </a:extLst>
                </p14:cNvPr>
                <p14:cNvContentPartPr/>
                <p14:nvPr/>
              </p14:nvContentPartPr>
              <p14:xfrm>
                <a:off x="10195287" y="3664481"/>
                <a:ext cx="375120" cy="28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F0D89F-D048-318F-466D-0FB468A5DA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6647" y="3655841"/>
                  <a:ext cx="392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3ECE04-4B15-5D6C-F60B-9DA7D0B26887}"/>
                    </a:ext>
                  </a:extLst>
                </p14:cNvPr>
                <p14:cNvContentPartPr/>
                <p14:nvPr/>
              </p14:nvContentPartPr>
              <p14:xfrm>
                <a:off x="10673007" y="3577001"/>
                <a:ext cx="115920" cy="22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3ECE04-4B15-5D6C-F60B-9DA7D0B268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64007" y="3568361"/>
                  <a:ext cx="133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425C15-0922-3E04-7495-972AE196EF91}"/>
                    </a:ext>
                  </a:extLst>
                </p14:cNvPr>
                <p14:cNvContentPartPr/>
                <p14:nvPr/>
              </p14:nvContentPartPr>
              <p14:xfrm>
                <a:off x="10817727" y="3527321"/>
                <a:ext cx="252720" cy="26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425C15-0922-3E04-7495-972AE196EF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09087" y="3518321"/>
                  <a:ext cx="270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8E7986-41B9-085F-3B77-E60CC260E19B}"/>
                    </a:ext>
                  </a:extLst>
                </p14:cNvPr>
                <p14:cNvContentPartPr/>
                <p14:nvPr/>
              </p14:nvContentPartPr>
              <p14:xfrm>
                <a:off x="11088807" y="3655121"/>
                <a:ext cx="98640" cy="11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8E7986-41B9-085F-3B77-E60CC260E1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80167" y="3646121"/>
                  <a:ext cx="116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888E45-DCB3-8662-1A43-5C4E1063FCCA}"/>
                    </a:ext>
                  </a:extLst>
                </p14:cNvPr>
                <p14:cNvContentPartPr/>
                <p14:nvPr/>
              </p14:nvContentPartPr>
              <p14:xfrm>
                <a:off x="11203287" y="3640001"/>
                <a:ext cx="140400" cy="14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888E45-DCB3-8662-1A43-5C4E1063FC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94647" y="3631361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1F3B4C-30DE-1084-E6B8-EB2250121202}"/>
                  </a:ext>
                </a:extLst>
              </p14:cNvPr>
              <p14:cNvContentPartPr/>
              <p14:nvPr/>
            </p14:nvContentPartPr>
            <p14:xfrm>
              <a:off x="10659327" y="4670321"/>
              <a:ext cx="317880" cy="195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1F3B4C-30DE-1084-E6B8-EB22501212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50327" y="4661321"/>
                <a:ext cx="33552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46B1D-6917-06BC-9A1B-406F6FEFB3CB}"/>
              </a:ext>
            </a:extLst>
          </p:cNvPr>
          <p:cNvGrpSpPr/>
          <p:nvPr/>
        </p:nvGrpSpPr>
        <p:grpSpPr>
          <a:xfrm>
            <a:off x="8556927" y="4523441"/>
            <a:ext cx="1125720" cy="576720"/>
            <a:chOff x="8556927" y="4523441"/>
            <a:chExt cx="112572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CC9317-887C-44E3-743A-1470BF71DCCB}"/>
                    </a:ext>
                  </a:extLst>
                </p14:cNvPr>
                <p14:cNvContentPartPr/>
                <p14:nvPr/>
              </p14:nvContentPartPr>
              <p14:xfrm>
                <a:off x="8556927" y="4705601"/>
                <a:ext cx="311760" cy="185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CC9317-887C-44E3-743A-1470BF71DC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47927" y="4696961"/>
                  <a:ext cx="329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357992-04DA-0353-3CB1-06F3E9E8035E}"/>
                    </a:ext>
                  </a:extLst>
                </p14:cNvPr>
                <p14:cNvContentPartPr/>
                <p14:nvPr/>
              </p14:nvContentPartPr>
              <p14:xfrm>
                <a:off x="8726487" y="4568081"/>
                <a:ext cx="27144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357992-04DA-0353-3CB1-06F3E9E803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7847" y="4559441"/>
                  <a:ext cx="28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CC70C3-0413-08E2-33F7-4BEBD89672F5}"/>
                    </a:ext>
                  </a:extLst>
                </p14:cNvPr>
                <p14:cNvContentPartPr/>
                <p14:nvPr/>
              </p14:nvContentPartPr>
              <p14:xfrm>
                <a:off x="9057327" y="4523441"/>
                <a:ext cx="4608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CC70C3-0413-08E2-33F7-4BEBD89672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48687" y="4514801"/>
                  <a:ext cx="63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57F74C-7E8F-2C8B-740D-D99AD267D7A3}"/>
                    </a:ext>
                  </a:extLst>
                </p14:cNvPr>
                <p14:cNvContentPartPr/>
                <p14:nvPr/>
              </p14:nvContentPartPr>
              <p14:xfrm>
                <a:off x="9110967" y="4570241"/>
                <a:ext cx="155520" cy="12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57F74C-7E8F-2C8B-740D-D99AD267D7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02327" y="4561601"/>
                  <a:ext cx="173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C04D10-A614-FE6A-EB48-FF973C19D0E1}"/>
                    </a:ext>
                  </a:extLst>
                </p14:cNvPr>
                <p14:cNvContentPartPr/>
                <p14:nvPr/>
              </p14:nvContentPartPr>
              <p14:xfrm>
                <a:off x="9307527" y="4547921"/>
                <a:ext cx="16668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C04D10-A614-FE6A-EB48-FF973C19D0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98527" y="4539281"/>
                  <a:ext cx="184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39B4FC-98E3-0D74-56F8-C5943E1F2441}"/>
                    </a:ext>
                  </a:extLst>
                </p14:cNvPr>
                <p14:cNvContentPartPr/>
                <p14:nvPr/>
              </p14:nvContentPartPr>
              <p14:xfrm>
                <a:off x="9519567" y="4647641"/>
                <a:ext cx="31680" cy="8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39B4FC-98E3-0D74-56F8-C5943E1F24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0567" y="4638641"/>
                  <a:ext cx="49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D966C8-CB92-A5A0-954F-732E1BB6FDD9}"/>
                    </a:ext>
                  </a:extLst>
                </p14:cNvPr>
                <p14:cNvContentPartPr/>
                <p14:nvPr/>
              </p14:nvContentPartPr>
              <p14:xfrm>
                <a:off x="9528567" y="4553321"/>
                <a:ext cx="154080" cy="18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D966C8-CB92-A5A0-954F-732E1BB6FD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19567" y="4544681"/>
                  <a:ext cx="171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932948-53CC-1171-FA48-4785C6AC25A5}"/>
                    </a:ext>
                  </a:extLst>
                </p14:cNvPr>
                <p14:cNvContentPartPr/>
                <p14:nvPr/>
              </p14:nvContentPartPr>
              <p14:xfrm>
                <a:off x="9233367" y="4754201"/>
                <a:ext cx="2880" cy="14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932948-53CC-1171-FA48-4785C6AC25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24727" y="4745201"/>
                  <a:ext cx="20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BA3563-5772-45E0-7286-F9606FC770BD}"/>
                    </a:ext>
                  </a:extLst>
                </p14:cNvPr>
                <p14:cNvContentPartPr/>
                <p14:nvPr/>
              </p14:nvContentPartPr>
              <p14:xfrm>
                <a:off x="9181887" y="4820441"/>
                <a:ext cx="8964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BA3563-5772-45E0-7286-F9606FC770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73247" y="4811801"/>
                  <a:ext cx="107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C9C19C-A208-D59A-FCE6-67AFE08FB680}"/>
                    </a:ext>
                  </a:extLst>
                </p14:cNvPr>
                <p14:cNvContentPartPr/>
                <p14:nvPr/>
              </p14:nvContentPartPr>
              <p14:xfrm>
                <a:off x="9294207" y="4816841"/>
                <a:ext cx="286200" cy="8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C9C19C-A208-D59A-FCE6-67AFE08FB6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5567" y="4807841"/>
                  <a:ext cx="303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59E100-3017-C3B2-D9B3-F271B3A190B4}"/>
                    </a:ext>
                  </a:extLst>
                </p14:cNvPr>
                <p14:cNvContentPartPr/>
                <p14:nvPr/>
              </p14:nvContentPartPr>
              <p14:xfrm>
                <a:off x="9223647" y="4990721"/>
                <a:ext cx="82080" cy="10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59E100-3017-C3B2-D9B3-F271B3A190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15007" y="4982081"/>
                  <a:ext cx="99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364E6D-8271-04A0-BCB5-10BB818E0558}"/>
                    </a:ext>
                  </a:extLst>
                </p14:cNvPr>
                <p14:cNvContentPartPr/>
                <p14:nvPr/>
              </p14:nvContentPartPr>
              <p14:xfrm>
                <a:off x="9340287" y="4970201"/>
                <a:ext cx="11808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364E6D-8271-04A0-BCB5-10BB818E05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31287" y="4961201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3ABC27-88C3-4F54-DE4A-6E450CCEA4D3}"/>
                    </a:ext>
                  </a:extLst>
                </p14:cNvPr>
                <p14:cNvContentPartPr/>
                <p14:nvPr/>
              </p14:nvContentPartPr>
              <p14:xfrm>
                <a:off x="9497247" y="5005121"/>
                <a:ext cx="35640" cy="75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3ABC27-88C3-4F54-DE4A-6E450CCEA4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88247" y="4996481"/>
                  <a:ext cx="53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27D445-4EC8-8088-B56D-6605432746DD}"/>
                    </a:ext>
                  </a:extLst>
                </p14:cNvPr>
                <p14:cNvContentPartPr/>
                <p14:nvPr/>
              </p14:nvContentPartPr>
              <p14:xfrm>
                <a:off x="9499407" y="4999001"/>
                <a:ext cx="64080" cy="62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27D445-4EC8-8088-B56D-6605432746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90767" y="4990001"/>
                  <a:ext cx="81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83400-B025-BF3E-B445-209F12856120}"/>
                    </a:ext>
                  </a:extLst>
                </p14:cNvPr>
                <p14:cNvContentPartPr/>
                <p14:nvPr/>
              </p14:nvContentPartPr>
              <p14:xfrm>
                <a:off x="9558447" y="4981721"/>
                <a:ext cx="46080" cy="10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83400-B025-BF3E-B445-209F128561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9807" y="4973081"/>
                  <a:ext cx="63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ACF915-6117-BA04-B1A7-719C29158D11}"/>
                    </a:ext>
                  </a:extLst>
                </p14:cNvPr>
                <p14:cNvContentPartPr/>
                <p14:nvPr/>
              </p14:nvContentPartPr>
              <p14:xfrm>
                <a:off x="9620367" y="4974881"/>
                <a:ext cx="60480" cy="11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ACF915-6117-BA04-B1A7-719C29158D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11367" y="4966241"/>
                  <a:ext cx="781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EFC44A-BFC6-D58C-2D1B-BF3D63A08E07}"/>
              </a:ext>
            </a:extLst>
          </p:cNvPr>
          <p:cNvGrpSpPr/>
          <p:nvPr/>
        </p:nvGrpSpPr>
        <p:grpSpPr>
          <a:xfrm>
            <a:off x="6545967" y="4768961"/>
            <a:ext cx="876240" cy="1095480"/>
            <a:chOff x="6545967" y="4768961"/>
            <a:chExt cx="87624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694C24-E38C-A720-86B7-75761A5A0902}"/>
                    </a:ext>
                  </a:extLst>
                </p14:cNvPr>
                <p14:cNvContentPartPr/>
                <p14:nvPr/>
              </p14:nvContentPartPr>
              <p14:xfrm>
                <a:off x="6589167" y="4873001"/>
                <a:ext cx="81720" cy="17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694C24-E38C-A720-86B7-75761A5A09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80167" y="4864361"/>
                  <a:ext cx="99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CA4F40-326F-C1F6-FEDA-AEAE785269B0}"/>
                    </a:ext>
                  </a:extLst>
                </p14:cNvPr>
                <p14:cNvContentPartPr/>
                <p14:nvPr/>
              </p14:nvContentPartPr>
              <p14:xfrm>
                <a:off x="6545967" y="4867961"/>
                <a:ext cx="135360" cy="15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CA4F40-326F-C1F6-FEDA-AEAE785269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37327" y="4859321"/>
                  <a:ext cx="153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6C4318-FC70-E032-F8C8-A2A3C49D0209}"/>
                    </a:ext>
                  </a:extLst>
                </p14:cNvPr>
                <p14:cNvContentPartPr/>
                <p14:nvPr/>
              </p14:nvContentPartPr>
              <p14:xfrm>
                <a:off x="6710487" y="4839161"/>
                <a:ext cx="46080" cy="155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6C4318-FC70-E032-F8C8-A2A3C49D02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01847" y="4830521"/>
                  <a:ext cx="63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E26DCC-9E30-F04A-3C89-20006E6C6E86}"/>
                    </a:ext>
                  </a:extLst>
                </p14:cNvPr>
                <p14:cNvContentPartPr/>
                <p14:nvPr/>
              </p14:nvContentPartPr>
              <p14:xfrm>
                <a:off x="6713007" y="4768961"/>
                <a:ext cx="76680" cy="204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E26DCC-9E30-F04A-3C89-20006E6C6E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04367" y="4760321"/>
                  <a:ext cx="94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D7196A-9921-D1CF-F02F-5969CEE5D40B}"/>
                    </a:ext>
                  </a:extLst>
                </p14:cNvPr>
                <p14:cNvContentPartPr/>
                <p14:nvPr/>
              </p14:nvContentPartPr>
              <p14:xfrm>
                <a:off x="6605727" y="4987841"/>
                <a:ext cx="243720" cy="17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D7196A-9921-D1CF-F02F-5969CEE5D4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96727" y="4979201"/>
                  <a:ext cx="261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9F6F6F-3D21-8A0E-88A6-570F367381BC}"/>
                    </a:ext>
                  </a:extLst>
                </p14:cNvPr>
                <p14:cNvContentPartPr/>
                <p14:nvPr/>
              </p14:nvContentPartPr>
              <p14:xfrm>
                <a:off x="6664767" y="5009801"/>
                <a:ext cx="229320" cy="240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9F6F6F-3D21-8A0E-88A6-570F367381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56127" y="5001161"/>
                  <a:ext cx="246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585793-6764-2B93-A129-4924D362A054}"/>
                    </a:ext>
                  </a:extLst>
                </p14:cNvPr>
                <p14:cNvContentPartPr/>
                <p14:nvPr/>
              </p14:nvContentPartPr>
              <p14:xfrm>
                <a:off x="6810927" y="5206361"/>
                <a:ext cx="606960" cy="65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585793-6764-2B93-A129-4924D362A0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01927" y="5197361"/>
                  <a:ext cx="6246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C40174-8A59-B970-9726-689F4510A4A5}"/>
                    </a:ext>
                  </a:extLst>
                </p14:cNvPr>
                <p14:cNvContentPartPr/>
                <p14:nvPr/>
              </p14:nvContentPartPr>
              <p14:xfrm>
                <a:off x="7400247" y="5692361"/>
                <a:ext cx="21960" cy="10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C40174-8A59-B970-9726-689F4510A4A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91247" y="5683361"/>
                  <a:ext cx="39600" cy="12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015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EFFE9B-EF51-A541-29D6-14F906A99379}"/>
                  </a:ext>
                </a:extLst>
              </p14:cNvPr>
              <p14:cNvContentPartPr/>
              <p14:nvPr/>
            </p14:nvContentPartPr>
            <p14:xfrm>
              <a:off x="7783647" y="1280561"/>
              <a:ext cx="887400" cy="719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EFFE9B-EF51-A541-29D6-14F906A99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4647" y="1271561"/>
                <a:ext cx="9050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6F41FE7-87AC-B095-F201-F5368232AC09}"/>
                  </a:ext>
                </a:extLst>
              </p14:cNvPr>
              <p14:cNvContentPartPr/>
              <p14:nvPr/>
            </p14:nvContentPartPr>
            <p14:xfrm>
              <a:off x="4903647" y="2294681"/>
              <a:ext cx="104760" cy="149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6F41FE7-87AC-B095-F201-F5368232A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647" y="2286041"/>
                <a:ext cx="12240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01C6270-B7AE-0C1D-DBA5-CC847486FCCB}"/>
              </a:ext>
            </a:extLst>
          </p:cNvPr>
          <p:cNvGrpSpPr/>
          <p:nvPr/>
        </p:nvGrpSpPr>
        <p:grpSpPr>
          <a:xfrm>
            <a:off x="3154767" y="278681"/>
            <a:ext cx="5674320" cy="3705120"/>
            <a:chOff x="3154767" y="278681"/>
            <a:chExt cx="5674320" cy="37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7A105EF-3018-E774-D3E9-7B714B6EBE7B}"/>
                    </a:ext>
                  </a:extLst>
                </p14:cNvPr>
                <p14:cNvContentPartPr/>
                <p14:nvPr/>
              </p14:nvContentPartPr>
              <p14:xfrm>
                <a:off x="4364367" y="2230961"/>
                <a:ext cx="112680" cy="338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7A105EF-3018-E774-D3E9-7B714B6EB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5367" y="2222321"/>
                  <a:ext cx="130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EFE3A3-07B1-9DBE-F01E-DC0E6946F20F}"/>
                    </a:ext>
                  </a:extLst>
                </p14:cNvPr>
                <p14:cNvContentPartPr/>
                <p14:nvPr/>
              </p14:nvContentPartPr>
              <p14:xfrm>
                <a:off x="4575687" y="2351201"/>
                <a:ext cx="268920" cy="14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EFE3A3-07B1-9DBE-F01E-DC0E6946F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7047" y="2342561"/>
                  <a:ext cx="28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171323-B0E3-CF41-61E9-E288C2CA2154}"/>
                    </a:ext>
                  </a:extLst>
                </p14:cNvPr>
                <p14:cNvContentPartPr/>
                <p14:nvPr/>
              </p14:nvContentPartPr>
              <p14:xfrm>
                <a:off x="4165287" y="2053121"/>
                <a:ext cx="700560" cy="68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171323-B0E3-CF41-61E9-E288C2CA21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6647" y="2044481"/>
                  <a:ext cx="7182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C3A186-7B48-92EE-48AA-C37824471F9F}"/>
                    </a:ext>
                  </a:extLst>
                </p14:cNvPr>
                <p14:cNvContentPartPr/>
                <p14:nvPr/>
              </p14:nvContentPartPr>
              <p14:xfrm>
                <a:off x="4198407" y="2112161"/>
                <a:ext cx="706320" cy="83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C3A186-7B48-92EE-48AA-C37824471F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9407" y="2103521"/>
                  <a:ext cx="72396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43B534-73BD-0B79-76D1-C8BA65D0EB71}"/>
                    </a:ext>
                  </a:extLst>
                </p14:cNvPr>
                <p14:cNvContentPartPr/>
                <p14:nvPr/>
              </p14:nvContentPartPr>
              <p14:xfrm>
                <a:off x="3252687" y="875921"/>
                <a:ext cx="2249640" cy="27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43B534-73BD-0B79-76D1-C8BA65D0EB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4047" y="866921"/>
                  <a:ext cx="2267280" cy="27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9B4B27-54C5-6D9E-F504-4EFEA2CA0017}"/>
                    </a:ext>
                  </a:extLst>
                </p14:cNvPr>
                <p14:cNvContentPartPr/>
                <p14:nvPr/>
              </p14:nvContentPartPr>
              <p14:xfrm>
                <a:off x="3154767" y="1363001"/>
                <a:ext cx="2314440" cy="262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9B4B27-54C5-6D9E-F504-4EFEA2CA00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5767" y="1354001"/>
                  <a:ext cx="2332080" cy="26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E819E6-81B6-C765-3525-4201D8155D55}"/>
                    </a:ext>
                  </a:extLst>
                </p14:cNvPr>
                <p14:cNvContentPartPr/>
                <p14:nvPr/>
              </p14:nvContentPartPr>
              <p14:xfrm>
                <a:off x="4362927" y="742001"/>
                <a:ext cx="130680" cy="31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E819E6-81B6-C765-3525-4201D8155D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4287" y="733001"/>
                  <a:ext cx="148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98D981-0DFA-89DF-9A08-F982967B8105}"/>
                    </a:ext>
                  </a:extLst>
                </p14:cNvPr>
                <p14:cNvContentPartPr/>
                <p14:nvPr/>
              </p14:nvContentPartPr>
              <p14:xfrm>
                <a:off x="4513767" y="866201"/>
                <a:ext cx="122400" cy="127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98D981-0DFA-89DF-9A08-F982967B8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5127" y="857561"/>
                  <a:ext cx="140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6E5B5F-8F09-9E5F-1D34-DFD1838D711E}"/>
                    </a:ext>
                  </a:extLst>
                </p14:cNvPr>
                <p14:cNvContentPartPr/>
                <p14:nvPr/>
              </p14:nvContentPartPr>
              <p14:xfrm>
                <a:off x="4638687" y="819401"/>
                <a:ext cx="47880" cy="14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6E5B5F-8F09-9E5F-1D34-DFD1838D71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9687" y="810761"/>
                  <a:ext cx="65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7A3A70-B104-AA68-CA23-6D1D3AE8F6F5}"/>
                    </a:ext>
                  </a:extLst>
                </p14:cNvPr>
                <p14:cNvContentPartPr/>
                <p14:nvPr/>
              </p14:nvContentPartPr>
              <p14:xfrm>
                <a:off x="4772607" y="841001"/>
                <a:ext cx="49320" cy="86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7A3A70-B104-AA68-CA23-6D1D3AE8F6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3607" y="832001"/>
                  <a:ext cx="66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30C912-D4EE-8788-C603-88501DCCA4B6}"/>
                    </a:ext>
                  </a:extLst>
                </p14:cNvPr>
                <p14:cNvContentPartPr/>
                <p14:nvPr/>
              </p14:nvContentPartPr>
              <p14:xfrm>
                <a:off x="4851087" y="809321"/>
                <a:ext cx="129600" cy="7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30C912-D4EE-8788-C603-88501DCCA4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2447" y="800681"/>
                  <a:ext cx="147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4B565B-EE02-969F-9440-D06372C41C8E}"/>
                    </a:ext>
                  </a:extLst>
                </p14:cNvPr>
                <p14:cNvContentPartPr/>
                <p14:nvPr/>
              </p14:nvContentPartPr>
              <p14:xfrm>
                <a:off x="4988247" y="760001"/>
                <a:ext cx="77400" cy="12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4B565B-EE02-969F-9440-D06372C41C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79607" y="751361"/>
                  <a:ext cx="95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47DF0-EB73-EFFB-77BD-163740EF9730}"/>
                    </a:ext>
                  </a:extLst>
                </p14:cNvPr>
                <p14:cNvContentPartPr/>
                <p14:nvPr/>
              </p14:nvContentPartPr>
              <p14:xfrm>
                <a:off x="5090127" y="736241"/>
                <a:ext cx="66240" cy="13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47DF0-EB73-EFFB-77BD-163740EF97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1487" y="727601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67CE60-35D9-6921-CA86-11B63A10D071}"/>
                    </a:ext>
                  </a:extLst>
                </p14:cNvPr>
                <p14:cNvContentPartPr/>
                <p14:nvPr/>
              </p14:nvContentPartPr>
              <p14:xfrm>
                <a:off x="5187687" y="754601"/>
                <a:ext cx="8460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67CE60-35D9-6921-CA86-11B63A10D0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8687" y="745961"/>
                  <a:ext cx="102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51B8AB-63C4-CA3E-EA4E-89805E78702E}"/>
                    </a:ext>
                  </a:extLst>
                </p14:cNvPr>
                <p14:cNvContentPartPr/>
                <p14:nvPr/>
              </p14:nvContentPartPr>
              <p14:xfrm>
                <a:off x="5472807" y="495041"/>
                <a:ext cx="187920" cy="23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51B8AB-63C4-CA3E-EA4E-89805E7870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3807" y="486041"/>
                  <a:ext cx="205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7DBA6F-F6D4-C00C-A8D1-619AFEA9CAD4}"/>
                    </a:ext>
                  </a:extLst>
                </p14:cNvPr>
                <p14:cNvContentPartPr/>
                <p14:nvPr/>
              </p14:nvContentPartPr>
              <p14:xfrm>
                <a:off x="5651007" y="580001"/>
                <a:ext cx="172440" cy="19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7DBA6F-F6D4-C00C-A8D1-619AFEA9CA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2367" y="571001"/>
                  <a:ext cx="190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1CA297-D2AA-A19A-022B-55A8222F6513}"/>
                    </a:ext>
                  </a:extLst>
                </p14:cNvPr>
                <p14:cNvContentPartPr/>
                <p14:nvPr/>
              </p14:nvContentPartPr>
              <p14:xfrm>
                <a:off x="5855127" y="535001"/>
                <a:ext cx="214920" cy="24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1CA297-D2AA-A19A-022B-55A8222F65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6487" y="526361"/>
                  <a:ext cx="232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1B4A5A-78CB-316B-5A13-B42B23AC918E}"/>
                    </a:ext>
                  </a:extLst>
                </p14:cNvPr>
                <p14:cNvContentPartPr/>
                <p14:nvPr/>
              </p14:nvContentPartPr>
              <p14:xfrm>
                <a:off x="4893207" y="1808681"/>
                <a:ext cx="2912400" cy="628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1B4A5A-78CB-316B-5A13-B42B23AC91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84207" y="1800041"/>
                  <a:ext cx="29300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B093CE-BB15-D869-D12D-7D735B86B639}"/>
                    </a:ext>
                  </a:extLst>
                </p14:cNvPr>
                <p14:cNvContentPartPr/>
                <p14:nvPr/>
              </p14:nvContentPartPr>
              <p14:xfrm>
                <a:off x="6278127" y="1867001"/>
                <a:ext cx="102240" cy="8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B093CE-BB15-D869-D12D-7D735B86B6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9487" y="1858001"/>
                  <a:ext cx="119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E83E1C-AA25-A725-0573-548E9DC00350}"/>
                    </a:ext>
                  </a:extLst>
                </p14:cNvPr>
                <p14:cNvContentPartPr/>
                <p14:nvPr/>
              </p14:nvContentPartPr>
              <p14:xfrm>
                <a:off x="6425007" y="1851161"/>
                <a:ext cx="30960" cy="11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E83E1C-AA25-A725-0573-548E9DC003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16007" y="1842161"/>
                  <a:ext cx="48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5A8E01-6CF3-34BD-0D00-2A98029D7C14}"/>
                    </a:ext>
                  </a:extLst>
                </p14:cNvPr>
                <p14:cNvContentPartPr/>
                <p14:nvPr/>
              </p14:nvContentPartPr>
              <p14:xfrm>
                <a:off x="6502047" y="1728041"/>
                <a:ext cx="7272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5A8E01-6CF3-34BD-0D00-2A98029D7C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3047" y="1719401"/>
                  <a:ext cx="9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7EBBF4-5CE5-A451-5E75-CADF0A72CDD2}"/>
                    </a:ext>
                  </a:extLst>
                </p14:cNvPr>
                <p14:cNvContentPartPr/>
                <p14:nvPr/>
              </p14:nvContentPartPr>
              <p14:xfrm>
                <a:off x="6625167" y="1826321"/>
                <a:ext cx="259200" cy="359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7EBBF4-5CE5-A451-5E75-CADF0A72CD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6527" y="1817681"/>
                  <a:ext cx="276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072E1C-28D4-7926-F693-156F6CB78605}"/>
                    </a:ext>
                  </a:extLst>
                </p14:cNvPr>
                <p14:cNvContentPartPr/>
                <p14:nvPr/>
              </p14:nvContentPartPr>
              <p14:xfrm>
                <a:off x="6324207" y="2156801"/>
                <a:ext cx="100080" cy="18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072E1C-28D4-7926-F693-156F6CB786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15207" y="2148161"/>
                  <a:ext cx="117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F3635A-E60D-4DEE-1811-6343233EC193}"/>
                    </a:ext>
                  </a:extLst>
                </p14:cNvPr>
                <p14:cNvContentPartPr/>
                <p14:nvPr/>
              </p14:nvContentPartPr>
              <p14:xfrm>
                <a:off x="6311967" y="2237441"/>
                <a:ext cx="98640" cy="5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F3635A-E60D-4DEE-1811-6343233EC1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3327" y="2228801"/>
                  <a:ext cx="116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BA8517-DB8D-8245-5783-CD179FE9B8E6}"/>
                    </a:ext>
                  </a:extLst>
                </p14:cNvPr>
                <p14:cNvContentPartPr/>
                <p14:nvPr/>
              </p14:nvContentPartPr>
              <p14:xfrm>
                <a:off x="6429687" y="2174441"/>
                <a:ext cx="93240" cy="13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BA8517-DB8D-8245-5783-CD179FE9B8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1047" y="2165801"/>
                  <a:ext cx="110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336B3E-5288-069B-8879-E1DA28B5E76D}"/>
                    </a:ext>
                  </a:extLst>
                </p14:cNvPr>
                <p14:cNvContentPartPr/>
                <p14:nvPr/>
              </p14:nvContentPartPr>
              <p14:xfrm>
                <a:off x="6570807" y="2217641"/>
                <a:ext cx="103680" cy="4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336B3E-5288-069B-8879-E1DA28B5E7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61807" y="2208641"/>
                  <a:ext cx="121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98ACA1-1597-AA6C-1AB2-B26BE38D9D6B}"/>
                    </a:ext>
                  </a:extLst>
                </p14:cNvPr>
                <p14:cNvContentPartPr/>
                <p14:nvPr/>
              </p14:nvContentPartPr>
              <p14:xfrm>
                <a:off x="6731007" y="2156081"/>
                <a:ext cx="89640" cy="12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98ACA1-1597-AA6C-1AB2-B26BE38D9D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2007" y="2147081"/>
                  <a:ext cx="107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7F192F-0DB8-17E5-B0BF-C32051064F2C}"/>
                    </a:ext>
                  </a:extLst>
                </p14:cNvPr>
                <p14:cNvContentPartPr/>
                <p14:nvPr/>
              </p14:nvContentPartPr>
              <p14:xfrm>
                <a:off x="6844407" y="2169041"/>
                <a:ext cx="100440" cy="7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7F192F-0DB8-17E5-B0BF-C32051064F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5407" y="2160041"/>
                  <a:ext cx="118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BC7D17-34B8-A437-47E3-37A9781BC205}"/>
                    </a:ext>
                  </a:extLst>
                </p14:cNvPr>
                <p14:cNvContentPartPr/>
                <p14:nvPr/>
              </p14:nvContentPartPr>
              <p14:xfrm>
                <a:off x="7008927" y="2034761"/>
                <a:ext cx="216360" cy="217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BC7D17-34B8-A437-47E3-37A9781BC2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9927" y="2026121"/>
                  <a:ext cx="234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F21BF1-03E2-1B4E-319D-8DF709E27ACE}"/>
                    </a:ext>
                  </a:extLst>
                </p14:cNvPr>
                <p14:cNvContentPartPr/>
                <p14:nvPr/>
              </p14:nvContentPartPr>
              <p14:xfrm>
                <a:off x="7149327" y="2041241"/>
                <a:ext cx="114120" cy="15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F21BF1-03E2-1B4E-319D-8DF709E27A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40687" y="2032241"/>
                  <a:ext cx="131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CD04F7-F951-8F00-CAD2-DDF41B2D33B0}"/>
                    </a:ext>
                  </a:extLst>
                </p14:cNvPr>
                <p14:cNvContentPartPr/>
                <p14:nvPr/>
              </p14:nvContentPartPr>
              <p14:xfrm>
                <a:off x="6129447" y="1657121"/>
                <a:ext cx="104400" cy="15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CD04F7-F951-8F00-CAD2-DDF41B2D33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20807" y="1648121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C27A3F-C38E-F485-DDCF-967C1786AF58}"/>
                    </a:ext>
                  </a:extLst>
                </p14:cNvPr>
                <p14:cNvContentPartPr/>
                <p14:nvPr/>
              </p14:nvContentPartPr>
              <p14:xfrm>
                <a:off x="6257967" y="1701401"/>
                <a:ext cx="56520" cy="5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C27A3F-C38E-F485-DDCF-967C1786AF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8967" y="1692401"/>
                  <a:ext cx="74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351F71-0186-E226-E439-5AE28D3A75E0}"/>
                    </a:ext>
                  </a:extLst>
                </p14:cNvPr>
                <p14:cNvContentPartPr/>
                <p14:nvPr/>
              </p14:nvContentPartPr>
              <p14:xfrm>
                <a:off x="6350487" y="1599161"/>
                <a:ext cx="271440" cy="18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351F71-0186-E226-E439-5AE28D3A75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1487" y="1590521"/>
                  <a:ext cx="289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3F67FD-0E66-5EB6-CE36-F970BCBA0B7C}"/>
                    </a:ext>
                  </a:extLst>
                </p14:cNvPr>
                <p14:cNvContentPartPr/>
                <p14:nvPr/>
              </p14:nvContentPartPr>
              <p14:xfrm>
                <a:off x="7872567" y="1446881"/>
                <a:ext cx="196200" cy="25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3F67FD-0E66-5EB6-CE36-F970BCBA0B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63567" y="1438241"/>
                  <a:ext cx="213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49492-44BC-09D5-792E-A1C7CC30151D}"/>
                    </a:ext>
                  </a:extLst>
                </p14:cNvPr>
                <p14:cNvContentPartPr/>
                <p14:nvPr/>
              </p14:nvContentPartPr>
              <p14:xfrm>
                <a:off x="8136807" y="1409441"/>
                <a:ext cx="125640" cy="29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49492-44BC-09D5-792E-A1C7CC3015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7807" y="1400801"/>
                  <a:ext cx="143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24EB87-B624-A824-CC92-F7D840549003}"/>
                    </a:ext>
                  </a:extLst>
                </p14:cNvPr>
                <p14:cNvContentPartPr/>
                <p14:nvPr/>
              </p14:nvContentPartPr>
              <p14:xfrm>
                <a:off x="8287287" y="1476041"/>
                <a:ext cx="124920" cy="17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24EB87-B624-A824-CC92-F7D8405490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78287" y="1467401"/>
                  <a:ext cx="142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3D5E2-6C61-9B44-E571-D2491BBFA632}"/>
                    </a:ext>
                  </a:extLst>
                </p14:cNvPr>
                <p14:cNvContentPartPr/>
                <p14:nvPr/>
              </p14:nvContentPartPr>
              <p14:xfrm>
                <a:off x="8454327" y="1409081"/>
                <a:ext cx="148320" cy="26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63D5E2-6C61-9B44-E571-D2491BBFA6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45327" y="1400081"/>
                  <a:ext cx="165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661CF1-17E3-A693-A095-82D1D10A25FE}"/>
                    </a:ext>
                  </a:extLst>
                </p14:cNvPr>
                <p14:cNvContentPartPr/>
                <p14:nvPr/>
              </p14:nvContentPartPr>
              <p14:xfrm>
                <a:off x="7760967" y="1264361"/>
                <a:ext cx="940680" cy="54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661CF1-17E3-A693-A095-82D1D10A25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51967" y="1255361"/>
                  <a:ext cx="9583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8F36C-77BC-E282-6373-70DF797C42E2}"/>
                    </a:ext>
                  </a:extLst>
                </p14:cNvPr>
                <p14:cNvContentPartPr/>
                <p14:nvPr/>
              </p14:nvContentPartPr>
              <p14:xfrm>
                <a:off x="7805967" y="1403681"/>
                <a:ext cx="1023120" cy="60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8F36C-77BC-E282-6373-70DF797C42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7327" y="1395041"/>
                  <a:ext cx="10407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259094-D2DD-974C-475C-CF6584C5375D}"/>
                    </a:ext>
                  </a:extLst>
                </p14:cNvPr>
                <p14:cNvContentPartPr/>
                <p14:nvPr/>
              </p14:nvContentPartPr>
              <p14:xfrm>
                <a:off x="6094887" y="278681"/>
                <a:ext cx="1931760" cy="89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259094-D2DD-974C-475C-CF6584C53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86247" y="269681"/>
                  <a:ext cx="19494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F5DA11-78B1-27B1-46C9-0567F565B065}"/>
                    </a:ext>
                  </a:extLst>
                </p14:cNvPr>
                <p14:cNvContentPartPr/>
                <p14:nvPr/>
              </p14:nvContentPartPr>
              <p14:xfrm>
                <a:off x="6098847" y="410801"/>
                <a:ext cx="199440" cy="20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F5DA11-78B1-27B1-46C9-0567F565B0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9847" y="401801"/>
                  <a:ext cx="21708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137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2B91-A6D1-EC0E-B815-5F2235F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3DAC-5BB0-679A-9C9E-0369120D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Ensure you watch URL properly – Fake mail – facebook.xyz.com</a:t>
            </a:r>
          </a:p>
          <a:p>
            <a:r>
              <a:rPr lang="en-US" dirty="0"/>
              <a:t>Key Logging</a:t>
            </a:r>
          </a:p>
          <a:p>
            <a:r>
              <a:rPr lang="en-US" dirty="0"/>
              <a:t>Simple Passwords – Mobile Number, </a:t>
            </a:r>
            <a:r>
              <a:rPr lang="en-US" dirty="0" err="1"/>
              <a:t>Yourname@birthyear</a:t>
            </a:r>
            <a:r>
              <a:rPr lang="en-US" dirty="0"/>
              <a:t>, </a:t>
            </a:r>
            <a:r>
              <a:rPr lang="en-US" dirty="0" err="1"/>
              <a:t>Yourspousename@birthyear</a:t>
            </a:r>
            <a:r>
              <a:rPr lang="en-US" dirty="0"/>
              <a:t> – Brute Force Attack</a:t>
            </a:r>
          </a:p>
          <a:p>
            <a:r>
              <a:rPr lang="en-US" dirty="0"/>
              <a:t>Security Questions – Right answers to the security question</a:t>
            </a:r>
          </a:p>
          <a:p>
            <a:r>
              <a:rPr lang="en-US" dirty="0"/>
              <a:t>Ethical Hacking – Learning</a:t>
            </a:r>
          </a:p>
          <a:p>
            <a:r>
              <a:rPr lang="en-US" dirty="0"/>
              <a:t>Trojan and Malwares</a:t>
            </a:r>
          </a:p>
          <a:p>
            <a:r>
              <a:rPr lang="en-US" dirty="0"/>
              <a:t>Cross Site Scripting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16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CA3-415A-6BD3-400F-D8AFFAB2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Resiliency 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737B-E5A9-739E-B688-8B1F47DC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applications to gracefully degrade - scalability</a:t>
            </a:r>
          </a:p>
          <a:p>
            <a:r>
              <a:rPr lang="en-US" dirty="0"/>
              <a:t>Throttle high-volume users</a:t>
            </a:r>
          </a:p>
          <a:p>
            <a:r>
              <a:rPr lang="en-US" dirty="0"/>
              <a:t>Use load leveling to smooth spikes in the traffic</a:t>
            </a:r>
          </a:p>
          <a:p>
            <a:r>
              <a:rPr lang="en-US" dirty="0"/>
              <a:t>Monitor third party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4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9296-0A09-8AFA-4D2F-C4D49CFE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Testing, Deployment and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F471-02A4-8344-6DA3-BD06005F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and test deployment and maintenance tasks</a:t>
            </a:r>
          </a:p>
          <a:p>
            <a:pPr lvl="1"/>
            <a:r>
              <a:rPr lang="en-US" dirty="0"/>
              <a:t>Azure resource provisioning – ARM Templates, Azure CLI, Azure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Deploying application code – DevOps, automated deployment process</a:t>
            </a:r>
          </a:p>
          <a:p>
            <a:pPr lvl="1"/>
            <a:r>
              <a:rPr lang="en-US" dirty="0"/>
              <a:t>Applying configuration settings – Desired State Configuration (DSC), Custom Script Extension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0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7869AB-4FD4-7ADF-A059-7A874EC21799}"/>
              </a:ext>
            </a:extLst>
          </p:cNvPr>
          <p:cNvSpPr/>
          <p:nvPr/>
        </p:nvSpPr>
        <p:spPr>
          <a:xfrm>
            <a:off x="3573517" y="2280745"/>
            <a:ext cx="2522483" cy="2201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406D0A-5C06-D3B3-58F2-505EBB9FE7DA}"/>
              </a:ext>
            </a:extLst>
          </p:cNvPr>
          <p:cNvSpPr/>
          <p:nvPr/>
        </p:nvSpPr>
        <p:spPr>
          <a:xfrm>
            <a:off x="7457090" y="588579"/>
            <a:ext cx="2869324" cy="867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Script Extension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76329F-FD4A-C3CF-4D05-C427AAEAD2EF}"/>
              </a:ext>
            </a:extLst>
          </p:cNvPr>
          <p:cNvSpPr/>
          <p:nvPr/>
        </p:nvSpPr>
        <p:spPr>
          <a:xfrm>
            <a:off x="8450317" y="2727434"/>
            <a:ext cx="246993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824B16-D5E0-FA2F-115A-4550366968EB}"/>
              </a:ext>
            </a:extLst>
          </p:cNvPr>
          <p:cNvSpPr/>
          <p:nvPr/>
        </p:nvSpPr>
        <p:spPr>
          <a:xfrm>
            <a:off x="7945821" y="4876800"/>
            <a:ext cx="2585545" cy="1108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File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811C43-7DE2-1746-F55C-9F19BD2966F4}"/>
              </a:ext>
            </a:extLst>
          </p:cNvPr>
          <p:cNvGrpSpPr/>
          <p:nvPr/>
        </p:nvGrpSpPr>
        <p:grpSpPr>
          <a:xfrm>
            <a:off x="9293847" y="1293161"/>
            <a:ext cx="1075680" cy="1608480"/>
            <a:chOff x="9293847" y="1293161"/>
            <a:chExt cx="1075680" cy="16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7C00EC-DC9C-01D6-993F-AE1152A77F2A}"/>
                    </a:ext>
                  </a:extLst>
                </p14:cNvPr>
                <p14:cNvContentPartPr/>
                <p14:nvPr/>
              </p14:nvContentPartPr>
              <p14:xfrm>
                <a:off x="9293847" y="1293161"/>
                <a:ext cx="152280" cy="160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7C00EC-DC9C-01D6-993F-AE1152A77F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84847" y="1284521"/>
                  <a:ext cx="169920" cy="16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C10F2B-3C65-1144-E003-9F0E3B7CB903}"/>
                    </a:ext>
                  </a:extLst>
                </p14:cNvPr>
                <p14:cNvContentPartPr/>
                <p14:nvPr/>
              </p14:nvContentPartPr>
              <p14:xfrm>
                <a:off x="9507327" y="2111801"/>
                <a:ext cx="129960" cy="201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C10F2B-3C65-1144-E003-9F0E3B7CB9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98687" y="2103161"/>
                  <a:ext cx="147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AAC2C3-0BDB-90BB-92FA-14E1D60438A2}"/>
                    </a:ext>
                  </a:extLst>
                </p14:cNvPr>
                <p14:cNvContentPartPr/>
                <p14:nvPr/>
              </p14:nvContentPartPr>
              <p14:xfrm>
                <a:off x="9632247" y="2123321"/>
                <a:ext cx="131040" cy="173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AAC2C3-0BDB-90BB-92FA-14E1D60438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23607" y="2114681"/>
                  <a:ext cx="148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026E1F-CD2E-5C27-0E2F-EC7CC8C9F58D}"/>
                    </a:ext>
                  </a:extLst>
                </p14:cNvPr>
                <p14:cNvContentPartPr/>
                <p14:nvPr/>
              </p14:nvContentPartPr>
              <p14:xfrm>
                <a:off x="9794247" y="1969601"/>
                <a:ext cx="33624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026E1F-CD2E-5C27-0E2F-EC7CC8C9F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85247" y="1960601"/>
                  <a:ext cx="353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2971B-7C8D-2896-E909-7E5F3151725A}"/>
                    </a:ext>
                  </a:extLst>
                </p14:cNvPr>
                <p14:cNvContentPartPr/>
                <p14:nvPr/>
              </p14:nvContentPartPr>
              <p14:xfrm>
                <a:off x="10001607" y="2014961"/>
                <a:ext cx="156240" cy="10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2971B-7C8D-2896-E909-7E5F315172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92607" y="2006321"/>
                  <a:ext cx="173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FD6AF0-E297-2F8B-204E-474E7A8D92DA}"/>
                    </a:ext>
                  </a:extLst>
                </p14:cNvPr>
                <p14:cNvContentPartPr/>
                <p14:nvPr/>
              </p14:nvContentPartPr>
              <p14:xfrm>
                <a:off x="10188447" y="2003801"/>
                <a:ext cx="181080" cy="18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FD6AF0-E297-2F8B-204E-474E7A8D92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79807" y="1995161"/>
                  <a:ext cx="1987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13841-CACA-30CD-41AD-613175AF71B5}"/>
              </a:ext>
            </a:extLst>
          </p:cNvPr>
          <p:cNvGrpSpPr/>
          <p:nvPr/>
        </p:nvGrpSpPr>
        <p:grpSpPr>
          <a:xfrm>
            <a:off x="9295287" y="3958961"/>
            <a:ext cx="881640" cy="1104840"/>
            <a:chOff x="9295287" y="3958961"/>
            <a:chExt cx="881640" cy="11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92D218-D1E9-5AC3-DB97-98266190C93A}"/>
                    </a:ext>
                  </a:extLst>
                </p14:cNvPr>
                <p14:cNvContentPartPr/>
                <p14:nvPr/>
              </p14:nvContentPartPr>
              <p14:xfrm>
                <a:off x="9295287" y="3958961"/>
                <a:ext cx="258480" cy="110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92D218-D1E9-5AC3-DB97-98266190C9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86647" y="3949961"/>
                  <a:ext cx="27612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6077BD-C2BF-FEF2-A439-A3E431FA4E1E}"/>
                    </a:ext>
                  </a:extLst>
                </p14:cNvPr>
                <p14:cNvContentPartPr/>
                <p14:nvPr/>
              </p14:nvContentPartPr>
              <p14:xfrm>
                <a:off x="9510927" y="4452521"/>
                <a:ext cx="248040" cy="28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6077BD-C2BF-FEF2-A439-A3E431FA4E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2287" y="4443521"/>
                  <a:ext cx="265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C4388B-1F2D-D1A4-47E0-6B5E6F435ACA}"/>
                    </a:ext>
                  </a:extLst>
                </p14:cNvPr>
                <p14:cNvContentPartPr/>
                <p14:nvPr/>
              </p14:nvContentPartPr>
              <p14:xfrm>
                <a:off x="9770127" y="4317521"/>
                <a:ext cx="51840" cy="29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C4388B-1F2D-D1A4-47E0-6B5E6F435A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61127" y="4308881"/>
                  <a:ext cx="69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E85BAB-212F-30FB-EDA7-C6BBEF70C4FC}"/>
                    </a:ext>
                  </a:extLst>
                </p14:cNvPr>
                <p14:cNvContentPartPr/>
                <p14:nvPr/>
              </p14:nvContentPartPr>
              <p14:xfrm>
                <a:off x="9832047" y="4474841"/>
                <a:ext cx="78840" cy="12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E85BAB-212F-30FB-EDA7-C6BBEF70C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23047" y="4465841"/>
                  <a:ext cx="96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208496-D269-57F2-6A0E-BBB7E44729D5}"/>
                    </a:ext>
                  </a:extLst>
                </p14:cNvPr>
                <p14:cNvContentPartPr/>
                <p14:nvPr/>
              </p14:nvContentPartPr>
              <p14:xfrm>
                <a:off x="9938247" y="4288361"/>
                <a:ext cx="238680" cy="30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208496-D269-57F2-6A0E-BBB7E44729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9247" y="4279721"/>
                  <a:ext cx="2563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338D64-02CA-1349-8D00-24B3D4D12163}"/>
              </a:ext>
            </a:extLst>
          </p:cNvPr>
          <p:cNvGrpSpPr/>
          <p:nvPr/>
        </p:nvGrpSpPr>
        <p:grpSpPr>
          <a:xfrm>
            <a:off x="8953287" y="96881"/>
            <a:ext cx="2834280" cy="694440"/>
            <a:chOff x="8953287" y="96881"/>
            <a:chExt cx="283428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D00EE0-9E6F-6A9F-7447-7F8D4C9E31C8}"/>
                    </a:ext>
                  </a:extLst>
                </p14:cNvPr>
                <p14:cNvContentPartPr/>
                <p14:nvPr/>
              </p14:nvContentPartPr>
              <p14:xfrm>
                <a:off x="8953287" y="297401"/>
                <a:ext cx="543600" cy="416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D00EE0-9E6F-6A9F-7447-7F8D4C9E31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44287" y="288761"/>
                  <a:ext cx="5612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B486F7-FCB1-AD81-4039-639329303F6B}"/>
                    </a:ext>
                  </a:extLst>
                </p14:cNvPr>
                <p14:cNvContentPartPr/>
                <p14:nvPr/>
              </p14:nvContentPartPr>
              <p14:xfrm>
                <a:off x="9573567" y="189401"/>
                <a:ext cx="130680" cy="186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B486F7-FCB1-AD81-4039-639329303F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64927" y="180401"/>
                  <a:ext cx="148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9F41FA-1547-3E3A-4ADD-555A12A07E10}"/>
                    </a:ext>
                  </a:extLst>
                </p14:cNvPr>
                <p14:cNvContentPartPr/>
                <p14:nvPr/>
              </p14:nvContentPartPr>
              <p14:xfrm>
                <a:off x="9729807" y="175001"/>
                <a:ext cx="302040" cy="198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9F41FA-1547-3E3A-4ADD-555A12A07E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1167" y="166361"/>
                  <a:ext cx="319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45F958-86B6-147C-1F93-EDBA00C806A7}"/>
                    </a:ext>
                  </a:extLst>
                </p14:cNvPr>
                <p14:cNvContentPartPr/>
                <p14:nvPr/>
              </p14:nvContentPartPr>
              <p14:xfrm>
                <a:off x="10184847" y="96881"/>
                <a:ext cx="141120" cy="29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45F958-86B6-147C-1F93-EDBA00C806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76207" y="87881"/>
                  <a:ext cx="158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2DDFB4-C485-888F-CB73-AB7212270069}"/>
                    </a:ext>
                  </a:extLst>
                </p14:cNvPr>
                <p14:cNvContentPartPr/>
                <p14:nvPr/>
              </p14:nvContentPartPr>
              <p14:xfrm>
                <a:off x="10315887" y="98321"/>
                <a:ext cx="132840" cy="27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2DDFB4-C485-888F-CB73-AB72122700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7247" y="89681"/>
                  <a:ext cx="150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885FD3-32FC-D10D-5401-7BC73D860F48}"/>
                    </a:ext>
                  </a:extLst>
                </p14:cNvPr>
                <p14:cNvContentPartPr/>
                <p14:nvPr/>
              </p14:nvContentPartPr>
              <p14:xfrm>
                <a:off x="10496247" y="197681"/>
                <a:ext cx="131040" cy="169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885FD3-32FC-D10D-5401-7BC73D860F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87607" y="189041"/>
                  <a:ext cx="148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8AAF70-57C4-B957-3644-4B79416EE2C7}"/>
                    </a:ext>
                  </a:extLst>
                </p14:cNvPr>
                <p14:cNvContentPartPr/>
                <p14:nvPr/>
              </p14:nvContentPartPr>
              <p14:xfrm>
                <a:off x="10760847" y="158081"/>
                <a:ext cx="32760" cy="24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8AAF70-57C4-B957-3644-4B79416EE2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2207" y="149441"/>
                  <a:ext cx="50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8FCD45-CF16-77DD-E5C8-3024C059C6C2}"/>
                    </a:ext>
                  </a:extLst>
                </p14:cNvPr>
                <p14:cNvContentPartPr/>
                <p14:nvPr/>
              </p14:nvContentPartPr>
              <p14:xfrm>
                <a:off x="10727367" y="240161"/>
                <a:ext cx="301680" cy="15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8FCD45-CF16-77DD-E5C8-3024C059C6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18367" y="231521"/>
                  <a:ext cx="31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C3EFDB-E4BF-BDB2-25C7-F2396CA0C37F}"/>
                    </a:ext>
                  </a:extLst>
                </p14:cNvPr>
                <p14:cNvContentPartPr/>
                <p14:nvPr/>
              </p14:nvContentPartPr>
              <p14:xfrm>
                <a:off x="11044527" y="221081"/>
                <a:ext cx="232200" cy="5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C3EFDB-E4BF-BDB2-25C7-F2396CA0C3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35527" y="212081"/>
                  <a:ext cx="24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49B2D9-D26F-DF87-EB4D-BE9632A3E04B}"/>
                    </a:ext>
                  </a:extLst>
                </p14:cNvPr>
                <p14:cNvContentPartPr/>
                <p14:nvPr/>
              </p14:nvContentPartPr>
              <p14:xfrm>
                <a:off x="10813767" y="591881"/>
                <a:ext cx="79920" cy="161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49B2D9-D26F-DF87-EB4D-BE9632A3E0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04767" y="583241"/>
                  <a:ext cx="97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D9A18-88B8-7DC1-DC9D-D3AFFF3F8DD0}"/>
                    </a:ext>
                  </a:extLst>
                </p14:cNvPr>
                <p14:cNvContentPartPr/>
                <p14:nvPr/>
              </p14:nvContentPartPr>
              <p14:xfrm>
                <a:off x="10966407" y="574241"/>
                <a:ext cx="77400" cy="21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D9A18-88B8-7DC1-DC9D-D3AFFF3F8D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7407" y="565241"/>
                  <a:ext cx="95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93BE6C-6F13-CF78-0877-067E3544B34B}"/>
                    </a:ext>
                  </a:extLst>
                </p14:cNvPr>
                <p14:cNvContentPartPr/>
                <p14:nvPr/>
              </p14:nvContentPartPr>
              <p14:xfrm>
                <a:off x="10954527" y="628601"/>
                <a:ext cx="188280" cy="9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93BE6C-6F13-CF78-0877-067E3544B3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45527" y="619961"/>
                  <a:ext cx="20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B84184-4E69-335B-C8F3-8F0FDBBF48F1}"/>
                    </a:ext>
                  </a:extLst>
                </p14:cNvPr>
                <p14:cNvContentPartPr/>
                <p14:nvPr/>
              </p14:nvContentPartPr>
              <p14:xfrm>
                <a:off x="11166927" y="500081"/>
                <a:ext cx="620640" cy="26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B84184-4E69-335B-C8F3-8F0FDBBF48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57927" y="491441"/>
                  <a:ext cx="6382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9E512B-57A4-612E-E059-7ACC7529AAD1}"/>
              </a:ext>
            </a:extLst>
          </p:cNvPr>
          <p:cNvGrpSpPr/>
          <p:nvPr/>
        </p:nvGrpSpPr>
        <p:grpSpPr>
          <a:xfrm>
            <a:off x="5685567" y="1169321"/>
            <a:ext cx="2319840" cy="2176560"/>
            <a:chOff x="5685567" y="1169321"/>
            <a:chExt cx="2319840" cy="21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3256D8-D069-5058-30AD-BBC8C0A46FB2}"/>
                    </a:ext>
                  </a:extLst>
                </p14:cNvPr>
                <p14:cNvContentPartPr/>
                <p14:nvPr/>
              </p14:nvContentPartPr>
              <p14:xfrm>
                <a:off x="5848287" y="1169321"/>
                <a:ext cx="1834200" cy="173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3256D8-D069-5058-30AD-BBC8C0A46F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39287" y="1160681"/>
                  <a:ext cx="1851840" cy="17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8936B0-DE2B-A247-59C0-BAFE19F61AAD}"/>
                    </a:ext>
                  </a:extLst>
                </p14:cNvPr>
                <p14:cNvContentPartPr/>
                <p14:nvPr/>
              </p14:nvContentPartPr>
              <p14:xfrm>
                <a:off x="5685567" y="1612841"/>
                <a:ext cx="156240" cy="18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8936B0-DE2B-A247-59C0-BAFE19F61A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6567" y="1603841"/>
                  <a:ext cx="173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F73D2F-F5DB-F252-BA2A-169896EF1CD5}"/>
                    </a:ext>
                  </a:extLst>
                </p14:cNvPr>
                <p14:cNvContentPartPr/>
                <p14:nvPr/>
              </p14:nvContentPartPr>
              <p14:xfrm>
                <a:off x="5752887" y="1662521"/>
                <a:ext cx="201600" cy="22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F73D2F-F5DB-F252-BA2A-169896EF1C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247" y="1653521"/>
                  <a:ext cx="219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D1C0FD-C128-B2C2-31E4-120B69E5AAE5}"/>
                    </a:ext>
                  </a:extLst>
                </p14:cNvPr>
                <p14:cNvContentPartPr/>
                <p14:nvPr/>
              </p14:nvContentPartPr>
              <p14:xfrm>
                <a:off x="5976087" y="1615361"/>
                <a:ext cx="74880" cy="17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D1C0FD-C128-B2C2-31E4-120B69E5AA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7087" y="1606361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1661A0-7285-E9EA-59D3-ADA4068E39D1}"/>
                    </a:ext>
                  </a:extLst>
                </p14:cNvPr>
                <p14:cNvContentPartPr/>
                <p14:nvPr/>
              </p14:nvContentPartPr>
              <p14:xfrm>
                <a:off x="6025767" y="1458401"/>
                <a:ext cx="123840" cy="21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1661A0-7285-E9EA-59D3-ADA4068E39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7127" y="1449761"/>
                  <a:ext cx="141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A8E47D-658E-AD93-DB4D-2A530DC8016F}"/>
                    </a:ext>
                  </a:extLst>
                </p14:cNvPr>
                <p14:cNvContentPartPr/>
                <p14:nvPr/>
              </p14:nvContentPartPr>
              <p14:xfrm>
                <a:off x="6008127" y="1256081"/>
                <a:ext cx="429120" cy="37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A8E47D-658E-AD93-DB4D-2A530DC801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9127" y="1247081"/>
                  <a:ext cx="446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C71EA-FC9F-17AA-B286-22C761076D9A}"/>
                    </a:ext>
                  </a:extLst>
                </p14:cNvPr>
                <p14:cNvContentPartPr/>
                <p14:nvPr/>
              </p14:nvContentPartPr>
              <p14:xfrm>
                <a:off x="5959887" y="1260761"/>
                <a:ext cx="1995480" cy="2085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C71EA-FC9F-17AA-B286-22C761076D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51247" y="1251761"/>
                  <a:ext cx="2013120" cy="21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EDB387-828D-3365-64D8-7AF0BEC14AA8}"/>
                    </a:ext>
                  </a:extLst>
                </p14:cNvPr>
                <p14:cNvContentPartPr/>
                <p14:nvPr/>
              </p14:nvContentPartPr>
              <p14:xfrm>
                <a:off x="6446967" y="2716241"/>
                <a:ext cx="134640" cy="21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EDB387-828D-3365-64D8-7AF0BEC14A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7967" y="2707601"/>
                  <a:ext cx="152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C6F136-F861-60F0-D50C-870034F7B477}"/>
                    </a:ext>
                  </a:extLst>
                </p14:cNvPr>
                <p14:cNvContentPartPr/>
                <p14:nvPr/>
              </p14:nvContentPartPr>
              <p14:xfrm>
                <a:off x="6418167" y="2655041"/>
                <a:ext cx="344880" cy="219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C6F136-F861-60F0-D50C-870034F7B4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09527" y="2646401"/>
                  <a:ext cx="362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B771CF-5DEF-6038-75E2-66AFBE0A9F5F}"/>
                    </a:ext>
                  </a:extLst>
                </p14:cNvPr>
                <p14:cNvContentPartPr/>
                <p14:nvPr/>
              </p14:nvContentPartPr>
              <p14:xfrm>
                <a:off x="6770247" y="2458481"/>
                <a:ext cx="121320" cy="169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B771CF-5DEF-6038-75E2-66AFBE0A9F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1247" y="2449841"/>
                  <a:ext cx="13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8B5F84-BA91-E156-4B57-8783A52BE440}"/>
                    </a:ext>
                  </a:extLst>
                </p14:cNvPr>
                <p14:cNvContentPartPr/>
                <p14:nvPr/>
              </p14:nvContentPartPr>
              <p14:xfrm>
                <a:off x="6770967" y="2382881"/>
                <a:ext cx="396360" cy="255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8B5F84-BA91-E156-4B57-8783A52BE4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1967" y="2374241"/>
                  <a:ext cx="414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125E26-3143-E476-72F2-A29CA8C3A60D}"/>
                    </a:ext>
                  </a:extLst>
                </p14:cNvPr>
                <p14:cNvContentPartPr/>
                <p14:nvPr/>
              </p14:nvContentPartPr>
              <p14:xfrm>
                <a:off x="7209087" y="2108921"/>
                <a:ext cx="168480" cy="253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125E26-3143-E476-72F2-A29CA8C3A6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00447" y="2100281"/>
                  <a:ext cx="186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D4A5D6-1233-750A-2B14-87E866ECD379}"/>
                    </a:ext>
                  </a:extLst>
                </p14:cNvPr>
                <p14:cNvContentPartPr/>
                <p14:nvPr/>
              </p14:nvContentPartPr>
              <p14:xfrm>
                <a:off x="7368927" y="2063561"/>
                <a:ext cx="222480" cy="22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D4A5D6-1233-750A-2B14-87E866ECD3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9927" y="2054921"/>
                  <a:ext cx="240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A89FAD-B2A1-4DC7-2989-D1E0BF3A2371}"/>
                    </a:ext>
                  </a:extLst>
                </p14:cNvPr>
                <p14:cNvContentPartPr/>
                <p14:nvPr/>
              </p14:nvContentPartPr>
              <p14:xfrm>
                <a:off x="7430127" y="1892561"/>
                <a:ext cx="150480" cy="16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A89FAD-B2A1-4DC7-2989-D1E0BF3A23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1487" y="1883561"/>
                  <a:ext cx="168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318070-71C6-8C97-0AA0-C9A6842837DE}"/>
                    </a:ext>
                  </a:extLst>
                </p14:cNvPr>
                <p14:cNvContentPartPr/>
                <p14:nvPr/>
              </p14:nvContentPartPr>
              <p14:xfrm>
                <a:off x="7532367" y="1963841"/>
                <a:ext cx="83520" cy="5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318070-71C6-8C97-0AA0-C9A6842837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3367" y="1954841"/>
                  <a:ext cx="101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EAB492-8D12-F2CA-4F45-E5272F9A9CCE}"/>
                    </a:ext>
                  </a:extLst>
                </p14:cNvPr>
                <p14:cNvContentPartPr/>
                <p14:nvPr/>
              </p14:nvContentPartPr>
              <p14:xfrm>
                <a:off x="7593207" y="1735961"/>
                <a:ext cx="239040" cy="394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EAB492-8D12-F2CA-4F45-E5272F9A9C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4207" y="1727321"/>
                  <a:ext cx="256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FDFE4-FFFD-0AE8-BEC2-9D7AE8C24833}"/>
                    </a:ext>
                  </a:extLst>
                </p14:cNvPr>
                <p14:cNvContentPartPr/>
                <p14:nvPr/>
              </p14:nvContentPartPr>
              <p14:xfrm>
                <a:off x="7774287" y="1407641"/>
                <a:ext cx="231120" cy="254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FDFE4-FFFD-0AE8-BEC2-9D7AE8C248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5287" y="1398641"/>
                  <a:ext cx="248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BF386D-DCC2-84B3-508B-9242D8F1B56B}"/>
                    </a:ext>
                  </a:extLst>
                </p14:cNvPr>
                <p14:cNvContentPartPr/>
                <p14:nvPr/>
              </p14:nvContentPartPr>
              <p14:xfrm>
                <a:off x="7878327" y="1474601"/>
                <a:ext cx="88560" cy="8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BF386D-DCC2-84B3-508B-9242D8F1B5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69327" y="1465601"/>
                  <a:ext cx="106200" cy="1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06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79E9-B139-1CED-31DD-6F7EF34B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Code – 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5324-96B9-7EC7-0249-3271A521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development methods</a:t>
            </a:r>
          </a:p>
          <a:p>
            <a:r>
              <a:rPr lang="en-US" dirty="0"/>
              <a:t>Repeatedly deploy a solution – reliable state</a:t>
            </a:r>
          </a:p>
          <a:p>
            <a:r>
              <a:rPr lang="en-US" dirty="0"/>
              <a:t>ARM template is a Java Script Object Notation (JSON) file that defines infrastructure and configuration for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3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6713-91E1-CDE1-526E-7E045E9C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and Disaster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477E-D9D9-3437-74AB-D18F9568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– Ability of the application to continue running in a healthy state despite localized or transient failures.</a:t>
            </a:r>
          </a:p>
          <a:p>
            <a:r>
              <a:rPr lang="en-US" dirty="0"/>
              <a:t>Disaster Recovery – recover from major incidents. Data backup and archiving</a:t>
            </a:r>
          </a:p>
          <a:p>
            <a:r>
              <a:rPr lang="en-US" dirty="0"/>
              <a:t>Ex: Order processing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72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FDD-4722-D216-35F7-FFF4B85F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AEB8-96C6-0447-AD01-62BD2F4C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syntax</a:t>
            </a:r>
          </a:p>
          <a:p>
            <a:r>
              <a:rPr lang="en-US" dirty="0"/>
              <a:t>Repeatable results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Create any Azure resource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Built-in validation</a:t>
            </a:r>
          </a:p>
          <a:p>
            <a:r>
              <a:rPr lang="en-US" dirty="0"/>
              <a:t>Exportable Code</a:t>
            </a:r>
          </a:p>
        </p:txBody>
      </p:sp>
    </p:spTree>
    <p:extLst>
      <p:ext uri="{BB962C8B-B14F-4D97-AF65-F5344CB8AC3E}">
        <p14:creationId xmlns:p14="http://schemas.microsoft.com/office/powerpoint/2010/main" val="168940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5122-5675-2B8D-255C-E891973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8437-7670-8E49-A1A4-29826059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$schema - required</a:t>
            </a:r>
          </a:p>
          <a:p>
            <a:r>
              <a:rPr lang="en-US" dirty="0" err="1"/>
              <a:t>contentVersion</a:t>
            </a:r>
            <a:r>
              <a:rPr lang="en-US" dirty="0"/>
              <a:t> – required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User-defined functions</a:t>
            </a:r>
          </a:p>
          <a:p>
            <a:r>
              <a:rPr lang="en-US" dirty="0"/>
              <a:t>Resources - required</a:t>
            </a:r>
          </a:p>
          <a:p>
            <a:r>
              <a:rPr lang="en-US" dirty="0"/>
              <a:t>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7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A42CF-519A-D92B-E19B-D34E88641E0E}"/>
              </a:ext>
            </a:extLst>
          </p:cNvPr>
          <p:cNvGrpSpPr/>
          <p:nvPr/>
        </p:nvGrpSpPr>
        <p:grpSpPr>
          <a:xfrm>
            <a:off x="2015727" y="1214681"/>
            <a:ext cx="1111320" cy="399240"/>
            <a:chOff x="2015727" y="1214681"/>
            <a:chExt cx="111132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A32C6B-3775-C592-39BB-B555F490E1D4}"/>
                    </a:ext>
                  </a:extLst>
                </p14:cNvPr>
                <p14:cNvContentPartPr/>
                <p14:nvPr/>
              </p14:nvContentPartPr>
              <p14:xfrm>
                <a:off x="2107527" y="1284161"/>
                <a:ext cx="66600" cy="243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A32C6B-3775-C592-39BB-B555F490E1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8887" y="1275161"/>
                  <a:ext cx="84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4110AC-9F3C-99D8-8440-A184D1FA8F37}"/>
                    </a:ext>
                  </a:extLst>
                </p14:cNvPr>
                <p14:cNvContentPartPr/>
                <p14:nvPr/>
              </p14:nvContentPartPr>
              <p14:xfrm>
                <a:off x="2015727" y="1381721"/>
                <a:ext cx="123840" cy="63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4110AC-9F3C-99D8-8440-A184D1FA8F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7087" y="1373081"/>
                  <a:ext cx="141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2E2ED9-FBEE-A66A-363D-A8D4854BE5E1}"/>
                    </a:ext>
                  </a:extLst>
                </p14:cNvPr>
                <p14:cNvContentPartPr/>
                <p14:nvPr/>
              </p14:nvContentPartPr>
              <p14:xfrm>
                <a:off x="2198967" y="1370201"/>
                <a:ext cx="267480" cy="11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2E2ED9-FBEE-A66A-363D-A8D4854BE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9967" y="1361561"/>
                  <a:ext cx="285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1E0D37-FFCE-EF7D-0A42-6F38386A5F3A}"/>
                    </a:ext>
                  </a:extLst>
                </p14:cNvPr>
                <p14:cNvContentPartPr/>
                <p14:nvPr/>
              </p14:nvContentPartPr>
              <p14:xfrm>
                <a:off x="2494527" y="1391441"/>
                <a:ext cx="92880" cy="22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1E0D37-FFCE-EF7D-0A42-6F38386A5F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5887" y="1382801"/>
                  <a:ext cx="110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0FC0A6-F2F1-B858-3D4E-DE375D8A325B}"/>
                    </a:ext>
                  </a:extLst>
                </p14:cNvPr>
                <p14:cNvContentPartPr/>
                <p14:nvPr/>
              </p14:nvContentPartPr>
              <p14:xfrm>
                <a:off x="2641767" y="1214681"/>
                <a:ext cx="35640" cy="29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0FC0A6-F2F1-B858-3D4E-DE375D8A32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3127" y="1206041"/>
                  <a:ext cx="53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23AC7-0CA2-DFB9-89CC-2093F9170EA3}"/>
                    </a:ext>
                  </a:extLst>
                </p14:cNvPr>
                <p14:cNvContentPartPr/>
                <p14:nvPr/>
              </p14:nvContentPartPr>
              <p14:xfrm>
                <a:off x="2716287" y="1340321"/>
                <a:ext cx="113400" cy="18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23AC7-0CA2-DFB9-89CC-2093F9170E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7287" y="1331681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3E7A5F-3659-D8AD-7CFA-F78E1476B706}"/>
                    </a:ext>
                  </a:extLst>
                </p14:cNvPr>
                <p14:cNvContentPartPr/>
                <p14:nvPr/>
              </p14:nvContentPartPr>
              <p14:xfrm>
                <a:off x="2817087" y="1248521"/>
                <a:ext cx="109440" cy="29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3E7A5F-3659-D8AD-7CFA-F78E1476B7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8087" y="1239521"/>
                  <a:ext cx="127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8CBAEB-51D8-C851-05D2-8A36F93967CC}"/>
                    </a:ext>
                  </a:extLst>
                </p14:cNvPr>
                <p14:cNvContentPartPr/>
                <p14:nvPr/>
              </p14:nvContentPartPr>
              <p14:xfrm>
                <a:off x="2986287" y="1368041"/>
                <a:ext cx="140760" cy="16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8CBAEB-51D8-C851-05D2-8A36F93967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7647" y="1359041"/>
                  <a:ext cx="1584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C1586-138F-D14A-3C75-960929ABD08A}"/>
              </a:ext>
            </a:extLst>
          </p:cNvPr>
          <p:cNvGrpSpPr/>
          <p:nvPr/>
        </p:nvGrpSpPr>
        <p:grpSpPr>
          <a:xfrm>
            <a:off x="3422967" y="1171121"/>
            <a:ext cx="478080" cy="266400"/>
            <a:chOff x="3422967" y="1171121"/>
            <a:chExt cx="47808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C1BC4F-9287-3DB7-3501-1F8486913AB4}"/>
                    </a:ext>
                  </a:extLst>
                </p14:cNvPr>
                <p14:cNvContentPartPr/>
                <p14:nvPr/>
              </p14:nvContentPartPr>
              <p14:xfrm>
                <a:off x="3487047" y="1218641"/>
                <a:ext cx="53280" cy="21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C1BC4F-9287-3DB7-3501-1F8486913A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8407" y="1210001"/>
                  <a:ext cx="70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6F48F6-B525-3380-9901-E317204D27D8}"/>
                    </a:ext>
                  </a:extLst>
                </p14:cNvPr>
                <p14:cNvContentPartPr/>
                <p14:nvPr/>
              </p14:nvContentPartPr>
              <p14:xfrm>
                <a:off x="3422967" y="1329521"/>
                <a:ext cx="196200" cy="10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6F48F6-B525-3380-9901-E317204D27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3967" y="1320881"/>
                  <a:ext cx="213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92F5FB-A2ED-D00A-C212-A433BD2617DF}"/>
                    </a:ext>
                  </a:extLst>
                </p14:cNvPr>
                <p14:cNvContentPartPr/>
                <p14:nvPr/>
              </p14:nvContentPartPr>
              <p14:xfrm>
                <a:off x="3589647" y="1171121"/>
                <a:ext cx="138240" cy="26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92F5FB-A2ED-D00A-C212-A433BD2617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0647" y="1162481"/>
                  <a:ext cx="155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3652E0-DA9C-9085-4C5A-7C2CE01C5DF8}"/>
                    </a:ext>
                  </a:extLst>
                </p14:cNvPr>
                <p14:cNvContentPartPr/>
                <p14:nvPr/>
              </p14:nvContentPartPr>
              <p14:xfrm>
                <a:off x="3772527" y="1286681"/>
                <a:ext cx="128520" cy="9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3652E0-DA9C-9085-4C5A-7C2CE01C5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887" y="1278041"/>
                  <a:ext cx="1461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DF95A9-A5D3-9622-3EAF-02F9D201AA77}"/>
              </a:ext>
            </a:extLst>
          </p:cNvPr>
          <p:cNvGrpSpPr/>
          <p:nvPr/>
        </p:nvGrpSpPr>
        <p:grpSpPr>
          <a:xfrm>
            <a:off x="2121567" y="1898321"/>
            <a:ext cx="1144800" cy="268200"/>
            <a:chOff x="2121567" y="1898321"/>
            <a:chExt cx="11448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A1682B-CC37-38FB-A237-3F7A95CA364B}"/>
                    </a:ext>
                  </a:extLst>
                </p14:cNvPr>
                <p14:cNvContentPartPr/>
                <p14:nvPr/>
              </p14:nvContentPartPr>
              <p14:xfrm>
                <a:off x="2121567" y="1898321"/>
                <a:ext cx="97560" cy="22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A1682B-CC37-38FB-A237-3F7A95CA36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567" y="1889681"/>
                  <a:ext cx="115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0D25DA-A9C9-2EBA-C1B8-73CDD9B96A7C}"/>
                    </a:ext>
                  </a:extLst>
                </p14:cNvPr>
                <p14:cNvContentPartPr/>
                <p14:nvPr/>
              </p14:nvContentPartPr>
              <p14:xfrm>
                <a:off x="2221647" y="1995161"/>
                <a:ext cx="118440" cy="10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0D25DA-A9C9-2EBA-C1B8-73CDD9B96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2647" y="1986521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A7BCE6-FB0E-C7FC-67C1-9BF0982F59AD}"/>
                    </a:ext>
                  </a:extLst>
                </p14:cNvPr>
                <p14:cNvContentPartPr/>
                <p14:nvPr/>
              </p14:nvContentPartPr>
              <p14:xfrm>
                <a:off x="2360607" y="1997321"/>
                <a:ext cx="177120" cy="16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A7BCE6-FB0E-C7FC-67C1-9BF0982F59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51967" y="1988321"/>
                  <a:ext cx="194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C60B45-597E-E593-C156-29C0150E3834}"/>
                    </a:ext>
                  </a:extLst>
                </p14:cNvPr>
                <p14:cNvContentPartPr/>
                <p14:nvPr/>
              </p14:nvContentPartPr>
              <p14:xfrm>
                <a:off x="2522247" y="2005601"/>
                <a:ext cx="24228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C60B45-597E-E593-C156-29C0150E38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3247" y="1996601"/>
                  <a:ext cx="25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99DFE2-6BDF-32AB-12EF-AD8C80939219}"/>
                    </a:ext>
                  </a:extLst>
                </p14:cNvPr>
                <p14:cNvContentPartPr/>
                <p14:nvPr/>
              </p14:nvContentPartPr>
              <p14:xfrm>
                <a:off x="2813127" y="2000561"/>
                <a:ext cx="103680" cy="111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99DFE2-6BDF-32AB-12EF-AD8C809392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04487" y="1991921"/>
                  <a:ext cx="121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83A016-9B4A-4101-00D0-48E8AC757771}"/>
                    </a:ext>
                  </a:extLst>
                </p14:cNvPr>
                <p14:cNvContentPartPr/>
                <p14:nvPr/>
              </p14:nvContentPartPr>
              <p14:xfrm>
                <a:off x="2881527" y="1924241"/>
                <a:ext cx="110520" cy="19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83A016-9B4A-4101-00D0-48E8AC7577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2887" y="1915241"/>
                  <a:ext cx="12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D26924-F8B8-B59D-7162-869C81261CAC}"/>
                    </a:ext>
                  </a:extLst>
                </p14:cNvPr>
                <p14:cNvContentPartPr/>
                <p14:nvPr/>
              </p14:nvContentPartPr>
              <p14:xfrm>
                <a:off x="3011127" y="2002721"/>
                <a:ext cx="118800" cy="10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D26924-F8B8-B59D-7162-869C81261C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2127" y="1994081"/>
                  <a:ext cx="13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793BE2-5570-5499-9BD5-4D2B7175E1F1}"/>
                    </a:ext>
                  </a:extLst>
                </p14:cNvPr>
                <p14:cNvContentPartPr/>
                <p14:nvPr/>
              </p14:nvContentPartPr>
              <p14:xfrm>
                <a:off x="3170247" y="1953041"/>
                <a:ext cx="96120" cy="16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793BE2-5570-5499-9BD5-4D2B7175E1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61247" y="1944401"/>
                  <a:ext cx="1137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468B41-08A1-16C6-4AE5-A7319EFF44D0}"/>
              </a:ext>
            </a:extLst>
          </p:cNvPr>
          <p:cNvGrpSpPr/>
          <p:nvPr/>
        </p:nvGrpSpPr>
        <p:grpSpPr>
          <a:xfrm>
            <a:off x="3536007" y="1815521"/>
            <a:ext cx="479880" cy="304920"/>
            <a:chOff x="3536007" y="1815521"/>
            <a:chExt cx="4798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0CC7E9-CA43-BFBF-A2AA-F39629DF64AC}"/>
                    </a:ext>
                  </a:extLst>
                </p14:cNvPr>
                <p14:cNvContentPartPr/>
                <p14:nvPr/>
              </p14:nvContentPartPr>
              <p14:xfrm>
                <a:off x="3575247" y="1815521"/>
                <a:ext cx="48600" cy="30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0CC7E9-CA43-BFBF-A2AA-F39629DF64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6607" y="1806881"/>
                  <a:ext cx="66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D8B986-3AA2-BDF9-D035-D466B91E8F6A}"/>
                    </a:ext>
                  </a:extLst>
                </p14:cNvPr>
                <p14:cNvContentPartPr/>
                <p14:nvPr/>
              </p14:nvContentPartPr>
              <p14:xfrm>
                <a:off x="3536007" y="1973921"/>
                <a:ext cx="19944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D8B986-3AA2-BDF9-D035-D466B91E8F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27367" y="1964921"/>
                  <a:ext cx="21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1D091E-F7A1-9C6C-274A-79A561C0B0C8}"/>
                    </a:ext>
                  </a:extLst>
                </p14:cNvPr>
                <p14:cNvContentPartPr/>
                <p14:nvPr/>
              </p14:nvContentPartPr>
              <p14:xfrm>
                <a:off x="3674967" y="1827761"/>
                <a:ext cx="168480" cy="26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1D091E-F7A1-9C6C-274A-79A561C0B0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66327" y="1819121"/>
                  <a:ext cx="18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D22D73-B6C5-492E-3E98-000A1A3D9801}"/>
                    </a:ext>
                  </a:extLst>
                </p14:cNvPr>
                <p14:cNvContentPartPr/>
                <p14:nvPr/>
              </p14:nvContentPartPr>
              <p14:xfrm>
                <a:off x="3893127" y="1963121"/>
                <a:ext cx="122760" cy="152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D22D73-B6C5-492E-3E98-000A1A3D98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4487" y="1954481"/>
                  <a:ext cx="140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C6CC20-BEDF-006D-F190-3585DDB2A8B1}"/>
              </a:ext>
            </a:extLst>
          </p:cNvPr>
          <p:cNvGrpSpPr/>
          <p:nvPr/>
        </p:nvGrpSpPr>
        <p:grpSpPr>
          <a:xfrm>
            <a:off x="4167087" y="977441"/>
            <a:ext cx="1629000" cy="424800"/>
            <a:chOff x="4167087" y="977441"/>
            <a:chExt cx="162900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CCF17E-2D85-ED47-6B38-366B777560A0}"/>
                    </a:ext>
                  </a:extLst>
                </p14:cNvPr>
                <p14:cNvContentPartPr/>
                <p14:nvPr/>
              </p14:nvContentPartPr>
              <p14:xfrm>
                <a:off x="4167087" y="1243481"/>
                <a:ext cx="504720" cy="10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CCF17E-2D85-ED47-6B38-366B777560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8447" y="1234841"/>
                  <a:ext cx="522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7E7759-3215-1B04-71F1-2FC9535FFA69}"/>
                    </a:ext>
                  </a:extLst>
                </p14:cNvPr>
                <p14:cNvContentPartPr/>
                <p14:nvPr/>
              </p14:nvContentPartPr>
              <p14:xfrm>
                <a:off x="4810407" y="1069961"/>
                <a:ext cx="27000" cy="29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7E7759-3215-1B04-71F1-2FC9535FFA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01767" y="1060961"/>
                  <a:ext cx="44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CD2FFD-B005-F1DE-5822-80F308F87B00}"/>
                    </a:ext>
                  </a:extLst>
                </p14:cNvPr>
                <p14:cNvContentPartPr/>
                <p14:nvPr/>
              </p14:nvContentPartPr>
              <p14:xfrm>
                <a:off x="4721847" y="1115681"/>
                <a:ext cx="601920" cy="286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CD2FFD-B005-F1DE-5822-80F308F87B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2847" y="1106681"/>
                  <a:ext cx="619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6F6870-0C65-B4A7-70E4-B26B399F6C5E}"/>
                    </a:ext>
                  </a:extLst>
                </p14:cNvPr>
                <p14:cNvContentPartPr/>
                <p14:nvPr/>
              </p14:nvContentPartPr>
              <p14:xfrm>
                <a:off x="5386407" y="977441"/>
                <a:ext cx="42480" cy="30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6F6870-0C65-B4A7-70E4-B26B399F6C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77407" y="968441"/>
                  <a:ext cx="60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84EF64-82CA-1DB5-4897-64B2DB97F6F2}"/>
                    </a:ext>
                  </a:extLst>
                </p14:cNvPr>
                <p14:cNvContentPartPr/>
                <p14:nvPr/>
              </p14:nvContentPartPr>
              <p14:xfrm>
                <a:off x="5450487" y="1042601"/>
                <a:ext cx="145080" cy="26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84EF64-82CA-1DB5-4897-64B2DB97F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1487" y="1033961"/>
                  <a:ext cx="162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9F25CC-0ADF-3B30-FCC0-82BE849CDA3B}"/>
                    </a:ext>
                  </a:extLst>
                </p14:cNvPr>
                <p14:cNvContentPartPr/>
                <p14:nvPr/>
              </p14:nvContentPartPr>
              <p14:xfrm>
                <a:off x="5489367" y="1054481"/>
                <a:ext cx="142560" cy="11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9F25CC-0ADF-3B30-FCC0-82BE849CDA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80367" y="1045481"/>
                  <a:ext cx="160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454216-5B2A-C4EB-19FE-6BDEE8C4B6AF}"/>
                    </a:ext>
                  </a:extLst>
                </p14:cNvPr>
                <p14:cNvContentPartPr/>
                <p14:nvPr/>
              </p14:nvContentPartPr>
              <p14:xfrm>
                <a:off x="5655327" y="1051241"/>
                <a:ext cx="140760" cy="177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454216-5B2A-C4EB-19FE-6BDEE8C4B6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6327" y="1042601"/>
                  <a:ext cx="1584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C7597A-662C-A290-26A9-F2DE8C3174FF}"/>
              </a:ext>
            </a:extLst>
          </p:cNvPr>
          <p:cNvGrpSpPr/>
          <p:nvPr/>
        </p:nvGrpSpPr>
        <p:grpSpPr>
          <a:xfrm>
            <a:off x="6133407" y="892121"/>
            <a:ext cx="903960" cy="296640"/>
            <a:chOff x="6133407" y="892121"/>
            <a:chExt cx="90396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1C707E-94FC-FFD3-3DB5-21259C6D64E8}"/>
                    </a:ext>
                  </a:extLst>
                </p14:cNvPr>
                <p14:cNvContentPartPr/>
                <p14:nvPr/>
              </p14:nvContentPartPr>
              <p14:xfrm>
                <a:off x="6133407" y="1020641"/>
                <a:ext cx="57960" cy="16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1C707E-94FC-FFD3-3DB5-21259C6D64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24407" y="1012001"/>
                  <a:ext cx="75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880EEC-015D-31B4-A3B5-2EA9801BDAA1}"/>
                    </a:ext>
                  </a:extLst>
                </p14:cNvPr>
                <p14:cNvContentPartPr/>
                <p14:nvPr/>
              </p14:nvContentPartPr>
              <p14:xfrm>
                <a:off x="6249687" y="892121"/>
                <a:ext cx="275400" cy="27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880EEC-015D-31B4-A3B5-2EA9801BDA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1047" y="883481"/>
                  <a:ext cx="293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B0E387-E113-5FF7-0C71-4EF47B95FD45}"/>
                    </a:ext>
                  </a:extLst>
                </p14:cNvPr>
                <p14:cNvContentPartPr/>
                <p14:nvPr/>
              </p14:nvContentPartPr>
              <p14:xfrm>
                <a:off x="6570087" y="971681"/>
                <a:ext cx="467280" cy="11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B0E387-E113-5FF7-0C71-4EF47B95FD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61447" y="963041"/>
                  <a:ext cx="48492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5AEFC8B-1EBC-B59A-636B-C7F4A49EF4BD}"/>
                  </a:ext>
                </a:extLst>
              </p14:cNvPr>
              <p14:cNvContentPartPr/>
              <p14:nvPr/>
            </p14:nvContentPartPr>
            <p14:xfrm>
              <a:off x="4280487" y="2011721"/>
              <a:ext cx="334440" cy="4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5AEFC8B-1EBC-B59A-636B-C7F4A49EF4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71487" y="2003081"/>
                <a:ext cx="3520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FA80CC3-B1A7-523D-7437-ECA6D02BF8BF}"/>
              </a:ext>
            </a:extLst>
          </p:cNvPr>
          <p:cNvGrpSpPr/>
          <p:nvPr/>
        </p:nvGrpSpPr>
        <p:grpSpPr>
          <a:xfrm>
            <a:off x="4946847" y="1787801"/>
            <a:ext cx="1278360" cy="609120"/>
            <a:chOff x="4946847" y="1787801"/>
            <a:chExt cx="127836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EF518E-FEE5-407F-1F0E-3234412D6FA2}"/>
                    </a:ext>
                  </a:extLst>
                </p14:cNvPr>
                <p14:cNvContentPartPr/>
                <p14:nvPr/>
              </p14:nvContentPartPr>
              <p14:xfrm>
                <a:off x="4946847" y="1857281"/>
                <a:ext cx="63000" cy="27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EF518E-FEE5-407F-1F0E-3234412D6F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7847" y="1848281"/>
                  <a:ext cx="80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1111FA-1E55-59E9-01FE-A52CFA0B57AE}"/>
                    </a:ext>
                  </a:extLst>
                </p14:cNvPr>
                <p14:cNvContentPartPr/>
                <p14:nvPr/>
              </p14:nvContentPartPr>
              <p14:xfrm>
                <a:off x="5071407" y="1949081"/>
                <a:ext cx="96840" cy="15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1111FA-1E55-59E9-01FE-A52CFA0B57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62407" y="1940081"/>
                  <a:ext cx="114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91C30-04DA-1BA9-269B-755020BF8FAB}"/>
                    </a:ext>
                  </a:extLst>
                </p14:cNvPr>
                <p14:cNvContentPartPr/>
                <p14:nvPr/>
              </p14:nvContentPartPr>
              <p14:xfrm>
                <a:off x="5213967" y="1919921"/>
                <a:ext cx="148680" cy="160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91C30-04DA-1BA9-269B-755020BF8F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05327" y="1910921"/>
                  <a:ext cx="166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6EC97C-17A2-A136-4AF3-E7792D711588}"/>
                    </a:ext>
                  </a:extLst>
                </p14:cNvPr>
                <p14:cNvContentPartPr/>
                <p14:nvPr/>
              </p14:nvContentPartPr>
              <p14:xfrm>
                <a:off x="5373087" y="1935041"/>
                <a:ext cx="281880" cy="105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6EC97C-17A2-A136-4AF3-E7792D7115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4087" y="1926041"/>
                  <a:ext cx="29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A3E0C3-A53F-9282-2863-6BDADAEEAC12}"/>
                    </a:ext>
                  </a:extLst>
                </p14:cNvPr>
                <p14:cNvContentPartPr/>
                <p14:nvPr/>
              </p14:nvContentPartPr>
              <p14:xfrm>
                <a:off x="5682327" y="1914521"/>
                <a:ext cx="83880" cy="88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A3E0C3-A53F-9282-2863-6BDADAEEAC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73687" y="1905881"/>
                  <a:ext cx="101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AE107C-8772-2073-ED74-28E52BBF401F}"/>
                    </a:ext>
                  </a:extLst>
                </p14:cNvPr>
                <p14:cNvContentPartPr/>
                <p14:nvPr/>
              </p14:nvContentPartPr>
              <p14:xfrm>
                <a:off x="5760447" y="1806521"/>
                <a:ext cx="121680" cy="22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AE107C-8772-2073-ED74-28E52BBF4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51807" y="1797881"/>
                  <a:ext cx="139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F161D5-E079-C2D1-1B35-6128A6FC91C3}"/>
                    </a:ext>
                  </a:extLst>
                </p14:cNvPr>
                <p14:cNvContentPartPr/>
                <p14:nvPr/>
              </p14:nvContentPartPr>
              <p14:xfrm>
                <a:off x="5914887" y="1806161"/>
                <a:ext cx="157680" cy="14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F161D5-E079-C2D1-1B35-6128A6FC91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05887" y="1797161"/>
                  <a:ext cx="175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FFEB2D-8E8D-08E1-4BE8-68F3AB5C597B}"/>
                    </a:ext>
                  </a:extLst>
                </p14:cNvPr>
                <p14:cNvContentPartPr/>
                <p14:nvPr/>
              </p14:nvContentPartPr>
              <p14:xfrm>
                <a:off x="6075447" y="1787801"/>
                <a:ext cx="133560" cy="18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FFEB2D-8E8D-08E1-4BE8-68F3AB5C59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66447" y="1778801"/>
                  <a:ext cx="151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55565D-CBFB-0127-97BE-3EC558D86CBB}"/>
                    </a:ext>
                  </a:extLst>
                </p14:cNvPr>
                <p14:cNvContentPartPr/>
                <p14:nvPr/>
              </p14:nvContentPartPr>
              <p14:xfrm>
                <a:off x="5071047" y="2096321"/>
                <a:ext cx="1154160" cy="18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55565D-CBFB-0127-97BE-3EC558D86C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62047" y="2087321"/>
                  <a:ext cx="1171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2B74C5-DD99-F724-15BE-F76A62D7C0B2}"/>
                    </a:ext>
                  </a:extLst>
                </p14:cNvPr>
                <p14:cNvContentPartPr/>
                <p14:nvPr/>
              </p14:nvContentPartPr>
              <p14:xfrm>
                <a:off x="5183727" y="2149601"/>
                <a:ext cx="915840" cy="247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2B74C5-DD99-F724-15BE-F76A62D7C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4727" y="2140961"/>
                  <a:ext cx="9334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076F3E-738F-1498-3101-79BAB4F51634}"/>
              </a:ext>
            </a:extLst>
          </p:cNvPr>
          <p:cNvGrpSpPr/>
          <p:nvPr/>
        </p:nvGrpSpPr>
        <p:grpSpPr>
          <a:xfrm>
            <a:off x="6990927" y="673241"/>
            <a:ext cx="1267200" cy="631440"/>
            <a:chOff x="6990927" y="673241"/>
            <a:chExt cx="126720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AE1FB2-1F21-9DB3-1BB9-867130466B63}"/>
                    </a:ext>
                  </a:extLst>
                </p14:cNvPr>
                <p14:cNvContentPartPr/>
                <p14:nvPr/>
              </p14:nvContentPartPr>
              <p14:xfrm>
                <a:off x="6990927" y="673241"/>
                <a:ext cx="285840" cy="63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AE1FB2-1F21-9DB3-1BB9-867130466B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1927" y="664601"/>
                  <a:ext cx="3034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6450AF-766B-66DB-28DD-420F6033F8DC}"/>
                    </a:ext>
                  </a:extLst>
                </p14:cNvPr>
                <p14:cNvContentPartPr/>
                <p14:nvPr/>
              </p14:nvContentPartPr>
              <p14:xfrm>
                <a:off x="7360647" y="831281"/>
                <a:ext cx="186480" cy="27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6450AF-766B-66DB-28DD-420F6033F8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51647" y="822641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5065CB-BCF6-4C07-4C55-3CB52A86EC77}"/>
                    </a:ext>
                  </a:extLst>
                </p14:cNvPr>
                <p14:cNvContentPartPr/>
                <p14:nvPr/>
              </p14:nvContentPartPr>
              <p14:xfrm>
                <a:off x="7581687" y="920921"/>
                <a:ext cx="115200" cy="9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5065CB-BCF6-4C07-4C55-3CB52A86EC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73047" y="911921"/>
                  <a:ext cx="132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7F2FAB-972C-1033-B5B4-A6ABD6958AF6}"/>
                    </a:ext>
                  </a:extLst>
                </p14:cNvPr>
                <p14:cNvContentPartPr/>
                <p14:nvPr/>
              </p14:nvContentPartPr>
              <p14:xfrm>
                <a:off x="7775007" y="838121"/>
                <a:ext cx="122040" cy="128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7F2FAB-972C-1033-B5B4-A6ABD6958A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6007" y="829481"/>
                  <a:ext cx="139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46565F-C93B-7CC1-21DA-D844042829A4}"/>
                    </a:ext>
                  </a:extLst>
                </p14:cNvPr>
                <p14:cNvContentPartPr/>
                <p14:nvPr/>
              </p14:nvContentPartPr>
              <p14:xfrm>
                <a:off x="7927647" y="815441"/>
                <a:ext cx="46440" cy="14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46565F-C93B-7CC1-21DA-D844042829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18647" y="806441"/>
                  <a:ext cx="64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9C92F6-DCC8-3AC0-5AEE-CA02B2D96D2C}"/>
                    </a:ext>
                  </a:extLst>
                </p14:cNvPr>
                <p14:cNvContentPartPr/>
                <p14:nvPr/>
              </p14:nvContentPartPr>
              <p14:xfrm>
                <a:off x="8082447" y="803201"/>
                <a:ext cx="175680" cy="11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9C92F6-DCC8-3AC0-5AEE-CA02B2D96D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73447" y="794561"/>
                  <a:ext cx="1933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B2CC42D-8FC6-0585-8164-10A67F20A109}"/>
              </a:ext>
            </a:extLst>
          </p:cNvPr>
          <p:cNvGrpSpPr/>
          <p:nvPr/>
        </p:nvGrpSpPr>
        <p:grpSpPr>
          <a:xfrm>
            <a:off x="6488367" y="1530041"/>
            <a:ext cx="3057840" cy="868680"/>
            <a:chOff x="6488367" y="1530041"/>
            <a:chExt cx="3057840" cy="8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7AB1C9-7A76-FFCC-C795-E8FCC6E08B9D}"/>
                    </a:ext>
                  </a:extLst>
                </p14:cNvPr>
                <p14:cNvContentPartPr/>
                <p14:nvPr/>
              </p14:nvContentPartPr>
              <p14:xfrm>
                <a:off x="6488367" y="1530041"/>
                <a:ext cx="216720" cy="868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7AB1C9-7A76-FFCC-C795-E8FCC6E08B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79727" y="1521401"/>
                  <a:ext cx="23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A26936-4DE2-23C8-CD67-A3F41C4B0DF6}"/>
                    </a:ext>
                  </a:extLst>
                </p14:cNvPr>
                <p14:cNvContentPartPr/>
                <p14:nvPr/>
              </p14:nvContentPartPr>
              <p14:xfrm>
                <a:off x="6869967" y="1711121"/>
                <a:ext cx="131400" cy="223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A26936-4DE2-23C8-CD67-A3F41C4B0D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61327" y="1702481"/>
                  <a:ext cx="149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71632A-5207-393B-D01F-DCD063EB6A84}"/>
                    </a:ext>
                  </a:extLst>
                </p14:cNvPr>
                <p14:cNvContentPartPr/>
                <p14:nvPr/>
              </p14:nvContentPartPr>
              <p14:xfrm>
                <a:off x="7054287" y="1756121"/>
                <a:ext cx="497520" cy="172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71632A-5207-393B-D01F-DCD063EB6A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45287" y="1747481"/>
                  <a:ext cx="515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C3C53E-8D23-BB1A-A890-5735FA544563}"/>
                    </a:ext>
                  </a:extLst>
                </p14:cNvPr>
                <p14:cNvContentPartPr/>
                <p14:nvPr/>
              </p14:nvContentPartPr>
              <p14:xfrm>
                <a:off x="7707327" y="1761161"/>
                <a:ext cx="48960" cy="77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C3C53E-8D23-BB1A-A890-5735FA5445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98687" y="1752161"/>
                  <a:ext cx="66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AF531B-1F68-AB0B-6548-3B6724C81256}"/>
                    </a:ext>
                  </a:extLst>
                </p14:cNvPr>
                <p14:cNvContentPartPr/>
                <p14:nvPr/>
              </p14:nvContentPartPr>
              <p14:xfrm>
                <a:off x="7789767" y="1627241"/>
                <a:ext cx="145440" cy="29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AF531B-1F68-AB0B-6548-3B6724C812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81127" y="1618241"/>
                  <a:ext cx="163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51ADF1-08E8-5633-8723-E085C1DB7D74}"/>
                    </a:ext>
                  </a:extLst>
                </p14:cNvPr>
                <p14:cNvContentPartPr/>
                <p14:nvPr/>
              </p14:nvContentPartPr>
              <p14:xfrm>
                <a:off x="8054727" y="1645241"/>
                <a:ext cx="22680" cy="22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51ADF1-08E8-5633-8723-E085C1DB7D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45727" y="1636241"/>
                  <a:ext cx="40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471BFEC-AF49-3837-1553-F1E8C99C11FF}"/>
                    </a:ext>
                  </a:extLst>
                </p14:cNvPr>
                <p14:cNvContentPartPr/>
                <p14:nvPr/>
              </p14:nvContentPartPr>
              <p14:xfrm>
                <a:off x="7988127" y="1642721"/>
                <a:ext cx="421200" cy="17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471BFEC-AF49-3837-1553-F1E8C99C11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9127" y="1634081"/>
                  <a:ext cx="438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844DCB-E62C-B869-2950-2610D5D35D92}"/>
                    </a:ext>
                  </a:extLst>
                </p14:cNvPr>
                <p14:cNvContentPartPr/>
                <p14:nvPr/>
              </p14:nvContentPartPr>
              <p14:xfrm>
                <a:off x="8439567" y="1609601"/>
                <a:ext cx="105840" cy="22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844DCB-E62C-B869-2950-2610D5D35D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30567" y="1600601"/>
                  <a:ext cx="123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A97073-6F20-49CF-DAFD-81C893B6C227}"/>
                    </a:ext>
                  </a:extLst>
                </p14:cNvPr>
                <p14:cNvContentPartPr/>
                <p14:nvPr/>
              </p14:nvContentPartPr>
              <p14:xfrm>
                <a:off x="8563047" y="1703561"/>
                <a:ext cx="130680" cy="11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A97073-6F20-49CF-DAFD-81C893B6C2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54407" y="1694561"/>
                  <a:ext cx="148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96281D-4C31-12E8-FD11-B285732A0B21}"/>
                    </a:ext>
                  </a:extLst>
                </p14:cNvPr>
                <p14:cNvContentPartPr/>
                <p14:nvPr/>
              </p14:nvContentPartPr>
              <p14:xfrm>
                <a:off x="8699127" y="1671161"/>
                <a:ext cx="52200" cy="140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96281D-4C31-12E8-FD11-B285732A0B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90127" y="1662161"/>
                  <a:ext cx="69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37D266-656F-96CE-DDDF-78F391FCB5A8}"/>
                    </a:ext>
                  </a:extLst>
                </p14:cNvPr>
                <p14:cNvContentPartPr/>
                <p14:nvPr/>
              </p14:nvContentPartPr>
              <p14:xfrm>
                <a:off x="8801367" y="1690601"/>
                <a:ext cx="52920" cy="12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37D266-656F-96CE-DDDF-78F391FCB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92727" y="1681601"/>
                  <a:ext cx="70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A3EC83-ACD2-CAF2-4638-383B85B894AC}"/>
                    </a:ext>
                  </a:extLst>
                </p14:cNvPr>
                <p14:cNvContentPartPr/>
                <p14:nvPr/>
              </p14:nvContentPartPr>
              <p14:xfrm>
                <a:off x="8895327" y="1720121"/>
                <a:ext cx="119520" cy="56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A3EC83-ACD2-CAF2-4638-383B85B894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86687" y="1711121"/>
                  <a:ext cx="137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8EBF86-740F-2D2C-2D0A-98C00C4736D2}"/>
                    </a:ext>
                  </a:extLst>
                </p14:cNvPr>
                <p14:cNvContentPartPr/>
                <p14:nvPr/>
              </p14:nvContentPartPr>
              <p14:xfrm>
                <a:off x="9073527" y="1625081"/>
                <a:ext cx="219600" cy="18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8EBF86-740F-2D2C-2D0A-98C00C4736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64527" y="1616441"/>
                  <a:ext cx="237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466699-B660-7E91-35E7-AF14EF7D1691}"/>
                    </a:ext>
                  </a:extLst>
                </p14:cNvPr>
                <p14:cNvContentPartPr/>
                <p14:nvPr/>
              </p14:nvContentPartPr>
              <p14:xfrm>
                <a:off x="9328407" y="1608521"/>
                <a:ext cx="143280" cy="13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466699-B660-7E91-35E7-AF14EF7D16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9767" y="1599881"/>
                  <a:ext cx="160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AECAD8-F99B-ACAE-591A-DA3F07AB7082}"/>
                    </a:ext>
                  </a:extLst>
                </p14:cNvPr>
                <p14:cNvContentPartPr/>
                <p14:nvPr/>
              </p14:nvContentPartPr>
              <p14:xfrm>
                <a:off x="9502287" y="1582961"/>
                <a:ext cx="43920" cy="148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AECAD8-F99B-ACAE-591A-DA3F07AB70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93287" y="1574321"/>
                  <a:ext cx="61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A5A245F-E3DC-67BA-5449-783094B7AF64}"/>
                    </a:ext>
                  </a:extLst>
                </p14:cNvPr>
                <p14:cNvContentPartPr/>
                <p14:nvPr/>
              </p14:nvContentPartPr>
              <p14:xfrm>
                <a:off x="8821167" y="1698881"/>
                <a:ext cx="17280" cy="2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A5A245F-E3DC-67BA-5449-783094B7AF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12527" y="1689881"/>
                  <a:ext cx="34920" cy="4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3737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FF4A-5C09-8E2B-9350-72AE02A4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Application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89C1-EB86-9A95-2FB0-9551712B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Blue-green deployment – Achieve with App Service Slots</a:t>
            </a:r>
          </a:p>
          <a:p>
            <a:r>
              <a:rPr lang="en-US" dirty="0"/>
              <a:t>Canary release – Release to small set of users and eventual roll </a:t>
            </a:r>
            <a:r>
              <a:rPr lang="en-US"/>
              <a:t>out of </a:t>
            </a:r>
            <a:r>
              <a:rPr lang="en-US" dirty="0"/>
              <a:t>100% of </a:t>
            </a:r>
            <a:r>
              <a:rPr lang="en-US"/>
              <a:t>the 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F263-E398-67EA-251C-02D7FBAA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4ADD-5786-E3C8-7408-A2AF15ED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Single Point of Failure</a:t>
            </a:r>
          </a:p>
          <a:p>
            <a:r>
              <a:rPr lang="en-US" dirty="0"/>
              <a:t>Availability Zones – Datacenter level failure</a:t>
            </a:r>
          </a:p>
          <a:p>
            <a:r>
              <a:rPr lang="en-US" dirty="0"/>
              <a:t>Virtual Machine Scale Set - Autoscaling</a:t>
            </a:r>
          </a:p>
          <a:p>
            <a:r>
              <a:rPr lang="en-US" dirty="0"/>
              <a:t>Replication of VM</a:t>
            </a:r>
          </a:p>
          <a:p>
            <a:r>
              <a:rPr lang="en-US" dirty="0"/>
              <a:t>Multi-Region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EE4-543D-D17D-3721-99F54138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1A96-385E-DA36-6101-822A572E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is distinct from data replication</a:t>
            </a:r>
          </a:p>
          <a:p>
            <a:r>
              <a:rPr lang="en-US" dirty="0"/>
              <a:t>Ex: Azure Storage replication:</a:t>
            </a:r>
          </a:p>
          <a:p>
            <a:pPr lvl="1"/>
            <a:r>
              <a:rPr lang="en-US" dirty="0"/>
              <a:t>LRS</a:t>
            </a:r>
          </a:p>
          <a:p>
            <a:pPr lvl="1"/>
            <a:r>
              <a:rPr lang="en-US" dirty="0"/>
              <a:t>ZRS</a:t>
            </a:r>
          </a:p>
          <a:p>
            <a:pPr lvl="1"/>
            <a:r>
              <a:rPr lang="en-US" dirty="0"/>
              <a:t>GRS</a:t>
            </a:r>
          </a:p>
          <a:p>
            <a:pPr lvl="1"/>
            <a:r>
              <a:rPr lang="en-US" dirty="0"/>
              <a:t>RA-GRS</a:t>
            </a:r>
          </a:p>
          <a:p>
            <a:pPr lvl="1"/>
            <a:r>
              <a:rPr lang="en-US" dirty="0"/>
              <a:t>GZRS</a:t>
            </a:r>
          </a:p>
          <a:p>
            <a:pPr lvl="1"/>
            <a:r>
              <a:rPr lang="en-US" dirty="0"/>
              <a:t>RA-GZRS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4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CB38-03AF-3F5A-30F1-4531927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4087-2A09-90F7-E2AD-D86D4734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Time Objective (RTO) – Maximum acceptable time that an application can be unavailable after an incident</a:t>
            </a:r>
            <a:br>
              <a:rPr lang="en-US" dirty="0"/>
            </a:br>
            <a:r>
              <a:rPr lang="en-US" dirty="0"/>
              <a:t>Ex: RTO is 90 min</a:t>
            </a:r>
          </a:p>
          <a:p>
            <a:r>
              <a:rPr lang="en-US" dirty="0"/>
              <a:t>Recovery Point Objective (RPO) – Maximum duration of the data loss that is acceptable during a disaster.</a:t>
            </a:r>
          </a:p>
          <a:p>
            <a:r>
              <a:rPr lang="en-US" dirty="0"/>
              <a:t>Mean Time To Recover (MTTR) – It is average time that it takes to restore the application after a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49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0231-AF53-9B7C-EFB7-88CEBDC3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C951-3375-11FF-9A99-C8FE7D55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Uptime and connectivity</a:t>
            </a:r>
          </a:p>
          <a:p>
            <a:r>
              <a:rPr lang="en-US" dirty="0"/>
              <a:t>Obtain service credits if SLA’s are not met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5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FD-0942-4E89-EA9D-006EFACE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SLA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A523-CD9E-67BE-881F-BC158E5A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Web App writes the data to Azure SQL Database</a:t>
            </a:r>
          </a:p>
          <a:p>
            <a:r>
              <a:rPr lang="en-US" dirty="0"/>
              <a:t>App Service = 99.95%</a:t>
            </a:r>
          </a:p>
          <a:p>
            <a:r>
              <a:rPr lang="en-US" dirty="0"/>
              <a:t>SQL Database = 99.99%</a:t>
            </a:r>
          </a:p>
          <a:p>
            <a:r>
              <a:rPr lang="en-US" dirty="0"/>
              <a:t>Composite SLA = 99.95% x 99.99% = 99.94%</a:t>
            </a:r>
          </a:p>
          <a:p>
            <a:r>
              <a:rPr lang="en-US" dirty="0"/>
              <a:t>SQL database is unavailable, Add queue – transactions get stored in the queue</a:t>
            </a:r>
          </a:p>
          <a:p>
            <a:r>
              <a:rPr lang="en-US" dirty="0"/>
              <a:t>Service Bus Queue = 99.9%</a:t>
            </a:r>
          </a:p>
          <a:p>
            <a:r>
              <a:rPr lang="en-US" dirty="0"/>
              <a:t>Web App AND (Database or Queue) ~ 99.95%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9EF0-A58D-3246-19EB-DB3BC9A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Design: Failure Mode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7BA6-F140-152A-EF99-C4D51795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FMA is a process for building resiliency into an application early in the design stage.</a:t>
            </a:r>
          </a:p>
          <a:p>
            <a:r>
              <a:rPr lang="en-US" dirty="0"/>
              <a:t>Identify what types of failures an application might experience</a:t>
            </a:r>
          </a:p>
          <a:p>
            <a:r>
              <a:rPr lang="en-US" dirty="0"/>
              <a:t>Capture the potential effects and impact of each type of failure on the application</a:t>
            </a:r>
          </a:p>
          <a:p>
            <a:r>
              <a:rPr lang="en-US" dirty="0"/>
              <a:t>Identify recovery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2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987</Words>
  <Application>Microsoft Office PowerPoint</Application>
  <PresentationFormat>Widescreen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Business Continuity and Resiliency in Azure</vt:lpstr>
      <vt:lpstr>Business Continuity and Resiliency</vt:lpstr>
      <vt:lpstr>High Availability and Disaster Recovery</vt:lpstr>
      <vt:lpstr>Virtual Machine High Availability</vt:lpstr>
      <vt:lpstr>Data Backup</vt:lpstr>
      <vt:lpstr>Identifying Requirements</vt:lpstr>
      <vt:lpstr>Service Level Agreement</vt:lpstr>
      <vt:lpstr>Estimating SLA Downtime</vt:lpstr>
      <vt:lpstr>Application Design: Failure Mode Analysis</vt:lpstr>
      <vt:lpstr>Ecommerce Application</vt:lpstr>
      <vt:lpstr>Ecommerce Application</vt:lpstr>
      <vt:lpstr>Avoiding a Single Point of Failure</vt:lpstr>
      <vt:lpstr>Autoscaling and Load Balancing</vt:lpstr>
      <vt:lpstr>Traffic Manager</vt:lpstr>
      <vt:lpstr>PowerPoint Presentation</vt:lpstr>
      <vt:lpstr>PowerPoint Presentation</vt:lpstr>
      <vt:lpstr>PowerPoint Presentation</vt:lpstr>
      <vt:lpstr>PowerPoint Presentation</vt:lpstr>
      <vt:lpstr>Workload Service Level Objectives</vt:lpstr>
      <vt:lpstr>E-Commerce Application</vt:lpstr>
      <vt:lpstr>Video Streaming Application (Netflix, Hot Star, Amazon Prime)</vt:lpstr>
      <vt:lpstr>Best Practices</vt:lpstr>
      <vt:lpstr>Enhancing Security</vt:lpstr>
      <vt:lpstr>PowerPoint Presentation</vt:lpstr>
      <vt:lpstr>Hacking</vt:lpstr>
      <vt:lpstr>Resiliency Tips</vt:lpstr>
      <vt:lpstr>Testing, Deployment and Maintenance</vt:lpstr>
      <vt:lpstr>PowerPoint Presentation</vt:lpstr>
      <vt:lpstr>Infrastructure as a Code – ARM Templates</vt:lpstr>
      <vt:lpstr>Why Choose ARM Templates</vt:lpstr>
      <vt:lpstr>Template File</vt:lpstr>
      <vt:lpstr>PowerPoint Presentation</vt:lpstr>
      <vt:lpstr>Maximize Application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 in Azure</dc:title>
  <dc:creator>Ayush Rathi</dc:creator>
  <cp:lastModifiedBy>Ayush Rathi</cp:lastModifiedBy>
  <cp:revision>15</cp:revision>
  <dcterms:created xsi:type="dcterms:W3CDTF">2022-06-05T05:13:23Z</dcterms:created>
  <dcterms:modified xsi:type="dcterms:W3CDTF">2022-06-12T04:49:25Z</dcterms:modified>
</cp:coreProperties>
</file>