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5:5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6 136 1876,'-4'-13'6811,"2"62"-6018,2 0-1,8 60 0,22 102 398,-26-185-1042,13 66 338,6 42 579,-23-133-51,-3-8-889,-7-22 10,-8-43-1,-27-297 866,44 331-819,1 0 0,10-61 0,-9 92-165,1 0 1,0 0 0,0 0 0,1 1 0,0-1 0,0 1 0,0-1-1,1 1 1,0 0 0,0 0 0,1 0 0,0 1 0,0 0 0,0 0-1,0 0 1,1 0 0,0 1 0,0 0 0,0 0 0,7-3 0,-6 4-15,1 0 0,-1 0 0,0 0 1,1 1-1,-1 1 0,1-1 1,0 1-1,0 0 0,-1 1 0,1 0 1,0 0-1,0 1 0,-1-1 1,1 2-1,0-1 0,-1 1 0,1 1 1,10 4-1,-14-6 0,-1 1 1,1 1-1,-1-1 0,1 0 1,-1 1-1,0-1 1,0 1-1,0 0 0,0 0 1,-1 1-1,1-1 0,-1 0 1,0 1-1,2 4 0,-1-3 3,-1 1-1,0 0 0,0 0 1,-1 0-1,0 1 0,0-1 1,-1 0-1,0 10 0,-1-1 4,-1 1-1,0-1 1,-1 0 0,-1 0-1,0-1 1,-13 27-1,0-6-508,-2 0-1,-1-1 1,-2-1-1,-48 56 1,63-81-252,-5 5-142,1-4-4807,1-1 2239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57 836,'0'-12'1310,"0"-19"1639,-1 17 2916,24 136-4910,-20-107-935,23 146-204,-26-159-255,1 5-322,-1-2 157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1232,'3'-6'260,"0"0"1,0 0-1,0 1 0,1-1 0,0 1 1,0 0-1,0 0 0,1 0 0,-1 1 1,1 0-1,0 0 0,1 0 0,9-5 1,-6 4-91,0 0 1,0 1 0,1 0-1,0 0 1,-1 1 0,1 1 0,20-3-1,-23 5-84,0 0-1,0 0 1,0 1-1,0 0 0,0 0 1,0 1-1,0 0 1,-1 0-1,1 0 1,-1 1-1,1 0 1,-1 1-1,0-1 1,0 1-1,-1 0 0,1 0 1,-1 1-1,0 0 1,0 0-1,5 6 1,-5-4 2,0 0 1,0 0-1,0 0 1,-1 0-1,0 1 1,-1 0-1,0-1 1,0 2-1,0-1 1,-1 0-1,-1 0 1,1 1-1,-1-1 1,-1 1-1,1-1 1,-2 11-1,1-15-49,-1 0 1,0 0-1,0 0 0,0-1 0,0 1 1,0 0-1,-1 0 0,1-1 0,-1 1 0,0-1 1,-4 5-1,4-5-20,-1-1 0,1 1 0,-1-1 0,0 0 1,0 0-1,0 0 0,0-1 0,0 1 0,0-1 0,0 1 0,-6 0 1,-38 8 59,26-7-52,-93 18-454,111-21 151,-13 2-614,13-2 221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148 258 1232,'0'0'1462,"-2"-2"-1094,0-2-309,2 4-20,0-1-1,-1 1 0,1 0 1,0 0-1,0 0 1,0 0-1,-1-1 1,1 1-1,0 0 0,0 0 1,-1 0-1,1 0 1,0 0-1,0-1 1,0 1-1,-1 0 0,1 0 1,0 0-1,-1 0 1,1 0-1,0 0 0,0 0 1,-1 0-1,1 0 1,0 0-1,0 0 1,-1 0-1,1 0 0,0 0 1,0 1-1,-1-1 1,1 0-1,0 0 1,0 0-1,-1 0 0,1 0 1,0 0-1,0 1 1,-13 10 114,1 1 0,0 0 0,1 1 0,1 0-1,-15 24 1,17-24-90,1 0 0,0 0-1,1 1 1,1-1-1,0 1 1,1 1-1,-3 18 1,6-28-39,0 0 1,1 1-1,0-1 1,-1 0 0,2 1-1,-1-1 1,1 1-1,0-1 1,1 7-1,-1-10-1,0 0 4,5 5 2,-5-6 2,2 0-15,-3-1-14,0 1 0,0-1-1,1 0 1,-1 0 0,0 0-1,0 1 1,0-1 0,1 0-1,-1 0 1,0 0 0,0 0-1,1 0 1,-1 0 0,0 0-1,0 0 1,1 1-1,-1-1 1,0 0 0,0 0-1,1 0 1,-1 0 0,0 0-1,1 0 1,-1-1 0,0 1-1,0 0 1,1 0 0,-1 0-1,0 0 1,0 0 0,1 0-1,-1 0 1,0 0 0,0-1-1,0 1 1,1 0 0,-1 0-1,0 0 1,0 0 0,1-1-1,3-7 7,0 0 0,0-1 0,0 0-1,-1 0 1,4-15 0,7-49 126,-13 70-125,-1 0-12,10-16 25,-9 17-17,0 2-14,0 0 0,0-1 0,-1 1 0,1 0 0,0 0 0,0-1 0,0 1 0,0 0 0,-1 0 0,1 0 0,0 0 0,0 0 0,0 0 0,0 0 0,-1 0 0,1 1 0,0-1 0,1 1 0,12 2-122,-10-2 14,0-1-1,2 2 60,1-1 1,0 0-1,-1 0 0,1 0 1,0-1-1,0 0 0,0-1 1,-1 0-1,12-2 0,-15 2 51,1 0 1,-1-1-1,0 1 0,1-1 0,-1 0 0,0 1 0,0-1 0,0-1 0,-1 1 0,1 0 0,0-1 0,-1 0 0,1 1 0,-1-1 0,0 0 0,0 0 0,0 0 0,-1-1 0,4-6 0,0-6 125,0-1 0,-1 0 0,0-1 1,-2 1-1,2-34 0,-5 8 760,-6-51-1,-2 35 699,9 57-618,0 10-871,0 28-63,2 0 0,2 0 0,13 59 1,-2-33-688,0 2-4370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70 992,'103'-21'966,"-69"15"-761,0-1 0,34-12-1,-32 6 582,-33 12-534,5-1 2173,-15 6-2394,0 2 1,0-1 0,1 1 0,0 0 0,0 0 0,1 0 0,0 1 0,0 0 0,0 0 0,-3 9 0,1-4 3,1 1 1,0 0-1,1 0 1,1 0-1,0 1 1,-2 15-1,4 7-24,2-31-6,1-3-11,0 9-4,0-8 2,0-1-11,3 2 10,-4-4 7,0 0 0,0 0 0,1 0 0,-1 0 0,0 0 0,0 1 0,1-1 0,-1 0-1,0 0 1,0 0 0,1 0 0,-1 0 0,0 0 0,0 0 0,1 0 0,-1 0 0,0 0 0,0 0-1,1 0 1,-1 0 0,0 0 0,1 0 0,-1 0 0,0 0 0,0 0 0,1-1 0,-1 1 0,0 0-1,0 0 1,0 0 0,1 0 0,-1 0 0,0-1 0,0 1 0,0 0 0,1 0 0,-1-1 0,6-4 4,-4 3-1,-1 0 0,1 0 0,0 0 0,0 0 0,-1 0 1,1 0-1,-1-1 0,0 1 0,0 0 0,0-1 1,0 1-1,1-5 0,29-94 1300,-31 98-1147,1 1 50,1-4-234,-2 6 41,0-1 0,0 1 1,0 0-1,0 0 1,1 0-1,-1 0 0,0 0 1,0 0-1,0 0 0,0 0 1,0 0-1,0 0 1,0 0-1,0 0 0,0 0 1,0 0-1,0 0 0,0-1 1,0 1-1,0 0 1,0 0-1,1 0 0,-1 0 1,0 0-1,0 0 0,0 0 1,0 0-1,0 0 1,0 0-1,0 0 0,0 0 1,0 0-1,0 0 0,0 0 1,1 0-1,-1 0 1,0 0-1,0 0 0,0 0 1,0 0-1,0 0 0,0 0 1,0 1-1,0-1 1,0 0-1,0 0 0,0 0 1,0 0-1,0 0 0,0 0 1,1 0-1,-1 0 1,0 0-1,0 0 0,0 0 1,0 0-1,0 0 1,0 0-1,0 1 0,0-1 1,0 0-1,0 0 0,0 0 1,0 0-1,11 20-200,28 51-553,-7-25-2937,-23-35 1865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99 181 1296,'0'0'2402,"-3"8"-2074,-1 5-187,0 0 0,1 0-1,0 0 1,1 1-1,1-1 1,0 1 0,2 21-1,2-11 28,9 138 321,-11-155-512,2 33-14,-4-38 62,-1-7-3,-5-17 16,4 9-2,0-1 1,-2-22-1,3-20 80,0-73 380,3 104-293,1 1 1,2 0 0,6-30 0,-5 39-60,0 0 0,0 0 1,1 0-1,1 0 0,1 1 0,17-24 1,-24 36-123,1 0 1,0 0-1,0 0 1,0 0-1,0 1 0,1-1 1,-1 1-1,0 0 1,1-1-1,-1 1 1,1 0-1,-1 0 1,1 1-1,0-1 1,-1 1-1,6-1 0,-6 1-14,-1 0 0,1 0 0,-1 0-1,1 0 1,0 0 0,-1 0 0,1 1-1,-1-1 1,1 1 0,-1-1-1,1 1 1,-1 0 0,0-1 0,1 1-1,-1 0 1,0 0 0,1 0-1,-1 0 1,0 0 0,0 0 0,0 1-1,0-1 1,0 0 0,0 1-1,0-1 1,0 0 0,-1 1 0,1-1-1,-1 1 1,1-1 0,0 4-1,1 4-1,-1 1 0,0 0 0,0 0 0,-1 0 0,0 0 0,-1 0 0,0 0 0,-1 0 0,0 0 0,0-1 0,-5 12-1,-4 8-192,-2-1-1,-20 34 0,20-38-209,-2-2 0,0 1 0,-1-2 0,-1 0 0,-2-1 0,-20 18 0,24-29-228,12-12 797,-9-12 40,9 11 1150,6-1-1082,7-16-6,-9 20-237,-1 1 0,1-1-1,-1 0 1,1 0 0,0 0 0,-1 1-1,1-1 1,0 0 0,0 1-1,0-1 1,-1 0 0,1 1 0,0-1-1,0 1 1,0-1 0,0 1-1,0 0 1,0-1 0,0 1 0,0 0-1,0 0 1,0 0 0,0 0-1,0 0 1,2 0 0,-2 0-24,1-1 182,3 2-18,16 6 5,0 1-1,0 0 0,-1 1 0,27 17 0,35 17-587,-39-20-2172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9 201 1044,'0'-1'140,"0"1"0,0-1-1,0 1 1,0 0 0,0-1 0,0 1-1,0-1 1,0 1 0,0-1 0,0 1 0,0 0-1,0-1 1,0 1 0,0-1 0,0 1-1,0-1 1,0 1 0,1 0 0,-1-1-1,0 1 1,0-1 0,0 1 0,1 0-1,-1-1 1,0 1 0,1 0 0,-1 0 0,0-1-1,1 1 1,-1 0 0,0-1 0,1 1-1,-1 0 1,0 0 0,1 0 0,-1 0-1,1-1 1,24-6 406,3-1 46,-23 5-549,-1 0-1,1 0 1,-1-1 0,0 0-1,0 0 1,0 0-1,0-1 1,-1 1-1,1-1 1,-1 0-1,4-8 1,-3 4 50,-1 1 0,0-1 0,-1 1 0,1-1 0,-2 0 0,2-13 0,-3 20-32,0 0 0,0 0 0,0 1 0,0-1 0,-1 0 0,1 1 0,0-1 0,-1 1 0,1-1 0,-1 0 0,0 1 0,0-3 0,-3-7 278,4 11-318,-1-1 0,1 1 0,-1 0 0,1-1 0,-1 1 0,1-1 0,-1 1 0,1 0 0,-1-1 0,1 1 0,-1 0 0,1 0 0,-1-1 0,0 1 0,1 0 0,-1 0 0,1 0 0,-1 0 0,0 0 0,1 0 0,-1 0 0,1 0 0,-1 0 0,0 0 0,1 0 0,-1 0 0,0 0 0,1 1 0,-1-1 0,0 0 0,-14 3 175,12-1-154,-1-1 0,1 0 0,0 1 0,0-1 0,0 1 0,0 0 0,0 0 0,1 1 0,-1-1 0,0 0 0,-2 4 0,-19 28 217,19-27-210,0 0-1,1 1 1,1 0-1,-1-1 1,1 1-1,1 0 1,-1 1-1,1-1 1,1 0 0,-2 9-1,3-13-73,0 0 1,0 0-1,1-1 0,-1 1 0,1 0 0,0 0 1,0-1-1,0 1 0,0-1 0,1 1 0,-1-1 1,1 1-1,0-1 0,0 0 0,0 0 0,1 0 1,-1 0-1,1 0 0,-1-1 0,1 1 0,0-1 1,0 1-1,0-1 0,0 0 0,1 0 0,-1-1 1,1 1-1,-1-1 0,1 1 0,-1-1 1,1 0-1,0-1 0,-1 1 0,1 0 0,0-1 1,0 0-1,6-1 0,3-1-1943,1-1 0,21-9 0,-32 11-245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1072,'0'0'4144,"-4"4"-3688,-15 13-50,18-16-378,0-1 0,0 1 0,1-1 0,-1 1 0,0 0 0,0 0 0,1 0 0,-1-1 0,1 1 0,-1 0 0,1 0 0,-1 0 0,1 0 0,-1 0 0,1 0 0,0 0 0,-1 0 0,1 0 0,0 0 0,0 1 0,-1 2 69,0 1 3,0 0-1,0 0 1,0 0 0,0 0 0,1 0 0,0 0 0,0 0 0,0 0 0,1 0 0,0-1 0,-1 1 0,2 0 0,-1 0 0,1 0 0,3 8 0,3 0 120,0 0 1,0 0 0,19 19 0,-2 0 820,-24-31-992,0 0 0,-1 0 0,1 0 0,0 0 1,-1 0-1,0 0 0,1 1 0,-1-1 0,1 0 1,-1 0-1,0 0 0,0 1 0,0-1 0,0 0 1,0 0-1,0 1 0,0-1 0,0 0 0,-1 0 1,1 1-1,0-1 0,-1 0 0,1 0 0,-1 0 1,1 0-1,-1 1 0,1-1 0,-1 0 0,0 0 1,0 0-1,0 1 0,-5 3-35,1 1 0,-1-1-1,0 0 1,-7 4 0,4-2-286,-3 4-485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 1476,'17'14'1164,"-12"2"-624,-2-5 244,2 10-456,-1 0-48,-2-2-16,-1 2-28,2-4-32,-2 0 85,1 15-321,0-17-153,-1-1-199,1 7-1592</inkml:trace>
  <inkml:trace contextRef="#ctx0" brushRef="#br0" timeOffset="1">4 14 1212,'0'0'1164,"-4"-14"-620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108 308 1376,'-8'-15'960,"7"12"632,-2 4-1431,0-1-1,0 1 1,0 0 0,0 0-1,1 0 1,-1 0-1,0 1 1,1-1-1,-1 1 1,1 0 0,-1-1-1,1 1 1,0 0-1,0 0 1,0 1-1,0-1 1,0 0 0,0 1-1,1-1 1,-1 1-1,-1 3 1,-3 6 38,0 0-1,1 0 1,-6 23 0,7-18 81,-2 32 1,-1 4 53,7-48-292,3 22-37,-1-18-13,-1-7 8,0 0-12,0-1 14,-1-1-3,0 0 1,0 1 0,1-1 0,-1 0 0,0 0 0,0 1-1,0-1 1,1 0 0,-1 0 0,0 1 0,0-1 0,1 0-1,-1 0 1,0 0 0,0 0 0,1 0 0,-1 1-1,0-1 1,1 0 0,-1 0 0,0 0 0,1 0 0,-1 0-1,0 0 1,1 0 0,-1 0 0,0 0 0,1 0-1,-1 0 1,0 0 0,0 0 0,1 0 0,-1 0 0,0-1-1,1 1 1,-1 0 0,1 0 0,2-3 0,0 1 1,0-1-1,0 0 1,0 0-1,-1 0 1,1 0-1,-1 0 1,1-1 0,-1 1-1,0-1 1,-1 1-1,1-1 1,0 0-1,-1 0 1,0 0-1,0 1 1,0-6-1,4-15-2,-2-1 0,-1 1 1,-1-29-1,-9-78 15,6 113-7,-31-191 1154,30 191-766,2 16 248,0 11-536,-1 30-8,2-1 0,2 1-1,6 38 1,30 123-329,-32-178-332,14 37 0,-15-47-1056,1 0 1,8 13 0,-6-14-889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1468,'0'0'5584,"5"0"-5460,16 0-9,-20 1-112,-1-1 1,0 0-1,0 0 1,1 0 0,-1 0-1,0 0 1,1 0 0,-1 0-1,0 0 1,0 0-1,1 0 1,-1 0 0,0 0-1,0-1 1,1 1-1,-1 0 1,0 0 0,1 0-1,-1 0 1,0 0-1,0 0 1,0-1 0,1 1-1,-1 0 1,0 0 0,0 0-1,0-1 1,1 1-1,5-7 128,-1-1 1,1 0-1,-1 0 0,6-14 0,-8 14 218,0-1 0,0 0 1,1-14-1,-3 20-98,-2 0-18,0 2-194,1-1 1,-1 1 0,1 0 0,-1-1 0,1 1 0,-1 0 0,0 0-1,0 0 1,0-1 0,0 1 0,0 0 0,0 0 0,0 0 0,0 0-1,0 1 1,0-1 0,-2-1 0,1 1 98,-2 2-13,-2 1-82,1 1 1,0-1-1,-1 1 0,1 0 0,1 0 0,-1 0 0,0 1 0,1-1 0,-1 1 0,1 0 1,-7 9-1,9-9-81,-1-1-1,1 1 1,0-1 0,0 1 0,0 0 0,0 0 0,1 0-1,0 0 1,0 0 0,0 0 0,0 0 0,0 0 0,1 1-1,0-1 1,0 0 0,0 0 0,0 0 0,1 1 0,0-1-1,0 0 1,0 0 0,0 0 0,0 0 0,1 0 0,0 0-1,0-1 1,0 1 0,3 3 0,-4-5 1,1-1 0,-1 0 0,1 0 0,-1 0 0,1 0 0,0 0-1,0 0 1,-1 0 0,1-1 0,0 1 0,0-1 0,0 1 0,0-1 0,0 0 0,3 1 0,-1-1-22,1 0 0,-1-1 1,0 1-1,1-1 0,-1 1 1,6-3-1,2-2 34,-1-1-1,0 1 1,0-2 0,-1 0-1,0 0 1,0-1 0,-1 0 0,1 0-1,-2-1 1,1 0 0,-2-1-1,11-15 1,-11 13 217,0 1 1,8-19-1,-14 28-105,-1 2-81,-1-1 1,1 1 0,0-1 0,0 1 0,0 0 0,0-1 0,0 1 0,0 0 0,0-1 0,0 1 0,0-1 0,0 1 0,0 0 0,1-1-1,-1 1 1,0 0 0,0-1 0,0 1 0,0 0 0,1-1 0,-1 1 0,0 0 0,0-1 0,1 1 0,-1-1 0,6 7 220,3 10-142,-7-11-103,6 9-112,1-8 70,-8-5 49,0 1 0,1-1 0,-1 0 0,1 0 1,0 0-1,-1 0 0,1 0 0,0-1 1,-1 1-1,1 0 0,3 0 0,8 2-4,-10-3 1,1 1 7,10 0 5,-10-1 21,-2 0 4,23 3 174,-23-2-124,1 0 3,1 2-41,0 0 1,0 0 0,-1 0 0,1 1 0,-1-1 0,0 1-1,0 0 1,0-1 0,0 1 0,-1 1 0,3 5 0,-1 1-16,-1 0 0,0 0 0,-1 1 0,1 19 0,0 48-5619,-3-76 3382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1092,'0'-3'1205,"1"-8"-17,-1-1 303,2 0 0,3-17 0,-4 26-1289,0-1 1,0 1 0,0 0-1,1-1 1,-1 1 0,1 0 0,0 0-1,0 0 1,0 1 0,0-1-1,0 0 1,1 1 0,3-4 0,-3 5-107,0-1-1,0 1 1,0-1 0,0 1 0,0 0 0,0 0 0,0 1 0,0-1-1,0 1 1,0-1 0,0 1 0,1 0 0,-1 0 0,6 1 0,-2 0-7,0 1 1,0-1-1,0 1 1,-1 0-1,13 6 0,0 2 58,-1 1-1,0 1 1,-1 0-1,30 28 1,-40-33-128,-1 0 1,0 0 0,0 0 0,0 1-1,-1 0 1,0 0 0,-1 0 0,0 1-1,0-1 1,-1 1 0,0 0 0,0 0 0,2 14-1,-5-18-28,0 1-1,0-1 1,-1 1-1,0 0 0,0-1 1,0 1-1,-1-1 1,1 0-1,-1 0 1,-1 1-1,1-1 1,-1 0-1,0-1 0,0 1 1,0 0-1,0-1 1,-1 0-1,0 0 1,0 0-1,0 0 0,-8 5 1,3-2-6,-1-1 0,0 0 0,0 0 0,0-1 0,-1 0 1,1-1-1,-1 0 0,0-1 0,-18 3 0,26-6 19,-1 1-1,0-1 1,0 0 0,1 0 0,-1 0-1,0 0 1,0-1 0,0 1 0,1-1-1,-1 0 1,0 0 0,1-1 0,-1 1-1,1-1 1,-1 1 0,1-1 0,0 0-1,-6-5 1,9 7-3,-1-1-1,1 1 0,-1 0 0,1-1 1,-1 1-1,1 0 0,0-1 0,-1 1 1,1-1-1,0 1 0,-1-1 1,1 1-1,0-1 0,-1 1 0,1-1 1,0 1-1,0-1 0,0 0 1,-1 1-1,1-1 0,0 1 0,0-1 1,0 1-1,0-1 0,0 0 0,0 1 1,0-1-1,0 1 0,1-1 1,-1 0-1,0 0 0,0 1 1,0-4 0,1 1 0,-1-1 0,0 1 0,1 0-1,0-1 1,0 1 0,0 0 0,0 0 0,0-1 0,3-4-1,20-27-35,-23 33 30,29-35-385,2 1 1,1 1-1,61-49 1,-68 64 14,-16 13 110,0 0 1,16-17-1,-7 10-101,-9 9 241,-10 5 124,0 0 0,0 0 0,0 0 0,0 0 0,0 0 0,0 0 0,0 0 0,0 0 1,0 0-1,1 0 0,-1 0 0,0 0 0,0 0 0,0 0 0,0 0 0,0 0 0,0 0 0,0 0 0,0 0 0,0 0 0,0 0 0,1 0 0,-1 0 0,0 0 0,0 0 0,0 0 0,0 0 0,0 0 0,0 0 1,0 0-1,0 0 0,0 0 0,0 0 0,0 0 0,0 0 0,1 1 0,-1-1 0,0 0 0,0 0 0,0 0 0,0 0 0,0 0 0,0 0 0,0 0 0,0 0 0,0 0 0,0 0 0,0 0 0,0 1 0,0-1 1,0 0-1,0 0 0,0 0 0,0 0 0,0 0 0,0 0 0,0 0 0,0 0 0,0 1 0,-19 90 82,16-76-51,2 0-1,-1-1 0,2 1 1,0 0-1,3 20 0,-2-31 3,0 1-1,0-1 0,1 1 1,-1-1-1,1 0 0,0 0 1,0 0-1,0 0 0,1 0 1,0 0-1,-1 0 0,1-1 1,1 1-1,-1-1 0,0 0 1,1 0-1,5 3 0,-7-4 96,-1-3-95,1 1-1,0 0 1,-1 0 0,1 0 0,-1-1-1,1 1 1,-1-1 0,1 1-1,-1-1 1,1 0 0,-1 0 0,1 1-1,-1-1 1,0 0 0,0 0-1,1 0 1,-1-1 0,1 0 0,1-2 14,-1 1 0,0 0 1,0-1-1,0 0 1,0 1-1,0-1 0,0-5 1,1 0 22,-1-1-1,0 0 1,-1 0 0,0 0-1,0-15 1,-3 8 10,0-1 0,0 0 0,-2 1 0,-8-26 0,10 36-86,-1 1-1,1-1 0,-1 1 0,-1-1 0,0 1 1,0 0-1,0 1 0,0-1 0,-1 1 0,0-1 1,0 1-1,0 1 0,-11-8 0,15 11-24,0 0-1,0 1 1,0 0 0,0-1-1,0 1 1,0 0-1,0-1 1,0 1 0,0 0-1,0 0 1,0 0 0,0 0-1,-2 0 1,0 0-73,0-1-316,-6 5-18,5-2-92,0 0 0,0 0 0,0 0 0,0 1 0,1-1 0,-1 1 0,1 0 0,0 0 0,-5 4 0,0 7-2188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1468,'-1'-3'935,"1"3"-849,0 0 0,0-1 0,0 1 1,0 0-1,0 0 0,0-1 0,0 1 0,0 0 0,0 0 0,0 0 1,0-1-1,0 1 0,0 0 0,-1 0 0,1-1 0,0 1 1,0 0-1,0 0 0,0 0 0,0 0 0,0-1 0,-1 1 1,1 0-1,0 0 0,0 0 0,0 0 0,0-1 0,-1 1 1,1 0-1,0 0 0,0 0 0,0 0 0,-1 0 0,1 0 0,0 0 1,0 0-1,-1 0 0,1 0 0,0-1 0,0 1 0,0 0 1,-1 0-1,1 1 0,0-1 0,0 0 0,-1 0 0,1 0 1,0 0-1,0 0 0,0 0 0,-1 0 0,1 0 0,0 0 1,-10 16 790,8-9-878,0 0 0,0 0 0,0 0-1,1 0 1,-1 7 0,1 26 289,0 38-558,2-72 126,-1 0-1,1 0 1,0 1-1,1-1 1,-1 0-1,1 0 1,1 0-1,-1 0 1,4 6-1,-4-10 12,-1 0 0,1 1 0,0-1 0,0 0 0,0 0 0,0 0 0,0-1 0,4 3 0,-4-3-120,2-2-179,1 1 377,-4 0 41,0 0 0,1 0 0,-1-1 0,1 1-1,-1 0 1,0 0 0,1-1 0,-1 1 0,0-1-1,1 1 1,-1-1 0,0 0 0,0 1 0,0-1-1,1 0 1,0-1 0,12-10 217,-1 0 1,-1 0-1,0-2 0,0 1 1,-2-1-1,0-1 0,0 0 0,-1-1 1,-1 1-1,-1-1 0,10-30 1,-3-10 1785,-14 54-1804,2-1 44,-2 2-212,0 1 1,0 0-1,0 0 0,0-1 0,0 1 1,0 0-1,0-1 0,0 1 0,0 0 1,0 0-1,0-1 0,0 1 0,0 0 1,0 0-1,0-1 0,1 1 0,-1 0 1,0 0-1,0 0 0,0-1 0,0 1 1,1 0-1,-1 0 0,0 0 0,0-1 1,0 1-1,1 0 0,-1 0 0,0 0 1,0 0-1,0 0 0,1 0 0,-1-1 1,0 1-1,0 0 0,1 0 0,-1 0 1,4 1-18,0-1 0,0 1 0,0 0 0,0 0 1,5 2-1,-6-1-57,22 5-193,-23-6 233,1-2-19,-2 1 14,19-2 221,-19 2-189,0 0-1,0 0 0,-1 1 1,1-1-1,0 0 0,0 1 1,-1-1-1,1 0 0,0 1 1,-1-1-1,1 1 1,0-1-1,-1 1 0,1 0 1,-1-1-1,1 1 0,-1 0 1,1-1-1,-1 1 0,1 0 1,-1-1-1,0 1 1,1 1-1,1 4 0,0 0 0,-1 1-1,0-1 1,0 0 0,0 1 0,-1-1 0,-1 9 0,2 7 3,2 31 31,18 80-1,23 53-394,7-24-853,-41-134 826,16 60-3558,-23-74 2195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239 339 3460,'0'0'-48,"-3"1"58,-1-1 114,0 0 1,0 0-1,0-1 0,0 1 0,0-1 0,0 0 0,0 0 0,0 0 0,1-1 0,-1 1 0,0-1 1,1 0-1,-1 0 0,1 0 0,0-1 0,-5-3 0,-6-5 533,1-1 0,-19-21 0,18 16-158,0 0 0,2-1 0,0 0 0,1-1 0,1-1 0,0 0 0,-12-41 0,21 57-491,0 1-1,1 0 0,-1-1 1,1 1-1,0-1 1,0 1-1,0-6 1,1 9-12,-1-3-180,2 0-493,-1 2 566,0-1 1,0 0 0,0 1-1,0 0 1,0-1 0,1 1-1,-1 0 1,1-1-1,2-1 1,18-5-4269,3 3 2104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0 852,'0'0'6695,"4"5"-6303,12 13 101,0 0-1,23 18 1,20 18 288,-38-33-1480,29 21-1,-48-41-16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1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156 125 1620,'-1'-3'756,"-1"-3"-524,0 2 243,1-1-1,-1 1 1,1-1-1,0 0 0,0 1 1,1-1-1,0 0 1,0-6-1,14-54 3332,-13 63-1609,-5 9-2015,-13 35 217,-15 55 0,0 8-77,-6 33 44,10-40-3525,27-96 1420,-7 9-4268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26 1812,'-10'-25'7247,"9"28"-6894,-2 7-141,0-1 0,1 1 1,0 0-1,0-1 0,1 19 0,3 58 518,0-47-491,2 52 239,0-9 365,-9 124 0,-4-128 322,9-76-681,-1-3-428,1 1 1,-1-1-1,0 0 0,1 1 1,0-1-1,-1 0 0,1 0 1,-1 0-1,1 1 1,0-1-1,0 0 0,-1 0 1,1 0-1,0 0 0,0 1 1,0-1-1,0-2 1,-3-34 195,1-37-186,-4-68 116,1 52-59,-8-89 91,11 165-158,0 0 1,0 0-1,-7-17 0,9 29-14,-3 5-32,-5 5 0,0 0 0,1 1 1,1 0-1,-10 17 1,-21 48-39,13-23 4,22-43 0,10-14 9,19-25 14,-19 21 13,17-20 41,-15 17-6,0 1 0,18-16 0,-24 24-39,1 0 1,0 1-1,0 0 0,1 0 0,-1 0 1,1 0-1,-1 1 0,1 0 0,0 0 1,6-1-1,1 1-25,0 1 0,0 0 0,1 1 0,-1 0 0,0 1 0,0 0 0,24 7 0,26 12-2196,-5 6-5028,-42-18 3434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85 1524,'-1'-2'894,"-10"-40"3642,0 4-1725,11 35-1444,2 11-1279,8 36 136,8 83 1,-8 56 149,4 36-16,-6-83 444,-8-135-795,1-1 0,-1 1-1,0-1 1,0 1 0,0-1 0,0 1-1,0-1 1,0 1 0,0 0-1,-1-1 1,1 1 0,0-1 0,0 0-1,0 1 1,0-1 0,-1 1-1,1-1 1,0 1 0,0-1 0,-1 1-1,1-1 1,0 0 0,-1 1-1,1-1 1,-1 0 0,1 1 0,0-1-1,-1 0 1,1 1 0,-1-1-1,1 0 1,-1 0 0,1 0 0,-1 1-1,1-1 1,-1 0 0,1 0-1,-1 0 1,1 0 0,-1 0 0,1 0-1,-1 0 1,1 0 0,-1 0-1,1 0 1,-1 0 0,1 0 0,-1 0-1,1-1 1,-1 1 0,1 0-1,-1 0 1,1 0 0,0-1 0,-1 1-1,-25-14 165,3-6-71,0 0 0,-23-29 0,35 37-4,-6-9 203,-1-1 37,16 21-286,-3-3 2,5 4-46,0 0-1,0 0 1,0 0 0,0 0 0,0 0 0,0 0 0,0 0-1,0 0 1,0 0 0,0 0 0,0 1 0,0-1 0,0 0-1,0 0 1,0 0 0,0 0 0,0 0 0,0 0 0,0 0 0,0 0-1,0 1 1,0-1 0,0 0 0,0 0 0,0 0 0,0 0-1,0 0 1,0 0 0,0 0 0,0 0 0,0 0 0,0 1-1,0-1 1,0 0 0,-1 0 0,1 0 0,0 0 0,0 0 0,0 0-1,0 0 1,0 0 0,0 0 0,0 0 0,0 0 0,0 0-1,-1 0 1,1 0 0,0 0 0,0 0 0,0 0 0,0 0-1,0 0 1,0 0 0,0 0 0,0 0 0,-1 0 0,1 0 0,0 0-1,6 14 20,16 25 1,-18-34-18,-1 0 0,1 0 1,-1 0-1,2 0 1,-1-1-1,0 0 1,1 0-1,7 5 0,-10-7 6,1-1 0,-1 0-1,1 0 1,0 0 0,-1 0-1,1-1 1,0 1 0,0-1-1,-1 1 1,1-1 0,0 0-1,0 0 1,0-1 0,3 0-1,0 0 17,-1-1-1,0 0 0,-1 0 1,1 0-1,0-1 1,-1 1-1,6-5 0,93-66 704,-103 73-730,1 0 1,-1 0-1,0-1 0,1 1 0,-1 0 1,1 0-1,-1-1 0,1 1 0,-1 0 1,1 0-1,-1 0 0,1 0 0,-1 0 1,0 0-1,1 0 0,-1 0 0,1 0 1,-1 0-1,1 0 0,-1 0 0,1 0 1,-1 0-1,1 0 0,-1 1 0,1-1 0,-1 0 1,1 0-1,-1 0 0,0 1 0,1-1 1,-1 0-1,1 1 0,-1-1 0,0 0 1,1 1-1,-1-1 0,0 0 0,0 1 1,1-1-1,-1 1 0,0-1 0,0 0 1,1 1-1,-1-1 0,0 1 0,0-1 1,0 1-1,0-1 0,0 1 0,0-1 1,0 1-1,0 0 0,1 1-40,0 5-82,-23 45-1974,10-28-4383,7-14 2815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1488,'0'0'3262,"0"-2"-2662,3 10 4649,4 15-3426,20 60-1415,-25-76-314,10 19 557,-11-25-595,0 0 1,-1 0-1,1 0 0,0 0 1,0 0-1,0 0 1,0 0-1,1 0 0,-1 0 1,0 0-1,0 0 0,0-1 1,1 1-1,-1-1 1,0 1-1,1-1 0,-1 1 1,3-1-1,5 1 64,0-2-1,-1 1 1,1-1 0,0-1-1,0 0 1,-1 0 0,1 0-1,14-7 1,7-5 130,29-18-1,200-139 673,-172 110-573,20-18 518,-51 36 685,-28 21 371,-27 21-1711,1-1-37,0-1 1,0 1-1,0 0 0,1 0 1,-1 0-1,1 0 1,3-2-1,0 0-44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2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1056,'-13'-15'4257,"4"6"-1679,14 9-642,17 11-1068,-21-11-931,22 14 343,0 1 0,-1 1 1,-1 1-1,22 23 1,7 5 10,-24-23-817,0 1 0,-2 2 0,28 34 0,-51-57 74,1 0-41,-1 3-2819,3 5 660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176 167 1612,'-1'-2'997,"-3"-5"-84,-11-22 3646,15 28-4101,-1-2-31,0 1-301,1 0-1,0 0 1,0 0 0,0-1-1,0 1 1,0 0 0,0 0-1,1-4 1,-1 3 54,1 0 0,-1 0 0,0 0 0,1 0 0,-2 0 0,1-5 0,-1 3-61,2-49 2192,-1 52-2063,0 0-30,0-8-18,1 8 820,-4 8-933,-63 216 400,25-78-231,6-17-56,35-126-176,-5 15 63,1-7 455,2-1-2871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5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0 246 912,'0'0'936,"0"-9"398,0 4 1639,4-25 4440,-1 33-7130,7 7-50,0 1 0,-1 0-1,-1 0 1,0 1 0,0 0 0,6 16-1,-6-13-64,0-1-1,1 1 0,1-2 0,21 26 0,-27-36-119,0 1-1,1-1 1,-1 1 0,1-1 0,0-1-1,-1 1 1,1-1 0,0 1 0,1-2-1,-1 1 1,0 0 0,1-1 0,-1 0-1,0 0 1,1-1 0,-1 0 0,1 1-1,-1-2 1,10 0 0,6-3 95,0-1 1,0-1-1,0 0 1,-1-2-1,0 0 1,20-13-1,8-7 456,53-40-1,56-59 1199,-93 73-765,-7-1 238,-33 31-632,-19 20-1292,7-8 1226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121 434 1504,'-1'-16'1113,"1"13"1556,-2 2-1968,1 0-638,1 1-1,0-1 0,-1 1 1,1 0-1,-1-1 0,1 1 1,0 0-1,-1 0 0,1-1 1,-1 1-1,1 0 0,-1 0 1,1 0-1,-1 0 0,1-1 1,-1 1-1,1 0 0,-1 0 1,1 0-1,-1 0 0,1 0 1,-1 0-1,1 0 0,-1 0 1,1 1-1,-1-1 0,1 0 1,-1 0-1,1 0 0,0 0 1,-1 1-1,1-1 0,-2 1 1,-7 7 136,0 1 1,0 0-1,1 1 1,0 0-1,0 0 1,1 0-1,0 1 1,1 0-1,-7 18 1,10-22-138,1 0 0,-1 0 1,1 1-1,0-1 0,0 1 0,1 0 0,0-1 1,1 1-1,0 0 0,0 0 0,0 0 0,1-1 1,0 1-1,1 0 0,0-1 0,0 1 0,5 10 1,-7-17-54,1 1 0,-1-1 0,1 1 0,0-1 0,0 1 0,0-1 1,0 0-1,0 0 0,0 1 0,0-1 0,0 0 0,1 0 0,-1 0 1,0 0-1,1 0 0,-1-1 0,1 1 0,-1 0 0,0-1 0,1 1 0,0-1 1,-1 1-1,1-1 0,-1 0 0,1 1 0,0-1 0,-1 0 0,1 0 0,-1 0 1,1 0-1,0-1 0,-1 1 0,1 0 0,-1-1 0,1 1 0,-1-1 1,1 1-1,-1-1 0,1 0 0,1-1 0,2-1 1,0-1 0,-1 1 1,1-1-1,-1 0 0,0 0 0,0 0 1,-1 0-1,1-1 0,-1 1 0,5-10 0,3-12-4,-1-1 0,-1 0 0,-1 0-1,-2-1 1,5-38 0,2-143 38,-13 160 51,-12-77 1,11 117-38,-1 1 1,0 0-1,0 0 1,-6-13-1,7 19 88,-2 9-116,-3 7-24,2-1 0,0 1 0,0 0 0,2 0 0,-1 0-1,1 16 1,-1 43-63,4 0 1,3-1-1,2 1 0,5-1 0,33 125 0,-40-183-350,1 0-1,1 0 0,13 24 0,-16-33-545,0-1 0,0 1 1,1-1-1,6 6 0,-3-4-1594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5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3 376 892,'0'0'771,"0"-3"-44,-2-14 11949,2 14-12402,2-11 1362,1 20-1403,9 34 225,-9-27-236,0 0 0,1-1-1,0 1 1,1-1 0,1 0 0,13 21 0,-17-31-178,0 0 1,0 0-1,1 0 0,-1-1 1,1 1-1,0 0 1,-1-1-1,1 0 1,0 1-1,0-1 0,0-1 1,0 1-1,0 0 1,0-1-1,0 1 1,0-1-1,0 0 0,0 0 1,0 0-1,0 0 1,0-1-1,0 1 1,0-1-1,5-1 0,6-2 43,0-1-1,0-1 0,20-11 0,-34 17-83,44-27 171,-1-2-1,41-35 1,-76 57-159,147-132 387,-151 135-392,27-25 420,-1-2 0,-1-1 0,29-44 0,-40 44-1210,-17 30 217,1-3-494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7:4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27 317 876,'0'0'315,"-2"-1"-11,-15-38 5590,16 37-4290,-6-9 3748,17 47-5145,-4-12-100,1-1 0,0 0 0,2 0 0,0-1-1,16 26 1,-23-46-100,-1 0 0,1-1-1,-1 1 1,1-1 0,0 0-1,0 1 1,-1-1 0,1 0-1,0 0 1,0 0 0,0 0-1,1 0 1,-1-1 0,0 1-1,0-1 1,0 1 0,4-1-1,0 0 2,-1 1-1,0-1 0,1-1 1,-1 1-1,9-3 0,12-6 8,0 0 0,-1-2 0,0-1 0,-1-1 0,25-19 0,-34 24-9,306-205 115,-161 101 634,-128 91-320,-30 20-363,7-4 371,-1 0 0,13-11 0,-19 14-226,6-7-291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7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31 282 1020,'-30'-14'13417,"32"17"-13121,8 7-24,0 0 0,0 0 0,0-1 0,1-1 0,19 11 0,-24-15-194,1 0-1,0-1 1,0-1 0,0 1 0,0-1-1,0 0 1,1-1 0,-1 1 0,0-1-1,1-1 1,-1 0 0,13-1 0,5-3 34,0-1 1,0-1 0,-1-2 0,0 0 0,-1-2 0,35-18 0,123-90 503,-93 57-32,-56 38 257,38-36 1,-69 58-782,32-25-4487,-31 24 2980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8:1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1864,'0'0'2829,"0"-2"-1971,8-10 9648,-2 10-11291,-6 1 751,1 1 43,-1 0 0,0 0 0,0 0 0,0 0 0,0 0 0,0 0 0,0 0 0,1 0 0,-1 0 0,0 0 0,0 0 0,0 0 0,0 0 0,0 0 0,1 0 0,-1 0 0,0 0 0,0 0 0,0 0 0,0 0 0,0 0 0,0 0-1,1 0 1,-1 0 0,0 0 0,0 1 0,0-1 0,0 0 0,0 0 0,0 0 0,0 0 0,1 0 0,-1 0 0,0 0 0,0 0 0,0 1 0,0-1 0,0 0 0,0 0 0,0 0 0,0 0 0,28 44 1295,-19-29-1034,1 0 0,1 0-1,-1-1 1,21 20 0,-27-31-238,0 1 0,1-1-1,-1 0 1,1 0 0,-1 0-1,1-1 1,0 1 0,0-1 0,1-1-1,-1 1 1,0-1 0,0 1-1,1-2 1,-1 1 0,1 0 0,-1-1-1,1 0 1,-1-1 0,10-1-1,13-4 28,0-1-1,0-2 0,-1-1 0,0-1 1,36-20-1,-12 1 122,81-61 0,27-42 380,-62 49-227,-84 74-902,43-40 1030,-38 31-3815,-2-2-4179,-8 11 3107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8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27 275 1680,'0'0'1546,"-23"-11"6930,23 11-8443,0 0-1,0 0 1,0 0 0,0 0 0,0 0 0,1 1-1,-1-1 1,0 0 0,0 0 0,0 0 0,0 0-1,0 0 1,0 0 0,-1 0 0,1 0 0,0 1 0,0-1-1,0 0 1,0 0 0,0 0 0,0 0 0,0 0-1,0 0 1,0 0 0,0 0 0,0 0 0,0 0-1,0 0 1,0 1 0,0-1 0,0 0 0,0 0-1,-1 0 1,1 0 0,0 0 0,0 0 0,0 0 0,0 0-1,0 0 1,0 0 0,0 0 0,0 0 0,0 0-1,-1 0 1,1 0 0,0 0 0,0 0 0,0 0-1,0 0 1,0 0 0,0 0 0,0 0 0,0 0 0,0 0-1,-1 0 1,1 0 0,0 0 0,0 0 0,0 0-1,0 0 1,0 0 0,0 0 0,0-1 0,0 1-1,0 0 1,0 0 0,0 0 0,0 0 0,-1 0-1,4 14 526,9 15-281,-6-18-109,0 0 0,1 0 0,1-1-1,0 0 1,0 0 0,1-1-1,17 15 1,-22-21-118,0 0-1,0-1 1,0 1 0,0-1-1,1 0 1,-1 0 0,1 0-1,0-1 1,0 1-1,-1-1 1,1 0 0,0-1-1,0 1 1,0-1 0,0 0-1,0 0 1,0 0-1,0-1 1,0 0 0,0 0-1,-1 0 1,1-1 0,6-2-1,21-11 123,0-2 0,54-38 0,54-55 93,-59 45-148,-23 22 80,95-56 0,-146 96-199,0 0 1,0 0-1,14-3 1,-21 6-178,15-1-122,-6 2-2394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1188,'0'-2'1475,"0"13"5013,0 12-3837,3 91-2226,24 221 1426,-13-262-1899,-9-52-838,-1 0 1,2 40 0,-8-49-951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1284,'1'-6'262,"0"1"0,0-1-1,1 0 1,0 1 0,0-1-1,0 1 1,1-1 0,0 1 0,0 0-1,0 0 1,1 0 0,-1 1 0,1-1-1,0 1 1,6-5 0,-2 3-83,0 1 1,0 0-1,0 0 1,0 1-1,1 0 1,0 1-1,-1 0 1,20-4-1,-4 2 87,0 1-1,1 1 0,44 1 0,-53 3-151,1 1 0,-1 0 0,-1 1 1,1 1-1,0 0 0,29 13 0,-31-10-35,0 0 0,0 1-1,0 0 1,-1 1 0,-1 1 0,1 0 0,-1 1 0,11 13 0,-19-19-41,0 0 0,0 0 0,0 1 0,-1-1-1,0 1 1,0 0 0,-1 0 0,1 0 0,-1 0 0,-1 0 0,1 0 0,-1 1 0,0-1 0,0 1 0,-1-1 0,0 0-1,0 1 1,0-1 0,-1 1 0,0-1 0,0 0 0,-4 11 0,0-6 22,0 0 0,-1 0 0,0 0 0,0-1 0,-1 0 0,0 0 0,-1 0 0,-1-1 0,1-1 0,-1 1 0,-13 8 0,-8 4 135,0-1 1,-51 23-1,71-38-161,-1-1 0,0 1-1,0-2 1,0 0 0,-1 0 0,1-1 0,-1 0 0,1-1-1,-19-1 1,27 0-223,0-1-107,0 0 41,1 0 0,0 0 0,-1 0 0,1 0 0,0 0 0,-4-4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96 202 1072,'0'0'7575,"5"-2"-7233,2-1-149,0-1-1,0 0 1,0-1-1,0 1 1,-1-1-1,0-1 1,0 1-1,0-1 1,9-12-1,-10 10 52,0 0-1,0-1 1,-1 1-1,6-15 1,-9 19-113,0 0 0,0 0 0,0-1 0,-1 1 0,1 0 0,-1-1 0,0 1 0,0 0 0,0-1 0,-1 1 0,-1-7 0,1 9-100,0 1 0,1 0 0,-1-1 0,0 1 0,0 0 0,0 0 0,0 0 0,0 0 0,0 0 1,0 0-1,-1 0 0,1 0 0,0 0 0,0 0 0,-1 1 0,1-1 0,-2 0 0,1 0 44,-3 0-19,0-1 1,0 1-1,-1 0 1,1 1-1,0-1 0,-1 1 1,1 0-1,-1 1 1,1-1-1,0 1 0,0 0 1,-1 0-1,1 0 1,0 1-1,0 0 0,0 0 1,0 0-1,0 1 1,-6 5-1,5-4-24,0 0-1,0 1 0,1 0 1,0 0-1,0 0 1,0 1-1,1 0 1,0 0-1,0 0 1,0 0-1,1 1 1,0-1-1,0 1 1,1 0-1,0 0 1,-2 9-1,3-11-19,0 0 0,1 1 0,0-1 1,0 0-1,1 0 0,-1 1 0,1-1 0,0 0 0,0 0 0,1 1 1,-1-1-1,1 0 0,1-1 0,-1 1 0,1 0 0,-1-1 0,1 1 0,0-1 1,1 0-1,-1 0 0,1 0 0,7 6 0,0-2-39,-1-1 0,1 0-1,0-1 1,1-1 0,-1 1-1,1-2 1,15 5 0,-9-4-241,1-2 0,-1 0 0,1 0 1,22-1-1,-29-2-254,-1-1 1,0 0-1,15-3 1,-21 3-458,1-1 0,-1 0 0,0 0 1,1 0-1,4-3 0,0-2-2077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1708,'0'0'5449,"6"7"-5037,104 105 1213,-9-6 494,-100-105-2019,0 0 0,0 0 0,0 0 0,0 0 0,0 0 0,0 0-1,1 0 1,-1-1 0,0 1 0,0 0 0,0-1 0,1 1 0,-1-1 0,0 0 0,1 1 0,-1-1 0,0 0 0,1 0-1,1 0 1,-2 0-38,0 0 1,0-1-1,1 1 0,-1-1 0,0 1 0,0-1 0,0 1 0,0-1 0,0 0 0,0 0 0,-1 1 0,1-1 0,0 0 0,0 0 0,-1 0 0,1 0 1,1-2-1,2-4 75,-1-1 0,0 0 0,-1 0 1,1 0-1,0-9 0,3-22 183,-1-1 0,-2-41-1,2-20-337,-4 74-698,-1 25 120,0-3-195,0-13-316,0 14-904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1212,'2'-23'3386,"-2"22"-2168,3-11 2590,-2 12-3736,-1 0-1,1 0 0,-1 0 1,1 0-1,-1 0 0,1 0 1,-1 0-1,1 0 0,-1 0 1,1 0-1,-1 0 0,1 0 1,-1 1-1,1-1 0,-1 0 1,1 0-1,-1 0 0,1 1 0,-1-1 1,1 0-1,-1 1 0,0-1 1,1 0-1,0 1 0,11 16 826,8 23 53,-19-36-732,7 14 86,-4-8-63,0 1 0,1-1 1,0-1-1,1 1 0,0-1 0,14 17 1,-18-25-196,0 1 0,-1-1 1,1 0-1,0 0 0,0 0 0,0-1 1,0 1-1,0 0 0,0-1 0,0 1 1,0-1-1,1 0 0,-1 0 0,3 0 1,-4 0-35,1 0 7,0 1-1,0-1 0,0 0 1,-1-1-1,1 1 1,0 0-1,0 0 0,0-1 1,0 1-1,-1-1 0,1 0 1,2 0-1,4-3 26,10-1 79,0-2 1,0 0 0,29-17-1,44-35 124,-44 27-441,-9 13-2335,-36 18 1516,2 1-1051,9 0-1540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4:16:0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0 204 892,'2'-7'12521,"3"13"-12383,15 14 672,-17-18-734,0 0-1,0 0 0,0-1 0,0 1 0,1-1 1,-1 1-1,1-1 0,-1 0 0,1-1 0,-1 1 1,1-1-1,0 1 0,-1-1 0,1 0 0,6-1 1,6-1 80,-1-1 1,20-6-1,-28 7-100,86-26 510,-1-5 0,111-55 0,-129 47 2009,-44 19-673,-29 21-1646,5-3 567,1-1-3291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6BB-C050-7037-983F-9B2BF4EC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C7D22-D663-EAE7-ABA0-274FE72C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F56E-7ABF-C009-8624-9B30998C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E400-7885-9B3E-AE62-25853248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7021-30F7-F626-AB2E-ECB4868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9A8-C442-FD68-44B0-5FDBAB43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58E0E-9DD1-7F91-EAB0-16212148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3468-2E5A-ECAA-758C-F3FAE0E2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2CEB-D46E-281B-7AB0-E2E07C4C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19A1-3248-F350-5282-46DAFF1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1633C-5E51-DC64-0CC2-813BF2CD0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B4F80-F45A-AD3F-B163-B1E280D3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A26B-9DC1-0215-A8AA-E0D2EA61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783C-4393-B5A2-189D-B9B8E6E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D8AC-5E66-A1BB-54CE-55C8A6F1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8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A2B8-D77A-AC1C-873A-B53F8499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95CB-B027-4E54-D033-E3715D31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A7D7-7C5A-6728-A4F0-60949F08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D388-7A51-A5CB-5AB0-2D72DC09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97FE-ABE3-EA72-02C4-13A9FD35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1513-B817-B4B0-2934-856E8721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727A-CF0D-0496-A0A5-AEC70F0B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C891-87C2-98A2-99B3-5C25758E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714F-829D-B84C-096A-7F54EB69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8EF0-6A0F-AEED-1814-EE7B56BF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7801-9B58-E874-FCAF-898915B0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25D3-405B-7FB2-0BE3-B8461ADB0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32FC-C1C9-FCF4-7F2B-C1434EE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4A6B-56CF-D9A3-BA43-E429C2CD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E4A5-2551-4971-6ECE-2FC545DE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7EEC-8FB5-16B8-EDEE-1015E165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5B11-F923-82E8-F7E3-CDCA1CFE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6A56-CAF3-A1F9-A743-C481A454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46F4-F80C-CC8D-E32C-2774FB1E7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FC8E-2C39-FA65-1FB5-F390C914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6234-0EF4-CBC5-E594-8B201E873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A11F-BF6D-B995-21D9-C8749111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8E9D0-5E87-C9F3-DAE5-98E02AF4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4971C-8C27-E84F-BB6B-E3D1C5C4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296-5685-99E6-7691-67163C26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05D0-F415-4118-9B0C-EDDB8F14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97F33-8657-082C-3581-45E6067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73D46-D7FD-F3DB-627A-4DBAF5CB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D8649-2D29-8FEE-45A7-8DAA382F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CDCE4-5513-621B-F16D-EB655FF3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89FC4-B9DF-0B19-10D1-3890A3DD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0582-705D-7E41-C32F-2C8E8AB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67F8-1D80-5D0C-4217-26710F54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FE0CD-F959-8F11-88DD-60730989C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4131-3CED-98C2-712B-DC843E0B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B355-0E17-FE07-A412-484861D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52668-0F5C-FE2A-A2A4-3ABEA974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D2AC-CFFC-8511-C750-47562A02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702FE-6B79-C06B-45B1-3D744F160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DA7D3-BD8B-4230-AB82-B04F3170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CA90-84F9-8DB3-7B1F-E3714CD5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3C4D5-0FFF-CB2C-7674-EA3D54E5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12D-A521-6B5D-1E1C-F3849938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4A6EE-682C-1F8F-683A-8B451850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F6FC0-8807-EBCB-8761-8F7F0730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1EC6-6B84-0BD4-A291-56F88A844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0423-C4DF-4F81-AC68-156DDCEEC02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35B-5914-70AC-D5EC-DEF8AA5B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CEF5-08B9-4E74-0221-BBFD573C6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94B5-99F4-406F-8471-56042CE93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8CB-B5C1-46A9-57B9-919EB017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for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A4C77-23AB-303A-EEDD-E16BD6540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33BC-CE17-470B-753E-C3CC909A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data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3DF0-26AC-BB3E-B837-CB973428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– relational data – ecommerce website</a:t>
            </a:r>
          </a:p>
          <a:p>
            <a:r>
              <a:rPr lang="en-US" dirty="0"/>
              <a:t>Semi-structured – HTML, JSON, XML</a:t>
            </a:r>
          </a:p>
          <a:p>
            <a:r>
              <a:rPr lang="en-US" dirty="0"/>
              <a:t>Unstructured – text, word, ppt, </a:t>
            </a:r>
            <a:r>
              <a:rPr lang="en-US" dirty="0" err="1"/>
              <a:t>xls</a:t>
            </a:r>
            <a:r>
              <a:rPr lang="en-US" dirty="0"/>
              <a:t>, pdf, images, audio,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15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820-103C-92CC-57FE-ED6F0D9D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appropriate Storage Account Kind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5392-5725-9A43-C6D7-CF91AD70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General Purpose v2</a:t>
            </a:r>
          </a:p>
          <a:p>
            <a:r>
              <a:rPr lang="en-US" dirty="0"/>
              <a:t>Premium block blobs</a:t>
            </a:r>
          </a:p>
          <a:p>
            <a:r>
              <a:rPr lang="en-US" dirty="0"/>
              <a:t>Premium File Share</a:t>
            </a:r>
          </a:p>
          <a:p>
            <a:r>
              <a:rPr lang="en-US" dirty="0"/>
              <a:t>Premium page blobs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446A-049E-4948-38C1-C3FAFEA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C3C9-8312-D1FC-6523-5E582795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Compliance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Administrative overhead</a:t>
            </a:r>
          </a:p>
          <a:p>
            <a:r>
              <a:rPr lang="en-US" dirty="0"/>
              <a:t>Data sensitivity</a:t>
            </a:r>
          </a:p>
          <a:p>
            <a:r>
              <a:rPr lang="en-US" dirty="0"/>
              <a:t>Data isolation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FC6DC7-8B9A-D23A-A247-F7EF396EA454}"/>
              </a:ext>
            </a:extLst>
          </p:cNvPr>
          <p:cNvGrpSpPr/>
          <p:nvPr/>
        </p:nvGrpSpPr>
        <p:grpSpPr>
          <a:xfrm>
            <a:off x="6636327" y="1453721"/>
            <a:ext cx="446760" cy="288360"/>
            <a:chOff x="6636327" y="1453721"/>
            <a:chExt cx="44676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433D2F-88A4-4838-9552-9FF31BB96DF2}"/>
                    </a:ext>
                  </a:extLst>
                </p14:cNvPr>
                <p14:cNvContentPartPr/>
                <p14:nvPr/>
              </p14:nvContentPartPr>
              <p14:xfrm>
                <a:off x="6636327" y="1453721"/>
                <a:ext cx="115920" cy="285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433D2F-88A4-4838-9552-9FF31BB96D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327" y="1445081"/>
                  <a:ext cx="13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C5A1F5-29DC-C349-77D3-5710AD528571}"/>
                    </a:ext>
                  </a:extLst>
                </p14:cNvPr>
                <p14:cNvContentPartPr/>
                <p14:nvPr/>
              </p14:nvContentPartPr>
              <p14:xfrm>
                <a:off x="6749727" y="1558841"/>
                <a:ext cx="173520" cy="15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C5A1F5-29DC-C349-77D3-5710AD5285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1087" y="1549841"/>
                  <a:ext cx="191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17A027-B0E1-3E18-FA8A-97A5AB83B3A0}"/>
                    </a:ext>
                  </a:extLst>
                </p14:cNvPr>
                <p14:cNvContentPartPr/>
                <p14:nvPr/>
              </p14:nvContentPartPr>
              <p14:xfrm>
                <a:off x="6989487" y="1455881"/>
                <a:ext cx="93600" cy="28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17A027-B0E1-3E18-FA8A-97A5AB83B3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0847" y="1446881"/>
                  <a:ext cx="1112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07A65-72C4-FB36-2547-528004C7602A}"/>
              </a:ext>
            </a:extLst>
          </p:cNvPr>
          <p:cNvGrpSpPr/>
          <p:nvPr/>
        </p:nvGrpSpPr>
        <p:grpSpPr>
          <a:xfrm>
            <a:off x="7721007" y="1493681"/>
            <a:ext cx="505800" cy="242640"/>
            <a:chOff x="7721007" y="1493681"/>
            <a:chExt cx="5058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FB0D85-E8D0-C092-FF1A-C15F9048FC29}"/>
                    </a:ext>
                  </a:extLst>
                </p14:cNvPr>
                <p14:cNvContentPartPr/>
                <p14:nvPr/>
              </p14:nvContentPartPr>
              <p14:xfrm>
                <a:off x="7812447" y="1494401"/>
                <a:ext cx="21600" cy="24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FB0D85-E8D0-C092-FF1A-C15F9048FC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3807" y="1485761"/>
                  <a:ext cx="39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718901-64E1-F266-5AA8-935E53BEDF85}"/>
                    </a:ext>
                  </a:extLst>
                </p14:cNvPr>
                <p14:cNvContentPartPr/>
                <p14:nvPr/>
              </p14:nvContentPartPr>
              <p14:xfrm>
                <a:off x="7721007" y="1519241"/>
                <a:ext cx="213480" cy="18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718901-64E1-F266-5AA8-935E53BEDF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2367" y="1510241"/>
                  <a:ext cx="231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5BA62A-265F-A506-761A-FA9793CE6E11}"/>
                    </a:ext>
                  </a:extLst>
                </p14:cNvPr>
                <p14:cNvContentPartPr/>
                <p14:nvPr/>
              </p14:nvContentPartPr>
              <p14:xfrm>
                <a:off x="7944207" y="1556321"/>
                <a:ext cx="135000" cy="11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5BA62A-265F-A506-761A-FA9793CE6E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207" y="1547321"/>
                  <a:ext cx="152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71A804-9C8A-D700-80B7-672141D595AF}"/>
                    </a:ext>
                  </a:extLst>
                </p14:cNvPr>
                <p14:cNvContentPartPr/>
                <p14:nvPr/>
              </p14:nvContentPartPr>
              <p14:xfrm>
                <a:off x="8118807" y="1493681"/>
                <a:ext cx="108000" cy="14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71A804-9C8A-D700-80B7-672141D595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0167" y="1485041"/>
                  <a:ext cx="125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C1F76E-3FE9-FFA3-E652-7FF02A5F2706}"/>
                  </a:ext>
                </a:extLst>
              </p14:cNvPr>
              <p14:cNvContentPartPr/>
              <p14:nvPr/>
            </p14:nvContentPartPr>
            <p14:xfrm>
              <a:off x="6776007" y="1941521"/>
              <a:ext cx="170640" cy="6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C1F76E-3FE9-FFA3-E652-7FF02A5F27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7367" y="1932881"/>
                <a:ext cx="188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BA0764-8740-6827-40BF-12361B4B55C2}"/>
                  </a:ext>
                </a:extLst>
              </p14:cNvPr>
              <p14:cNvContentPartPr/>
              <p14:nvPr/>
            </p14:nvContentPartPr>
            <p14:xfrm>
              <a:off x="7993887" y="1803641"/>
              <a:ext cx="240120" cy="8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BA0764-8740-6827-40BF-12361B4B55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84887" y="1794641"/>
                <a:ext cx="25776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01E2E-4787-00A6-AE7B-42A65F1F631A}"/>
              </a:ext>
            </a:extLst>
          </p:cNvPr>
          <p:cNvGrpSpPr/>
          <p:nvPr/>
        </p:nvGrpSpPr>
        <p:grpSpPr>
          <a:xfrm>
            <a:off x="6502407" y="2160041"/>
            <a:ext cx="1245960" cy="388080"/>
            <a:chOff x="6502407" y="2160041"/>
            <a:chExt cx="124596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703661-04D4-832D-979B-4BB17008C292}"/>
                    </a:ext>
                  </a:extLst>
                </p14:cNvPr>
                <p14:cNvContentPartPr/>
                <p14:nvPr/>
              </p14:nvContentPartPr>
              <p14:xfrm>
                <a:off x="6534087" y="2240681"/>
                <a:ext cx="19440" cy="11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703661-04D4-832D-979B-4BB17008C2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25447" y="2231681"/>
                  <a:ext cx="37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813C7D-8F2A-48BA-E53A-7BF825D4FDFA}"/>
                    </a:ext>
                  </a:extLst>
                </p14:cNvPr>
                <p14:cNvContentPartPr/>
                <p14:nvPr/>
              </p14:nvContentPartPr>
              <p14:xfrm>
                <a:off x="6502407" y="2236721"/>
                <a:ext cx="125280" cy="11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813C7D-8F2A-48BA-E53A-7BF825D4FD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3407" y="2228081"/>
                  <a:ext cx="142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AFEDE9-E0D7-79E9-ABAA-9B08617E703F}"/>
                    </a:ext>
                  </a:extLst>
                </p14:cNvPr>
                <p14:cNvContentPartPr/>
                <p14:nvPr/>
              </p14:nvContentPartPr>
              <p14:xfrm>
                <a:off x="6624447" y="2201801"/>
                <a:ext cx="112680" cy="19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AFEDE9-E0D7-79E9-ABAA-9B08617E70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5447" y="2193161"/>
                  <a:ext cx="130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28D81C-569D-DC02-3293-453259AD5E63}"/>
                    </a:ext>
                  </a:extLst>
                </p14:cNvPr>
                <p14:cNvContentPartPr/>
                <p14:nvPr/>
              </p14:nvContentPartPr>
              <p14:xfrm>
                <a:off x="6721647" y="2234201"/>
                <a:ext cx="126360" cy="8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28D81C-569D-DC02-3293-453259AD5E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13007" y="2225561"/>
                  <a:ext cx="144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48DD9A-ADFD-A916-0D0B-75384BEE4986}"/>
                    </a:ext>
                  </a:extLst>
                </p14:cNvPr>
                <p14:cNvContentPartPr/>
                <p14:nvPr/>
              </p14:nvContentPartPr>
              <p14:xfrm>
                <a:off x="6897687" y="2178401"/>
                <a:ext cx="108360" cy="19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48DD9A-ADFD-A916-0D0B-75384BEE49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8687" y="2169761"/>
                  <a:ext cx="126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7FD48D-B66F-2218-B72C-22115BBC08C2}"/>
                    </a:ext>
                  </a:extLst>
                </p14:cNvPr>
                <p14:cNvContentPartPr/>
                <p14:nvPr/>
              </p14:nvContentPartPr>
              <p14:xfrm>
                <a:off x="7021887" y="2265881"/>
                <a:ext cx="58320" cy="9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7FD48D-B66F-2218-B72C-22115BBC08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2887" y="2257241"/>
                  <a:ext cx="75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67C2B5-E7FE-5C0C-90D5-53EB7F8D10A0}"/>
                    </a:ext>
                  </a:extLst>
                </p14:cNvPr>
                <p14:cNvContentPartPr/>
                <p14:nvPr/>
              </p14:nvContentPartPr>
              <p14:xfrm>
                <a:off x="7137447" y="2242121"/>
                <a:ext cx="34200" cy="11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67C2B5-E7FE-5C0C-90D5-53EB7F8D10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8807" y="2233121"/>
                  <a:ext cx="51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5F0EEC-23F3-0F1B-E300-BBDD4484C161}"/>
                    </a:ext>
                  </a:extLst>
                </p14:cNvPr>
                <p14:cNvContentPartPr/>
                <p14:nvPr/>
              </p14:nvContentPartPr>
              <p14:xfrm>
                <a:off x="7184607" y="2197121"/>
                <a:ext cx="37440" cy="16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5F0EEC-23F3-0F1B-E300-BBDD4484C1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75607" y="2188121"/>
                  <a:ext cx="55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42AEED-40E7-D65C-1E47-1E59072E97A7}"/>
                    </a:ext>
                  </a:extLst>
                </p14:cNvPr>
                <p14:cNvContentPartPr/>
                <p14:nvPr/>
              </p14:nvContentPartPr>
              <p14:xfrm>
                <a:off x="7292607" y="2160041"/>
                <a:ext cx="45360" cy="20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42AEED-40E7-D65C-1E47-1E59072E97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83967" y="2151401"/>
                  <a:ext cx="63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975A83-F8DE-FB1F-283C-D0360FA793A9}"/>
                    </a:ext>
                  </a:extLst>
                </p14:cNvPr>
                <p14:cNvContentPartPr/>
                <p14:nvPr/>
              </p14:nvContentPartPr>
              <p14:xfrm>
                <a:off x="7352727" y="2263721"/>
                <a:ext cx="158400" cy="9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975A83-F8DE-FB1F-283C-D0360FA793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44087" y="2254721"/>
                  <a:ext cx="176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0B5FA5-6B2D-17EE-F877-B702EE220BF0}"/>
                    </a:ext>
                  </a:extLst>
                </p14:cNvPr>
                <p14:cNvContentPartPr/>
                <p14:nvPr/>
              </p14:nvContentPartPr>
              <p14:xfrm>
                <a:off x="7570527" y="2242481"/>
                <a:ext cx="177840" cy="27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0B5FA5-6B2D-17EE-F877-B702EE220B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61527" y="2233481"/>
                  <a:ext cx="195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9A649F-22FD-7150-3D99-60B62CB6B96C}"/>
                    </a:ext>
                  </a:extLst>
                </p14:cNvPr>
                <p14:cNvContentPartPr/>
                <p14:nvPr/>
              </p14:nvContentPartPr>
              <p14:xfrm>
                <a:off x="7661607" y="2425721"/>
                <a:ext cx="86040" cy="12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9A649F-22FD-7150-3D99-60B62CB6B9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2967" y="2417081"/>
                  <a:ext cx="1036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CBF5AC-CC15-65C4-DD87-6DE3E909F5AA}"/>
              </a:ext>
            </a:extLst>
          </p:cNvPr>
          <p:cNvGrpSpPr/>
          <p:nvPr/>
        </p:nvGrpSpPr>
        <p:grpSpPr>
          <a:xfrm>
            <a:off x="8092167" y="2188121"/>
            <a:ext cx="74520" cy="180360"/>
            <a:chOff x="8092167" y="2188121"/>
            <a:chExt cx="745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0EB92F-FA94-2C5C-690B-8A3B8EF0CF9A}"/>
                    </a:ext>
                  </a:extLst>
                </p14:cNvPr>
                <p14:cNvContentPartPr/>
                <p14:nvPr/>
              </p14:nvContentPartPr>
              <p14:xfrm>
                <a:off x="8092167" y="2223761"/>
                <a:ext cx="74520" cy="7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0EB92F-FA94-2C5C-690B-8A3B8EF0CF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3167" y="2214761"/>
                  <a:ext cx="92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028ABC-6F41-1BFE-3749-1FBD13EC9FC2}"/>
                    </a:ext>
                  </a:extLst>
                </p14:cNvPr>
                <p14:cNvContentPartPr/>
                <p14:nvPr/>
              </p14:nvContentPartPr>
              <p14:xfrm>
                <a:off x="8093967" y="2188121"/>
                <a:ext cx="57600" cy="18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028ABC-6F41-1BFE-3749-1FBD13EC9F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4967" y="2179481"/>
                  <a:ext cx="75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D3B005-7766-0EAF-3351-643EAA9B1C10}"/>
                  </a:ext>
                </a:extLst>
              </p14:cNvPr>
              <p14:cNvContentPartPr/>
              <p14:nvPr/>
            </p14:nvContentPartPr>
            <p14:xfrm>
              <a:off x="6874647" y="2812721"/>
              <a:ext cx="160920" cy="239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D3B005-7766-0EAF-3351-643EAA9B1C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65647" y="2804081"/>
                <a:ext cx="178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C60AEE-FD58-76AF-92FF-01F983123C42}"/>
                  </a:ext>
                </a:extLst>
              </p14:cNvPr>
              <p14:cNvContentPartPr/>
              <p14:nvPr/>
            </p14:nvContentPartPr>
            <p14:xfrm>
              <a:off x="8074167" y="2706521"/>
              <a:ext cx="102240" cy="26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C60AEE-FD58-76AF-92FF-01F983123C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65167" y="2697521"/>
                <a:ext cx="119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3344F-DB59-0A87-51D3-4A33ADE99456}"/>
                  </a:ext>
                </a:extLst>
              </p14:cNvPr>
              <p14:cNvContentPartPr/>
              <p14:nvPr/>
            </p14:nvContentPartPr>
            <p14:xfrm>
              <a:off x="6790407" y="3270281"/>
              <a:ext cx="296640" cy="167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3344F-DB59-0A87-51D3-4A33ADE994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81767" y="3261281"/>
                <a:ext cx="31428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2CC5252-16EF-5B25-310D-78567B565EFC}"/>
              </a:ext>
            </a:extLst>
          </p:cNvPr>
          <p:cNvGrpSpPr/>
          <p:nvPr/>
        </p:nvGrpSpPr>
        <p:grpSpPr>
          <a:xfrm>
            <a:off x="8086047" y="3158681"/>
            <a:ext cx="124560" cy="192240"/>
            <a:chOff x="8086047" y="3158681"/>
            <a:chExt cx="12456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FDFB2E-E023-61D8-C0C9-9982C23C908C}"/>
                    </a:ext>
                  </a:extLst>
                </p14:cNvPr>
                <p14:cNvContentPartPr/>
                <p14:nvPr/>
              </p14:nvContentPartPr>
              <p14:xfrm>
                <a:off x="8086047" y="3188921"/>
                <a:ext cx="124560" cy="11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FDFB2E-E023-61D8-C0C9-9982C23C90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77047" y="3180281"/>
                  <a:ext cx="14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AFC7E4-3859-E47E-66D0-D99A44E9ED19}"/>
                    </a:ext>
                  </a:extLst>
                </p14:cNvPr>
                <p14:cNvContentPartPr/>
                <p14:nvPr/>
              </p14:nvContentPartPr>
              <p14:xfrm>
                <a:off x="8111607" y="3158681"/>
                <a:ext cx="63360" cy="19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AFC7E4-3859-E47E-66D0-D99A44E9E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02967" y="3150041"/>
                  <a:ext cx="810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531C48-D702-9737-651D-F4456F2A81B0}"/>
                  </a:ext>
                </a:extLst>
              </p14:cNvPr>
              <p14:cNvContentPartPr/>
              <p14:nvPr/>
            </p14:nvContentPartPr>
            <p14:xfrm>
              <a:off x="6797967" y="3841601"/>
              <a:ext cx="317520" cy="155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531C48-D702-9737-651D-F4456F2A81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88967" y="3832601"/>
                <a:ext cx="335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1B9623-BF9B-0D42-047B-7D07E09B1BD8}"/>
                  </a:ext>
                </a:extLst>
              </p14:cNvPr>
              <p14:cNvContentPartPr/>
              <p14:nvPr/>
            </p14:nvContentPartPr>
            <p14:xfrm>
              <a:off x="8036007" y="3681401"/>
              <a:ext cx="259200" cy="185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1B9623-BF9B-0D42-047B-7D07E09B1B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7367" y="3672761"/>
                <a:ext cx="276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F2E0872-08FF-B888-3056-2E9A8F292B0E}"/>
                  </a:ext>
                </a:extLst>
              </p14:cNvPr>
              <p14:cNvContentPartPr/>
              <p14:nvPr/>
            </p14:nvContentPartPr>
            <p14:xfrm>
              <a:off x="6779607" y="4537841"/>
              <a:ext cx="325800" cy="173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F2E0872-08FF-B888-3056-2E9A8F292B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0607" y="4529201"/>
                <a:ext cx="343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0FFA6C-EA8F-D674-A041-2D04F103B8CD}"/>
                  </a:ext>
                </a:extLst>
              </p14:cNvPr>
              <p14:cNvContentPartPr/>
              <p14:nvPr/>
            </p14:nvContentPartPr>
            <p14:xfrm>
              <a:off x="8079567" y="4398521"/>
              <a:ext cx="288000" cy="129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0FFA6C-EA8F-D674-A041-2D04F103B8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70927" y="4389881"/>
                <a:ext cx="3056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DE849-0F6B-8AF5-4DEA-D6075688DF8E}"/>
                  </a:ext>
                </a:extLst>
              </p14:cNvPr>
              <p14:cNvContentPartPr/>
              <p14:nvPr/>
            </p14:nvContentPartPr>
            <p14:xfrm>
              <a:off x="6768807" y="4965881"/>
              <a:ext cx="352800" cy="189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DE849-0F6B-8AF5-4DEA-D6075688DF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60167" y="4957241"/>
                <a:ext cx="370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13A2FE-408E-352F-7F7A-46AF3B8014CD}"/>
                  </a:ext>
                </a:extLst>
              </p14:cNvPr>
              <p14:cNvContentPartPr/>
              <p14:nvPr/>
            </p14:nvContentPartPr>
            <p14:xfrm>
              <a:off x="8124927" y="4941041"/>
              <a:ext cx="309240" cy="155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13A2FE-408E-352F-7F7A-46AF3B8014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5927" y="4932041"/>
                <a:ext cx="32688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BD3E-EF4A-A64B-1B20-8AF48917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Data 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FB16-5841-5EF7-94F8-333C2A7C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replication in Primary Region:</a:t>
            </a:r>
          </a:p>
          <a:p>
            <a:pPr lvl="1"/>
            <a:r>
              <a:rPr lang="en-US" dirty="0"/>
              <a:t>LRS</a:t>
            </a:r>
          </a:p>
          <a:p>
            <a:pPr lvl="1"/>
            <a:r>
              <a:rPr lang="en-US" dirty="0"/>
              <a:t>ZRS</a:t>
            </a:r>
          </a:p>
          <a:p>
            <a:r>
              <a:rPr lang="en-US" dirty="0"/>
              <a:t>Redundancy in Secondary Region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GRS</a:t>
            </a:r>
          </a:p>
          <a:p>
            <a:pPr lvl="1"/>
            <a:r>
              <a:rPr lang="en-IN" dirty="0"/>
              <a:t>RA-GRS</a:t>
            </a:r>
          </a:p>
          <a:p>
            <a:pPr lvl="1"/>
            <a:r>
              <a:rPr lang="en-IN" dirty="0"/>
              <a:t>GZRS</a:t>
            </a:r>
          </a:p>
          <a:p>
            <a:pPr lvl="1"/>
            <a:r>
              <a:rPr lang="en-IN" dirty="0"/>
              <a:t>RA-GZRS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A646-66C3-6C62-DFCE-FB198CF9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security for Data01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E6AB-A37E-9E94-8884-9D9321A6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State:</a:t>
            </a:r>
          </a:p>
          <a:p>
            <a:pPr lvl="1"/>
            <a:r>
              <a:rPr lang="en-US" dirty="0"/>
              <a:t>Data-at-rest – TDE, Always Encrypted</a:t>
            </a:r>
          </a:p>
          <a:p>
            <a:pPr lvl="1"/>
            <a:r>
              <a:rPr lang="en-US" dirty="0"/>
              <a:t>Data-in-motion – SSL/TSL, Always Encrypted</a:t>
            </a:r>
          </a:p>
          <a:p>
            <a:pPr lvl="1"/>
            <a:r>
              <a:rPr lang="en-US" dirty="0"/>
              <a:t>Data-in-process – Dynamic Data Masking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A37A0-5B4C-8438-8CAE-E17BED82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31" y="1690688"/>
            <a:ext cx="4698255" cy="34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for Data</vt:lpstr>
      <vt:lpstr>Design for data storage</vt:lpstr>
      <vt:lpstr>Selecting appropriate Storage Account Kind</vt:lpstr>
      <vt:lpstr>Considerations for Storage Account</vt:lpstr>
      <vt:lpstr>Design for Data Redundancy</vt:lpstr>
      <vt:lpstr>Design security for Data01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Data</dc:title>
  <dc:creator>Ayush Rathi</dc:creator>
  <cp:lastModifiedBy>Ayush Rathi</cp:lastModifiedBy>
  <cp:revision>1</cp:revision>
  <dcterms:created xsi:type="dcterms:W3CDTF">2022-06-18T04:40:29Z</dcterms:created>
  <dcterms:modified xsi:type="dcterms:W3CDTF">2022-06-18T04:41:58Z</dcterms:modified>
</cp:coreProperties>
</file>