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diagrams/data1.xml" ContentType="application/vnd.openxmlformats-officedocument.drawingml.diagramData+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Layouts/slideLayout5.xml" ContentType="application/vnd.openxmlformats-officedocument.presentationml.slideLayout+xml"/>
  <Override PartName="/ppt/notesSlides/notesSlide4.xml" ContentType="application/vnd.openxmlformats-officedocument.presentationml.notesSlide+xml"/>
  <Override PartName="/ppt/slideLayouts/slideLayout3.xml" ContentType="application/vnd.openxmlformats-officedocument.presentationml.slideLayout+xml"/>
  <Override PartName="/ppt/notesSlides/notesSlide6.xml" ContentType="application/vnd.openxmlformats-officedocument.presentationml.notesSlide+xml"/>
  <Override PartName="/ppt/slideLayouts/slideLayout4.xml" ContentType="application/vnd.openxmlformats-officedocument.presentationml.slideLayout+xml"/>
  <Override PartName="/ppt/notesSlides/notesSlide5.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notesSlides/notesSlide3.xml" ContentType="application/vnd.openxmlformats-officedocument.presentationml.notesSlide+xml"/>
  <Override PartName="/ppt/notesSlides/notesSlide7.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diagrams/quickStyle1.xml" ContentType="application/vnd.openxmlformats-officedocument.drawingml.diagramStyle+xml"/>
  <Override PartName="/ppt/theme/theme1.xml" ContentType="application/vnd.openxmlformats-officedocument.theme+xml"/>
  <Override PartName="/ppt/diagrams/layout1.xml" ContentType="application/vnd.openxmlformats-officedocument.drawingml.diagramLayout+xml"/>
  <Override PartName="/ppt/theme/theme3.xml" ContentType="application/vnd.openxmlformats-officedocument.theme+xml"/>
  <Override PartName="/ppt/theme/theme2.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diagrams/colors1.xml" ContentType="application/vnd.openxmlformats-officedocument.drawingml.diagramColors+xml"/>
  <Override PartName="/ppt/diagrams/drawing1.xml" ContentType="application/vnd.ms-office.drawingml.diagramDrawing+xml"/>
  <Override PartName="/ppt/notesMasters/notesMaster1.xml" ContentType="application/vnd.openxmlformats-officedocument.presentationml.notesMaster+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63" r:id="rId1"/>
    <p:sldMasterId id="2147483675" r:id="rId2"/>
    <p:sldMasterId id="2147483737" r:id="rId3"/>
  </p:sldMasterIdLst>
  <p:notesMasterIdLst>
    <p:notesMasterId r:id="rId20"/>
  </p:notesMasterIdLst>
  <p:handoutMasterIdLst>
    <p:handoutMasterId r:id="rId21"/>
  </p:handoutMasterIdLst>
  <p:sldIdLst>
    <p:sldId id="788" r:id="rId4"/>
    <p:sldId id="768" r:id="rId5"/>
    <p:sldId id="790" r:id="rId6"/>
    <p:sldId id="791" r:id="rId7"/>
    <p:sldId id="792" r:id="rId8"/>
    <p:sldId id="793" r:id="rId9"/>
    <p:sldId id="804" r:id="rId10"/>
    <p:sldId id="794" r:id="rId11"/>
    <p:sldId id="802" r:id="rId12"/>
    <p:sldId id="803" r:id="rId13"/>
    <p:sldId id="795" r:id="rId14"/>
    <p:sldId id="796" r:id="rId15"/>
    <p:sldId id="797" r:id="rId16"/>
    <p:sldId id="800" r:id="rId17"/>
    <p:sldId id="798" r:id="rId18"/>
    <p:sldId id="799"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urg, Joseph [USA]" initials="BJ[" lastIdx="2" clrIdx="0">
    <p:extLst>
      <p:ext uri="{19B8F6BF-5375-455C-9EA6-DF929625EA0E}">
        <p15:presenceInfo xmlns:p15="http://schemas.microsoft.com/office/powerpoint/2012/main" userId="S::545205@bah.com::e698cd27-c43e-4be0-af1d-af04ad0e9553" providerId="AD"/>
      </p:ext>
    </p:extLst>
  </p:cmAuthor>
  <p:cmAuthor id="2" name="Curtis, Brettni [USA]" initials="CB[" lastIdx="1" clrIdx="1">
    <p:extLst>
      <p:ext uri="{19B8F6BF-5375-455C-9EA6-DF929625EA0E}">
        <p15:presenceInfo xmlns:p15="http://schemas.microsoft.com/office/powerpoint/2012/main" userId="S::578665@bah.com::5c30c27e-cc8b-407a-899a-ad8a9fa29f5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CC"/>
    <a:srgbClr val="D2D7DD"/>
    <a:srgbClr val="E6ECF0"/>
    <a:srgbClr val="BF7764"/>
    <a:srgbClr val="FFFF99"/>
    <a:srgbClr val="D3461E"/>
    <a:srgbClr val="8E0000"/>
    <a:srgbClr val="D7E35A"/>
    <a:srgbClr val="FFC000"/>
    <a:srgbClr val="0F515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299" autoAdjust="0"/>
    <p:restoredTop sz="94533"/>
  </p:normalViewPr>
  <p:slideViewPr>
    <p:cSldViewPr snapToGrid="0" snapToObjects="1">
      <p:cViewPr varScale="1">
        <p:scale>
          <a:sx n="86" d="100"/>
          <a:sy n="86" d="100"/>
        </p:scale>
        <p:origin x="912" y="58"/>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54" d="100"/>
          <a:sy n="54" d="100"/>
        </p:scale>
        <p:origin x="246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29"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28" Type="http://schemas.openxmlformats.org/officeDocument/2006/relationships/customXml" Target="../customXml/item2.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commentAuthors" Target="commentAuthors.xml"/><Relationship Id="rId27" Type="http://schemas.openxmlformats.org/officeDocument/2006/relationships/customXml" Target="../customXml/item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05F4ED-96F8-49CE-BA9E-39447F7926A0}" type="doc">
      <dgm:prSet loTypeId="urn:microsoft.com/office/officeart/2005/8/layout/hierarchy6" loCatId="hierarchy" qsTypeId="urn:microsoft.com/office/officeart/2005/8/quickstyle/3d4" qsCatId="3D" csTypeId="urn:microsoft.com/office/officeart/2005/8/colors/colorful3" csCatId="colorful" phldr="1"/>
      <dgm:spPr/>
      <dgm:t>
        <a:bodyPr/>
        <a:lstStyle/>
        <a:p>
          <a:endParaRPr lang="en-US"/>
        </a:p>
      </dgm:t>
    </dgm:pt>
    <dgm:pt modelId="{8D0E7EEB-3183-4D05-9CF7-D9E7F9D93246}">
      <dgm:prSet phldrT="[Text]" custT="1"/>
      <dgm:spPr>
        <a:solidFill>
          <a:schemeClr val="accent1">
            <a:lumMod val="75000"/>
          </a:schemeClr>
        </a:solidFill>
      </dgm:spPr>
      <dgm:t>
        <a:bodyPr/>
        <a:lstStyle/>
        <a:p>
          <a:r>
            <a:rPr lang="en-US" sz="2000" dirty="0">
              <a:latin typeface="Oswald" panose="02000303000000000000" pitchFamily="2" charset="0"/>
              <a:cs typeface="Calibri" panose="020F0502020204030204" pitchFamily="34" charset="0"/>
            </a:rPr>
            <a:t>April Buchanan</a:t>
          </a:r>
        </a:p>
      </dgm:t>
    </dgm:pt>
    <dgm:pt modelId="{EF39C1B7-8DAA-4622-96B4-D4F9D1B5ECC6}" type="parTrans" cxnId="{69E19B61-E97A-4F0F-92AE-C7527B8E63BA}">
      <dgm:prSet/>
      <dgm:spPr/>
      <dgm:t>
        <a:bodyPr/>
        <a:lstStyle/>
        <a:p>
          <a:endParaRPr lang="en-US" sz="1400">
            <a:latin typeface="Oswald" panose="02000303000000000000" pitchFamily="2" charset="0"/>
            <a:cs typeface="Calibri" panose="020F0502020204030204" pitchFamily="34" charset="0"/>
          </a:endParaRPr>
        </a:p>
      </dgm:t>
    </dgm:pt>
    <dgm:pt modelId="{E71567CC-3212-4C4E-949D-636FD4D0BDD1}" type="sibTrans" cxnId="{69E19B61-E97A-4F0F-92AE-C7527B8E63BA}">
      <dgm:prSet/>
      <dgm:spPr/>
      <dgm:t>
        <a:bodyPr/>
        <a:lstStyle/>
        <a:p>
          <a:endParaRPr lang="en-US" sz="1400">
            <a:latin typeface="Oswald" panose="02000303000000000000" pitchFamily="2" charset="0"/>
            <a:cs typeface="Calibri" panose="020F0502020204030204" pitchFamily="34" charset="0"/>
          </a:endParaRPr>
        </a:p>
      </dgm:t>
    </dgm:pt>
    <dgm:pt modelId="{108FC3F6-BEC1-427B-A7E3-DF2204480A4D}">
      <dgm:prSet phldrT="[Text]" custT="1"/>
      <dgm:spPr/>
      <dgm:t>
        <a:bodyPr/>
        <a:lstStyle/>
        <a:p>
          <a:pPr>
            <a:spcAft>
              <a:spcPts val="0"/>
            </a:spcAft>
          </a:pPr>
          <a:r>
            <a:rPr lang="en-US" sz="1100" dirty="0">
              <a:latin typeface="Oswald" panose="02000303000000000000" pitchFamily="2" charset="0"/>
              <a:cs typeface="Calibri" panose="020F0502020204030204" pitchFamily="34" charset="0"/>
            </a:rPr>
            <a:t> Mario Ortega</a:t>
          </a:r>
        </a:p>
        <a:p>
          <a:pPr>
            <a:spcAft>
              <a:spcPts val="0"/>
            </a:spcAft>
          </a:pPr>
          <a:endParaRPr lang="en-US" sz="600" dirty="0">
            <a:latin typeface="Oswald" panose="02000303000000000000" pitchFamily="2" charset="0"/>
            <a:cs typeface="Calibri" panose="020F0502020204030204" pitchFamily="34" charset="0"/>
          </a:endParaRPr>
        </a:p>
        <a:p>
          <a:pPr>
            <a:spcAft>
              <a:spcPct val="35000"/>
            </a:spcAft>
          </a:pPr>
          <a:r>
            <a:rPr lang="en-US" sz="1100" i="1" dirty="0">
              <a:latin typeface="Oswald" panose="02000303000000000000" pitchFamily="2" charset="0"/>
              <a:cs typeface="Calibri" panose="020F0502020204030204" pitchFamily="34" charset="0"/>
            </a:rPr>
            <a:t>Task Lead</a:t>
          </a:r>
        </a:p>
      </dgm:t>
    </dgm:pt>
    <dgm:pt modelId="{5A73304F-7E93-4A3D-9471-CD8988A12BB3}" type="parTrans" cxnId="{705BF517-6610-40F8-807A-64D1A42E855C}">
      <dgm:prSet/>
      <dgm:spPr/>
      <dgm:t>
        <a:bodyPr/>
        <a:lstStyle/>
        <a:p>
          <a:endParaRPr lang="en-US" sz="1400">
            <a:latin typeface="Oswald" panose="02000303000000000000" pitchFamily="2" charset="0"/>
            <a:cs typeface="Calibri" panose="020F0502020204030204" pitchFamily="34" charset="0"/>
          </a:endParaRPr>
        </a:p>
      </dgm:t>
    </dgm:pt>
    <dgm:pt modelId="{8261D5FF-39FE-4C48-84F6-85A89D72C782}" type="sibTrans" cxnId="{705BF517-6610-40F8-807A-64D1A42E855C}">
      <dgm:prSet/>
      <dgm:spPr/>
      <dgm:t>
        <a:bodyPr/>
        <a:lstStyle/>
        <a:p>
          <a:endParaRPr lang="en-US" sz="1400">
            <a:latin typeface="Oswald" panose="02000303000000000000" pitchFamily="2" charset="0"/>
            <a:cs typeface="Calibri" panose="020F0502020204030204" pitchFamily="34" charset="0"/>
          </a:endParaRPr>
        </a:p>
      </dgm:t>
    </dgm:pt>
    <dgm:pt modelId="{C6B77430-7D13-4E89-80B1-462B4CD6E269}">
      <dgm:prSet phldrT="[Text]" custT="1"/>
      <dgm:spPr/>
      <dgm:t>
        <a:bodyPr/>
        <a:lstStyle/>
        <a:p>
          <a:r>
            <a:rPr lang="en-US" sz="1400" dirty="0">
              <a:latin typeface="Oswald" panose="02000303000000000000" pitchFamily="2" charset="0"/>
              <a:cs typeface="Calibri" panose="020F0502020204030204" pitchFamily="34" charset="0"/>
            </a:rPr>
            <a:t>Joseph Burg</a:t>
          </a:r>
        </a:p>
        <a:p>
          <a:r>
            <a:rPr lang="en-US" sz="1200" i="1" dirty="0">
              <a:latin typeface="Oswald" panose="02000303000000000000" pitchFamily="2" charset="0"/>
              <a:cs typeface="Calibri" panose="020F0502020204030204" pitchFamily="34" charset="0"/>
            </a:rPr>
            <a:t>Task Manager</a:t>
          </a:r>
        </a:p>
      </dgm:t>
    </dgm:pt>
    <dgm:pt modelId="{B5BDECFA-EDBD-491D-886F-E7EBAC31E374}" type="parTrans" cxnId="{BE32F2A3-2715-4A98-9CE0-202D971B6B9F}">
      <dgm:prSet/>
      <dgm:spPr/>
      <dgm:t>
        <a:bodyPr/>
        <a:lstStyle/>
        <a:p>
          <a:endParaRPr lang="en-US" sz="1400">
            <a:latin typeface="Oswald" panose="02000303000000000000" pitchFamily="2" charset="0"/>
            <a:cs typeface="Calibri" panose="020F0502020204030204" pitchFamily="34" charset="0"/>
          </a:endParaRPr>
        </a:p>
      </dgm:t>
    </dgm:pt>
    <dgm:pt modelId="{41C4020C-9C77-4D6F-A789-CADE0B0A9920}" type="sibTrans" cxnId="{BE32F2A3-2715-4A98-9CE0-202D971B6B9F}">
      <dgm:prSet/>
      <dgm:spPr/>
      <dgm:t>
        <a:bodyPr/>
        <a:lstStyle/>
        <a:p>
          <a:endParaRPr lang="en-US" sz="1400">
            <a:latin typeface="Oswald" panose="02000303000000000000" pitchFamily="2" charset="0"/>
            <a:cs typeface="Calibri" panose="020F0502020204030204" pitchFamily="34" charset="0"/>
          </a:endParaRPr>
        </a:p>
      </dgm:t>
    </dgm:pt>
    <dgm:pt modelId="{41289D4D-B0BE-4DF6-9B88-A5F7795CDCA2}">
      <dgm:prSet phldrT="[Text]" custT="1"/>
      <dgm:spPr/>
      <dgm:t>
        <a:bodyPr/>
        <a:lstStyle/>
        <a:p>
          <a:r>
            <a:rPr lang="en-US" sz="1800" dirty="0">
              <a:latin typeface="Oswald" panose="02000303000000000000" pitchFamily="2" charset="0"/>
              <a:cs typeface="Calibri" panose="020F0502020204030204" pitchFamily="34" charset="0"/>
            </a:rPr>
            <a:t>SPEAC PROGRAM MANAGER</a:t>
          </a:r>
        </a:p>
      </dgm:t>
    </dgm:pt>
    <dgm:pt modelId="{4A8DA003-9B46-4A82-B8D9-9EAB47B08932}" type="parTrans" cxnId="{AD970229-F64B-4435-893B-AAD226670EBE}">
      <dgm:prSet/>
      <dgm:spPr/>
      <dgm:t>
        <a:bodyPr/>
        <a:lstStyle/>
        <a:p>
          <a:endParaRPr lang="en-US" sz="1400">
            <a:latin typeface="Oswald" panose="02000303000000000000" pitchFamily="2" charset="0"/>
            <a:cs typeface="Calibri" panose="020F0502020204030204" pitchFamily="34" charset="0"/>
          </a:endParaRPr>
        </a:p>
      </dgm:t>
    </dgm:pt>
    <dgm:pt modelId="{F6B3D429-44E8-405D-8C71-6C9258C92B21}" type="sibTrans" cxnId="{AD970229-F64B-4435-893B-AAD226670EBE}">
      <dgm:prSet/>
      <dgm:spPr/>
      <dgm:t>
        <a:bodyPr/>
        <a:lstStyle/>
        <a:p>
          <a:endParaRPr lang="en-US" sz="1400">
            <a:latin typeface="Oswald" panose="02000303000000000000" pitchFamily="2" charset="0"/>
            <a:cs typeface="Calibri" panose="020F0502020204030204" pitchFamily="34" charset="0"/>
          </a:endParaRPr>
        </a:p>
      </dgm:t>
    </dgm:pt>
    <dgm:pt modelId="{50AD7510-C594-4225-9028-E685A80BC486}">
      <dgm:prSet phldrT="[Text]" custT="1"/>
      <dgm:spPr/>
      <dgm:t>
        <a:bodyPr/>
        <a:lstStyle/>
        <a:p>
          <a:r>
            <a:rPr lang="en-US" sz="1800" dirty="0">
              <a:latin typeface="Oswald" panose="02000303000000000000" pitchFamily="2" charset="0"/>
              <a:cs typeface="Calibri" panose="020F0502020204030204" pitchFamily="34" charset="0"/>
            </a:rPr>
            <a:t>TASK MANAGER</a:t>
          </a:r>
        </a:p>
      </dgm:t>
    </dgm:pt>
    <dgm:pt modelId="{C177EB3D-FF1E-4D00-A899-DB0AA89F6E80}" type="parTrans" cxnId="{9B4BAE71-F3CE-496F-9D5C-B8902ADA77F8}">
      <dgm:prSet/>
      <dgm:spPr/>
      <dgm:t>
        <a:bodyPr/>
        <a:lstStyle/>
        <a:p>
          <a:endParaRPr lang="en-US" sz="1400">
            <a:latin typeface="Oswald" panose="02000303000000000000" pitchFamily="2" charset="0"/>
            <a:cs typeface="Calibri" panose="020F0502020204030204" pitchFamily="34" charset="0"/>
          </a:endParaRPr>
        </a:p>
      </dgm:t>
    </dgm:pt>
    <dgm:pt modelId="{A004CD98-307B-467E-974C-CA2908DB0175}" type="sibTrans" cxnId="{9B4BAE71-F3CE-496F-9D5C-B8902ADA77F8}">
      <dgm:prSet/>
      <dgm:spPr/>
      <dgm:t>
        <a:bodyPr/>
        <a:lstStyle/>
        <a:p>
          <a:endParaRPr lang="en-US" sz="1400">
            <a:latin typeface="Oswald" panose="02000303000000000000" pitchFamily="2" charset="0"/>
            <a:cs typeface="Calibri" panose="020F0502020204030204" pitchFamily="34" charset="0"/>
          </a:endParaRPr>
        </a:p>
      </dgm:t>
    </dgm:pt>
    <dgm:pt modelId="{28823D85-2839-4883-8191-69CD11165E6F}">
      <dgm:prSet phldrT="[Text]" custT="1"/>
      <dgm:spPr/>
      <dgm:t>
        <a:bodyPr/>
        <a:lstStyle/>
        <a:p>
          <a:r>
            <a:rPr lang="en-US" sz="1800" dirty="0">
              <a:latin typeface="Oswald" panose="02000303000000000000" pitchFamily="2" charset="0"/>
              <a:cs typeface="Calibri" panose="020F0502020204030204" pitchFamily="34" charset="0"/>
            </a:rPr>
            <a:t>CORE TEAM</a:t>
          </a:r>
        </a:p>
      </dgm:t>
    </dgm:pt>
    <dgm:pt modelId="{A0E521EB-1CC0-4108-AEA0-711C2FB36BA5}" type="parTrans" cxnId="{734FEE09-0C2F-4A40-B1B5-BB88915572E5}">
      <dgm:prSet/>
      <dgm:spPr/>
      <dgm:t>
        <a:bodyPr/>
        <a:lstStyle/>
        <a:p>
          <a:endParaRPr lang="en-US" sz="1400">
            <a:latin typeface="Oswald" panose="02000303000000000000" pitchFamily="2" charset="0"/>
            <a:cs typeface="Calibri" panose="020F0502020204030204" pitchFamily="34" charset="0"/>
          </a:endParaRPr>
        </a:p>
      </dgm:t>
    </dgm:pt>
    <dgm:pt modelId="{48DC9532-53A9-4434-9970-A280229F4614}" type="sibTrans" cxnId="{734FEE09-0C2F-4A40-B1B5-BB88915572E5}">
      <dgm:prSet/>
      <dgm:spPr/>
      <dgm:t>
        <a:bodyPr/>
        <a:lstStyle/>
        <a:p>
          <a:endParaRPr lang="en-US" sz="1400">
            <a:latin typeface="Oswald" panose="02000303000000000000" pitchFamily="2" charset="0"/>
            <a:cs typeface="Calibri" panose="020F0502020204030204" pitchFamily="34" charset="0"/>
          </a:endParaRPr>
        </a:p>
      </dgm:t>
    </dgm:pt>
    <dgm:pt modelId="{F3F607F3-1C1A-43F1-B614-41C971EBF425}">
      <dgm:prSet phldrT="[Text]" custT="1"/>
      <dgm:spPr/>
      <dgm:t>
        <a:bodyPr/>
        <a:lstStyle/>
        <a:p>
          <a:r>
            <a:rPr lang="en-US" sz="1200" dirty="0">
              <a:latin typeface="Oswald" panose="02000303000000000000" pitchFamily="2" charset="0"/>
              <a:cs typeface="Calibri" panose="020F0502020204030204" pitchFamily="34" charset="0"/>
            </a:rPr>
            <a:t>Aadel Ragaban Architect SME</a:t>
          </a:r>
        </a:p>
      </dgm:t>
    </dgm:pt>
    <dgm:pt modelId="{CF78DC68-5CF5-4B68-8842-050583E0CBFB}" type="parTrans" cxnId="{DCD2ABB9-EBAF-4049-BBD8-48D05408E4CF}">
      <dgm:prSet/>
      <dgm:spPr/>
      <dgm:t>
        <a:bodyPr/>
        <a:lstStyle/>
        <a:p>
          <a:endParaRPr lang="en-US">
            <a:latin typeface="Oswald" panose="02000303000000000000" pitchFamily="2" charset="0"/>
            <a:cs typeface="Calibri" panose="020F0502020204030204" pitchFamily="34" charset="0"/>
          </a:endParaRPr>
        </a:p>
      </dgm:t>
    </dgm:pt>
    <dgm:pt modelId="{FDCC16DA-105A-4598-884E-48279163E646}" type="sibTrans" cxnId="{DCD2ABB9-EBAF-4049-BBD8-48D05408E4CF}">
      <dgm:prSet/>
      <dgm:spPr/>
      <dgm:t>
        <a:bodyPr/>
        <a:lstStyle/>
        <a:p>
          <a:endParaRPr lang="en-US">
            <a:latin typeface="Oswald" panose="02000303000000000000" pitchFamily="2" charset="0"/>
            <a:cs typeface="Calibri" panose="020F0502020204030204" pitchFamily="34" charset="0"/>
          </a:endParaRPr>
        </a:p>
      </dgm:t>
    </dgm:pt>
    <dgm:pt modelId="{F62B12F6-E7C0-4FBC-8060-B11DD1B951FC}">
      <dgm:prSet phldrT="[Text]" custT="1"/>
      <dgm:spPr/>
      <dgm:t>
        <a:bodyPr/>
        <a:lstStyle/>
        <a:p>
          <a:r>
            <a:rPr lang="en-US" sz="1200" dirty="0">
              <a:latin typeface="Oswald" panose="02000303000000000000" pitchFamily="2" charset="0"/>
              <a:cs typeface="Calibri" panose="020F0502020204030204" pitchFamily="34" charset="0"/>
            </a:rPr>
            <a:t>Will Parker</a:t>
          </a:r>
        </a:p>
        <a:p>
          <a:r>
            <a:rPr lang="en-US" sz="1200" dirty="0">
              <a:latin typeface="Oswald" panose="02000303000000000000" pitchFamily="2" charset="0"/>
              <a:cs typeface="Calibri" panose="020F0502020204030204" pitchFamily="34" charset="0"/>
            </a:rPr>
            <a:t>Lead Technologist</a:t>
          </a:r>
        </a:p>
      </dgm:t>
    </dgm:pt>
    <dgm:pt modelId="{6AA108CE-F19F-47BB-A3C0-BDA0D6AD9FB0}" type="parTrans" cxnId="{FF7D142D-2797-4011-83BD-371B9FFB1E91}">
      <dgm:prSet/>
      <dgm:spPr/>
      <dgm:t>
        <a:bodyPr/>
        <a:lstStyle/>
        <a:p>
          <a:endParaRPr lang="en-US">
            <a:latin typeface="Oswald" panose="02000303000000000000" pitchFamily="2" charset="0"/>
            <a:cs typeface="Calibri" panose="020F0502020204030204" pitchFamily="34" charset="0"/>
          </a:endParaRPr>
        </a:p>
      </dgm:t>
    </dgm:pt>
    <dgm:pt modelId="{4A806159-7A94-4382-96F5-DC0BA3BECE03}" type="sibTrans" cxnId="{FF7D142D-2797-4011-83BD-371B9FFB1E91}">
      <dgm:prSet/>
      <dgm:spPr/>
      <dgm:t>
        <a:bodyPr/>
        <a:lstStyle/>
        <a:p>
          <a:endParaRPr lang="en-US">
            <a:latin typeface="Oswald" panose="02000303000000000000" pitchFamily="2" charset="0"/>
            <a:cs typeface="Calibri" panose="020F0502020204030204" pitchFamily="34" charset="0"/>
          </a:endParaRPr>
        </a:p>
      </dgm:t>
    </dgm:pt>
    <dgm:pt modelId="{3A316584-B040-4388-BC0A-44C96E0AC7D7}">
      <dgm:prSet phldrT="[Text]" custT="1"/>
      <dgm:spPr/>
      <dgm:t>
        <a:bodyPr/>
        <a:lstStyle/>
        <a:p>
          <a:r>
            <a:rPr lang="en-US" sz="1200" dirty="0">
              <a:latin typeface="Oswald" panose="02000303000000000000" pitchFamily="2" charset="0"/>
              <a:cs typeface="Calibri" panose="020F0502020204030204" pitchFamily="34" charset="0"/>
            </a:rPr>
            <a:t>Sufian Azeem</a:t>
          </a:r>
        </a:p>
        <a:p>
          <a:r>
            <a:rPr lang="en-US" sz="1200" dirty="0">
              <a:latin typeface="Oswald" panose="02000303000000000000" pitchFamily="2" charset="0"/>
              <a:cs typeface="Calibri" panose="020F0502020204030204" pitchFamily="34" charset="0"/>
            </a:rPr>
            <a:t>Technologist</a:t>
          </a:r>
        </a:p>
      </dgm:t>
    </dgm:pt>
    <dgm:pt modelId="{4E006BB4-7A0D-41B3-81C8-8A2AB6256EF4}" type="parTrans" cxnId="{CD7AE2B9-0EF5-46A9-A325-7FCA28F659B9}">
      <dgm:prSet/>
      <dgm:spPr/>
      <dgm:t>
        <a:bodyPr/>
        <a:lstStyle/>
        <a:p>
          <a:endParaRPr lang="en-US">
            <a:latin typeface="Oswald" panose="02000303000000000000" pitchFamily="2" charset="0"/>
            <a:cs typeface="Calibri" panose="020F0502020204030204" pitchFamily="34" charset="0"/>
          </a:endParaRPr>
        </a:p>
      </dgm:t>
    </dgm:pt>
    <dgm:pt modelId="{78BC6F6E-428B-46C3-8B3D-DE9EB6BA12C8}" type="sibTrans" cxnId="{CD7AE2B9-0EF5-46A9-A325-7FCA28F659B9}">
      <dgm:prSet/>
      <dgm:spPr/>
      <dgm:t>
        <a:bodyPr/>
        <a:lstStyle/>
        <a:p>
          <a:endParaRPr lang="en-US">
            <a:latin typeface="Oswald" panose="02000303000000000000" pitchFamily="2" charset="0"/>
            <a:cs typeface="Calibri" panose="020F0502020204030204" pitchFamily="34" charset="0"/>
          </a:endParaRPr>
        </a:p>
      </dgm:t>
    </dgm:pt>
    <dgm:pt modelId="{9588F6EE-67DF-4EE9-802E-1A52309158A8}" type="pres">
      <dgm:prSet presAssocID="{4405F4ED-96F8-49CE-BA9E-39447F7926A0}" presName="mainComposite" presStyleCnt="0">
        <dgm:presLayoutVars>
          <dgm:chPref val="1"/>
          <dgm:dir/>
          <dgm:animOne val="branch"/>
          <dgm:animLvl val="lvl"/>
          <dgm:resizeHandles val="exact"/>
        </dgm:presLayoutVars>
      </dgm:prSet>
      <dgm:spPr/>
    </dgm:pt>
    <dgm:pt modelId="{816C141A-7144-4D24-BC09-AC9F9F9FC8F9}" type="pres">
      <dgm:prSet presAssocID="{4405F4ED-96F8-49CE-BA9E-39447F7926A0}" presName="hierFlow" presStyleCnt="0"/>
      <dgm:spPr/>
    </dgm:pt>
    <dgm:pt modelId="{02B6524E-99FA-49E3-B26E-E028379659D3}" type="pres">
      <dgm:prSet presAssocID="{4405F4ED-96F8-49CE-BA9E-39447F7926A0}" presName="firstBuf" presStyleCnt="0"/>
      <dgm:spPr/>
    </dgm:pt>
    <dgm:pt modelId="{8ED37B57-CC3D-425F-80FA-8CDB88EDBA4D}" type="pres">
      <dgm:prSet presAssocID="{4405F4ED-96F8-49CE-BA9E-39447F7926A0}" presName="hierChild1" presStyleCnt="0">
        <dgm:presLayoutVars>
          <dgm:chPref val="1"/>
          <dgm:animOne val="branch"/>
          <dgm:animLvl val="lvl"/>
        </dgm:presLayoutVars>
      </dgm:prSet>
      <dgm:spPr/>
    </dgm:pt>
    <dgm:pt modelId="{794D0CA3-D3B5-4E6F-BAB0-F49A0D4D962F}" type="pres">
      <dgm:prSet presAssocID="{8D0E7EEB-3183-4D05-9CF7-D9E7F9D93246}" presName="Name14" presStyleCnt="0"/>
      <dgm:spPr/>
    </dgm:pt>
    <dgm:pt modelId="{B829D437-20CC-4880-88D9-960BC989710D}" type="pres">
      <dgm:prSet presAssocID="{8D0E7EEB-3183-4D05-9CF7-D9E7F9D93246}" presName="level1Shape" presStyleLbl="node0" presStyleIdx="0" presStyleCnt="1" custScaleX="211927" custScaleY="110000" custLinFactX="-22583" custLinFactNeighborX="-100000" custLinFactNeighborY="23119">
        <dgm:presLayoutVars>
          <dgm:chPref val="3"/>
        </dgm:presLayoutVars>
      </dgm:prSet>
      <dgm:spPr/>
    </dgm:pt>
    <dgm:pt modelId="{6D290694-6BFE-42BE-A109-51A67CAE9B7D}" type="pres">
      <dgm:prSet presAssocID="{8D0E7EEB-3183-4D05-9CF7-D9E7F9D93246}" presName="hierChild2" presStyleCnt="0"/>
      <dgm:spPr/>
    </dgm:pt>
    <dgm:pt modelId="{7BE05B43-87AF-46FD-B5EA-07F9D06F8A16}" type="pres">
      <dgm:prSet presAssocID="{B5BDECFA-EDBD-491D-886F-E7EBAC31E374}" presName="Name19" presStyleLbl="parChTrans1D2" presStyleIdx="0" presStyleCnt="1"/>
      <dgm:spPr/>
    </dgm:pt>
    <dgm:pt modelId="{07E0D9B4-3501-4679-95FD-F88BE6C3A617}" type="pres">
      <dgm:prSet presAssocID="{C6B77430-7D13-4E89-80B1-462B4CD6E269}" presName="Name21" presStyleCnt="0"/>
      <dgm:spPr/>
    </dgm:pt>
    <dgm:pt modelId="{FD3F8E9C-4C29-4176-84A6-80753538A467}" type="pres">
      <dgm:prSet presAssocID="{C6B77430-7D13-4E89-80B1-462B4CD6E269}" presName="level2Shape" presStyleLbl="node2" presStyleIdx="0" presStyleCnt="1" custScaleX="133100" custScaleY="133100" custLinFactNeighborX="-17776" custLinFactNeighborY="74131"/>
      <dgm:spPr/>
    </dgm:pt>
    <dgm:pt modelId="{B21BC777-44D1-4F53-A83F-0766CB96596E}" type="pres">
      <dgm:prSet presAssocID="{C6B77430-7D13-4E89-80B1-462B4CD6E269}" presName="hierChild3" presStyleCnt="0"/>
      <dgm:spPr/>
    </dgm:pt>
    <dgm:pt modelId="{11F67A7A-7C83-4862-8A80-BB94A453ABCC}" type="pres">
      <dgm:prSet presAssocID="{5A73304F-7E93-4A3D-9471-CD8988A12BB3}" presName="Name19" presStyleLbl="parChTrans1D3" presStyleIdx="0" presStyleCnt="4"/>
      <dgm:spPr/>
    </dgm:pt>
    <dgm:pt modelId="{F0BE435C-E905-4245-972C-8387C1ACFE78}" type="pres">
      <dgm:prSet presAssocID="{108FC3F6-BEC1-427B-A7E3-DF2204480A4D}" presName="Name21" presStyleCnt="0"/>
      <dgm:spPr/>
    </dgm:pt>
    <dgm:pt modelId="{9388CA6B-B9A5-4DE4-A634-C1CA02119A22}" type="pres">
      <dgm:prSet presAssocID="{108FC3F6-BEC1-427B-A7E3-DF2204480A4D}" presName="level2Shape" presStyleLbl="node3" presStyleIdx="0" presStyleCnt="4" custScaleX="121000" custScaleY="121000" custLinFactY="23540" custLinFactNeighborX="-15994" custLinFactNeighborY="100000"/>
      <dgm:spPr/>
    </dgm:pt>
    <dgm:pt modelId="{139FB24B-C4AE-4F41-8B38-85E5B8F8ACB7}" type="pres">
      <dgm:prSet presAssocID="{108FC3F6-BEC1-427B-A7E3-DF2204480A4D}" presName="hierChild3" presStyleCnt="0"/>
      <dgm:spPr/>
    </dgm:pt>
    <dgm:pt modelId="{7D84D740-AB69-4255-9C5D-2CC3C447779A}" type="pres">
      <dgm:prSet presAssocID="{CF78DC68-5CF5-4B68-8842-050583E0CBFB}" presName="Name19" presStyleLbl="parChTrans1D3" presStyleIdx="1" presStyleCnt="4"/>
      <dgm:spPr/>
    </dgm:pt>
    <dgm:pt modelId="{C7E370E3-EA82-4134-90D9-C2D5F8A6212F}" type="pres">
      <dgm:prSet presAssocID="{F3F607F3-1C1A-43F1-B614-41C971EBF425}" presName="Name21" presStyleCnt="0"/>
      <dgm:spPr/>
    </dgm:pt>
    <dgm:pt modelId="{B511D122-08FD-4D36-9F29-CD61846D8127}" type="pres">
      <dgm:prSet presAssocID="{F3F607F3-1C1A-43F1-B614-41C971EBF425}" presName="level2Shape" presStyleLbl="node3" presStyleIdx="1" presStyleCnt="4" custScaleX="121000" custScaleY="121000" custLinFactY="23540" custLinFactNeighborX="-15994" custLinFactNeighborY="100000"/>
      <dgm:spPr/>
    </dgm:pt>
    <dgm:pt modelId="{23281BEB-F78F-4E6C-8BAF-7F8B9735FC49}" type="pres">
      <dgm:prSet presAssocID="{F3F607F3-1C1A-43F1-B614-41C971EBF425}" presName="hierChild3" presStyleCnt="0"/>
      <dgm:spPr/>
    </dgm:pt>
    <dgm:pt modelId="{0A31A484-954E-48A6-A699-1DECE9DE8A56}" type="pres">
      <dgm:prSet presAssocID="{6AA108CE-F19F-47BB-A3C0-BDA0D6AD9FB0}" presName="Name19" presStyleLbl="parChTrans1D3" presStyleIdx="2" presStyleCnt="4"/>
      <dgm:spPr/>
    </dgm:pt>
    <dgm:pt modelId="{046D7299-6C48-4758-B192-1FC4263F1961}" type="pres">
      <dgm:prSet presAssocID="{F62B12F6-E7C0-4FBC-8060-B11DD1B951FC}" presName="Name21" presStyleCnt="0"/>
      <dgm:spPr/>
    </dgm:pt>
    <dgm:pt modelId="{E8EFC2CE-AA53-4FFE-AA17-43F355B59D50}" type="pres">
      <dgm:prSet presAssocID="{F62B12F6-E7C0-4FBC-8060-B11DD1B951FC}" presName="level2Shape" presStyleLbl="node3" presStyleIdx="2" presStyleCnt="4" custScaleX="121000" custScaleY="121000" custLinFactY="23540" custLinFactNeighborX="-15994" custLinFactNeighborY="100000"/>
      <dgm:spPr/>
    </dgm:pt>
    <dgm:pt modelId="{1977507F-0343-4EA1-B1F9-A929CE003AAB}" type="pres">
      <dgm:prSet presAssocID="{F62B12F6-E7C0-4FBC-8060-B11DD1B951FC}" presName="hierChild3" presStyleCnt="0"/>
      <dgm:spPr/>
    </dgm:pt>
    <dgm:pt modelId="{372B67A0-9406-4AF5-B1F3-1FBE5FE18548}" type="pres">
      <dgm:prSet presAssocID="{4E006BB4-7A0D-41B3-81C8-8A2AB6256EF4}" presName="Name19" presStyleLbl="parChTrans1D3" presStyleIdx="3" presStyleCnt="4"/>
      <dgm:spPr/>
    </dgm:pt>
    <dgm:pt modelId="{2C6E945B-D114-4D56-A266-4D0472D7D00A}" type="pres">
      <dgm:prSet presAssocID="{3A316584-B040-4388-BC0A-44C96E0AC7D7}" presName="Name21" presStyleCnt="0"/>
      <dgm:spPr/>
    </dgm:pt>
    <dgm:pt modelId="{C3F35D19-4DBE-4E8A-A1AB-685BCA27483A}" type="pres">
      <dgm:prSet presAssocID="{3A316584-B040-4388-BC0A-44C96E0AC7D7}" presName="level2Shape" presStyleLbl="node3" presStyleIdx="3" presStyleCnt="4" custScaleX="121000" custScaleY="121000" custLinFactY="23540" custLinFactNeighborX="-15994" custLinFactNeighborY="100000"/>
      <dgm:spPr/>
    </dgm:pt>
    <dgm:pt modelId="{44360A2C-0293-4BA2-9AD6-97D985AE5FF1}" type="pres">
      <dgm:prSet presAssocID="{3A316584-B040-4388-BC0A-44C96E0AC7D7}" presName="hierChild3" presStyleCnt="0"/>
      <dgm:spPr/>
    </dgm:pt>
    <dgm:pt modelId="{0368C578-6CC9-471C-A0B6-2570F18735FE}" type="pres">
      <dgm:prSet presAssocID="{4405F4ED-96F8-49CE-BA9E-39447F7926A0}" presName="bgShapesFlow" presStyleCnt="0"/>
      <dgm:spPr/>
    </dgm:pt>
    <dgm:pt modelId="{CC0FFC8D-DE5F-4D7D-A32F-09DC1C766212}" type="pres">
      <dgm:prSet presAssocID="{41289D4D-B0BE-4DF6-9B88-A5F7795CDCA2}" presName="rectComp" presStyleCnt="0"/>
      <dgm:spPr/>
    </dgm:pt>
    <dgm:pt modelId="{0FFCEF6C-69F9-40E4-ABE7-E99642C2657D}" type="pres">
      <dgm:prSet presAssocID="{41289D4D-B0BE-4DF6-9B88-A5F7795CDCA2}" presName="bgRect" presStyleLbl="bgShp" presStyleIdx="0" presStyleCnt="3" custScaleY="149263" custLinFactNeighborY="-4382"/>
      <dgm:spPr/>
    </dgm:pt>
    <dgm:pt modelId="{74666F83-DAEB-4C3F-99DE-BE69E7516E78}" type="pres">
      <dgm:prSet presAssocID="{41289D4D-B0BE-4DF6-9B88-A5F7795CDCA2}" presName="bgRectTx" presStyleLbl="bgShp" presStyleIdx="0" presStyleCnt="3">
        <dgm:presLayoutVars>
          <dgm:bulletEnabled val="1"/>
        </dgm:presLayoutVars>
      </dgm:prSet>
      <dgm:spPr/>
    </dgm:pt>
    <dgm:pt modelId="{84998128-4F64-4200-A489-CAACF58DD3CD}" type="pres">
      <dgm:prSet presAssocID="{41289D4D-B0BE-4DF6-9B88-A5F7795CDCA2}" presName="spComp" presStyleCnt="0"/>
      <dgm:spPr/>
    </dgm:pt>
    <dgm:pt modelId="{7862075E-3DA6-409A-8D25-372BC3F872C9}" type="pres">
      <dgm:prSet presAssocID="{41289D4D-B0BE-4DF6-9B88-A5F7795CDCA2}" presName="vSp" presStyleCnt="0"/>
      <dgm:spPr/>
    </dgm:pt>
    <dgm:pt modelId="{999B2C50-49CC-4682-8425-C5566AA91882}" type="pres">
      <dgm:prSet presAssocID="{50AD7510-C594-4225-9028-E685A80BC486}" presName="rectComp" presStyleCnt="0"/>
      <dgm:spPr/>
    </dgm:pt>
    <dgm:pt modelId="{99982509-724F-4A55-827E-0258E8D1A5AF}" type="pres">
      <dgm:prSet presAssocID="{50AD7510-C594-4225-9028-E685A80BC486}" presName="bgRect" presStyleLbl="bgShp" presStyleIdx="1" presStyleCnt="3" custScaleY="132916" custLinFactNeighborY="18180"/>
      <dgm:spPr/>
    </dgm:pt>
    <dgm:pt modelId="{161894AB-FBC9-44D5-9C78-D00E3E2AFCDD}" type="pres">
      <dgm:prSet presAssocID="{50AD7510-C594-4225-9028-E685A80BC486}" presName="bgRectTx" presStyleLbl="bgShp" presStyleIdx="1" presStyleCnt="3">
        <dgm:presLayoutVars>
          <dgm:bulletEnabled val="1"/>
        </dgm:presLayoutVars>
      </dgm:prSet>
      <dgm:spPr/>
    </dgm:pt>
    <dgm:pt modelId="{ECFEE5BE-D2E6-48D8-99B5-E51EF2B632C6}" type="pres">
      <dgm:prSet presAssocID="{50AD7510-C594-4225-9028-E685A80BC486}" presName="spComp" presStyleCnt="0"/>
      <dgm:spPr/>
    </dgm:pt>
    <dgm:pt modelId="{B8CC5A26-1638-48B1-A7D4-552095F1BA01}" type="pres">
      <dgm:prSet presAssocID="{50AD7510-C594-4225-9028-E685A80BC486}" presName="vSp" presStyleCnt="0"/>
      <dgm:spPr/>
    </dgm:pt>
    <dgm:pt modelId="{D2292F87-5C5D-4144-AB9F-C8D6E7012565}" type="pres">
      <dgm:prSet presAssocID="{28823D85-2839-4883-8191-69CD11165E6F}" presName="rectComp" presStyleCnt="0"/>
      <dgm:spPr/>
    </dgm:pt>
    <dgm:pt modelId="{77C281BD-05C6-4897-A4F6-D1B2C83FC6B4}" type="pres">
      <dgm:prSet presAssocID="{28823D85-2839-4883-8191-69CD11165E6F}" presName="bgRect" presStyleLbl="bgShp" presStyleIdx="2" presStyleCnt="3" custScaleY="161051" custLinFactNeighborY="23570"/>
      <dgm:spPr/>
    </dgm:pt>
    <dgm:pt modelId="{CE9ABFB3-22E1-48AC-9383-FE79A064B4C2}" type="pres">
      <dgm:prSet presAssocID="{28823D85-2839-4883-8191-69CD11165E6F}" presName="bgRectTx" presStyleLbl="bgShp" presStyleIdx="2" presStyleCnt="3">
        <dgm:presLayoutVars>
          <dgm:bulletEnabled val="1"/>
        </dgm:presLayoutVars>
      </dgm:prSet>
      <dgm:spPr/>
    </dgm:pt>
  </dgm:ptLst>
  <dgm:cxnLst>
    <dgm:cxn modelId="{1A6A5E02-4C7F-451E-9FBE-CC305F3E379C}" type="presOf" srcId="{C6B77430-7D13-4E89-80B1-462B4CD6E269}" destId="{FD3F8E9C-4C29-4176-84A6-80753538A467}" srcOrd="0" destOrd="0" presId="urn:microsoft.com/office/officeart/2005/8/layout/hierarchy6"/>
    <dgm:cxn modelId="{734FEE09-0C2F-4A40-B1B5-BB88915572E5}" srcId="{4405F4ED-96F8-49CE-BA9E-39447F7926A0}" destId="{28823D85-2839-4883-8191-69CD11165E6F}" srcOrd="3" destOrd="0" parTransId="{A0E521EB-1CC0-4108-AEA0-711C2FB36BA5}" sibTransId="{48DC9532-53A9-4434-9970-A280229F4614}"/>
    <dgm:cxn modelId="{705BF517-6610-40F8-807A-64D1A42E855C}" srcId="{C6B77430-7D13-4E89-80B1-462B4CD6E269}" destId="{108FC3F6-BEC1-427B-A7E3-DF2204480A4D}" srcOrd="0" destOrd="0" parTransId="{5A73304F-7E93-4A3D-9471-CD8988A12BB3}" sibTransId="{8261D5FF-39FE-4C48-84F6-85A89D72C782}"/>
    <dgm:cxn modelId="{84C53024-122F-4F6D-84E6-9EEB8C656321}" type="presOf" srcId="{108FC3F6-BEC1-427B-A7E3-DF2204480A4D}" destId="{9388CA6B-B9A5-4DE4-A634-C1CA02119A22}" srcOrd="0" destOrd="0" presId="urn:microsoft.com/office/officeart/2005/8/layout/hierarchy6"/>
    <dgm:cxn modelId="{AD970229-F64B-4435-893B-AAD226670EBE}" srcId="{4405F4ED-96F8-49CE-BA9E-39447F7926A0}" destId="{41289D4D-B0BE-4DF6-9B88-A5F7795CDCA2}" srcOrd="1" destOrd="0" parTransId="{4A8DA003-9B46-4A82-B8D9-9EAB47B08932}" sibTransId="{F6B3D429-44E8-405D-8C71-6C9258C92B21}"/>
    <dgm:cxn modelId="{FF7D142D-2797-4011-83BD-371B9FFB1E91}" srcId="{C6B77430-7D13-4E89-80B1-462B4CD6E269}" destId="{F62B12F6-E7C0-4FBC-8060-B11DD1B951FC}" srcOrd="2" destOrd="0" parTransId="{6AA108CE-F19F-47BB-A3C0-BDA0D6AD9FB0}" sibTransId="{4A806159-7A94-4382-96F5-DC0BA3BECE03}"/>
    <dgm:cxn modelId="{C34CB430-C19E-4A18-BA55-BB8E819EF322}" type="presOf" srcId="{28823D85-2839-4883-8191-69CD11165E6F}" destId="{CE9ABFB3-22E1-48AC-9383-FE79A064B4C2}" srcOrd="1" destOrd="0" presId="urn:microsoft.com/office/officeart/2005/8/layout/hierarchy6"/>
    <dgm:cxn modelId="{69E19B61-E97A-4F0F-92AE-C7527B8E63BA}" srcId="{4405F4ED-96F8-49CE-BA9E-39447F7926A0}" destId="{8D0E7EEB-3183-4D05-9CF7-D9E7F9D93246}" srcOrd="0" destOrd="0" parTransId="{EF39C1B7-8DAA-4622-96B4-D4F9D1B5ECC6}" sibTransId="{E71567CC-3212-4C4E-949D-636FD4D0BDD1}"/>
    <dgm:cxn modelId="{1F174A45-F538-45D6-9B78-A874C5B7B529}" type="presOf" srcId="{50AD7510-C594-4225-9028-E685A80BC486}" destId="{99982509-724F-4A55-827E-0258E8D1A5AF}" srcOrd="0" destOrd="0" presId="urn:microsoft.com/office/officeart/2005/8/layout/hierarchy6"/>
    <dgm:cxn modelId="{EDE92E4B-591D-46F3-91FD-58F36BD29FB5}" type="presOf" srcId="{41289D4D-B0BE-4DF6-9B88-A5F7795CDCA2}" destId="{74666F83-DAEB-4C3F-99DE-BE69E7516E78}" srcOrd="1" destOrd="0" presId="urn:microsoft.com/office/officeart/2005/8/layout/hierarchy6"/>
    <dgm:cxn modelId="{56AA494C-AEC5-4B27-A3A2-6D7522D08F18}" type="presOf" srcId="{41289D4D-B0BE-4DF6-9B88-A5F7795CDCA2}" destId="{0FFCEF6C-69F9-40E4-ABE7-E99642C2657D}" srcOrd="0" destOrd="0" presId="urn:microsoft.com/office/officeart/2005/8/layout/hierarchy6"/>
    <dgm:cxn modelId="{29AE896C-CD30-4CBA-ACD8-13326A403F53}" type="presOf" srcId="{8D0E7EEB-3183-4D05-9CF7-D9E7F9D93246}" destId="{B829D437-20CC-4880-88D9-960BC989710D}" srcOrd="0" destOrd="0" presId="urn:microsoft.com/office/officeart/2005/8/layout/hierarchy6"/>
    <dgm:cxn modelId="{9B4BAE71-F3CE-496F-9D5C-B8902ADA77F8}" srcId="{4405F4ED-96F8-49CE-BA9E-39447F7926A0}" destId="{50AD7510-C594-4225-9028-E685A80BC486}" srcOrd="2" destOrd="0" parTransId="{C177EB3D-FF1E-4D00-A899-DB0AA89F6E80}" sibTransId="{A004CD98-307B-467E-974C-CA2908DB0175}"/>
    <dgm:cxn modelId="{B5B66375-5FCF-423D-AB98-3115F796BB0F}" type="presOf" srcId="{3A316584-B040-4388-BC0A-44C96E0AC7D7}" destId="{C3F35D19-4DBE-4E8A-A1AB-685BCA27483A}" srcOrd="0" destOrd="0" presId="urn:microsoft.com/office/officeart/2005/8/layout/hierarchy6"/>
    <dgm:cxn modelId="{6A3FD484-06A1-421D-A416-64113CBB7B4E}" type="presOf" srcId="{4405F4ED-96F8-49CE-BA9E-39447F7926A0}" destId="{9588F6EE-67DF-4EE9-802E-1A52309158A8}" srcOrd="0" destOrd="0" presId="urn:microsoft.com/office/officeart/2005/8/layout/hierarchy6"/>
    <dgm:cxn modelId="{CE05A195-5C91-48A6-8452-5202CE8F3EBD}" type="presOf" srcId="{F3F607F3-1C1A-43F1-B614-41C971EBF425}" destId="{B511D122-08FD-4D36-9F29-CD61846D8127}" srcOrd="0" destOrd="0" presId="urn:microsoft.com/office/officeart/2005/8/layout/hierarchy6"/>
    <dgm:cxn modelId="{94F46996-0BF2-408E-8B5D-0264A6EC45C1}" type="presOf" srcId="{CF78DC68-5CF5-4B68-8842-050583E0CBFB}" destId="{7D84D740-AB69-4255-9C5D-2CC3C447779A}" srcOrd="0" destOrd="0" presId="urn:microsoft.com/office/officeart/2005/8/layout/hierarchy6"/>
    <dgm:cxn modelId="{06DD229A-B8D5-4DC7-A772-7CD54656E3E9}" type="presOf" srcId="{5A73304F-7E93-4A3D-9471-CD8988A12BB3}" destId="{11F67A7A-7C83-4862-8A80-BB94A453ABCC}" srcOrd="0" destOrd="0" presId="urn:microsoft.com/office/officeart/2005/8/layout/hierarchy6"/>
    <dgm:cxn modelId="{7C267C9E-5692-4D36-BE24-9CC1BD38C639}" type="presOf" srcId="{28823D85-2839-4883-8191-69CD11165E6F}" destId="{77C281BD-05C6-4897-A4F6-D1B2C83FC6B4}" srcOrd="0" destOrd="0" presId="urn:microsoft.com/office/officeart/2005/8/layout/hierarchy6"/>
    <dgm:cxn modelId="{EBFCFE9E-592A-4C91-90CD-F18E5422D220}" type="presOf" srcId="{B5BDECFA-EDBD-491D-886F-E7EBAC31E374}" destId="{7BE05B43-87AF-46FD-B5EA-07F9D06F8A16}" srcOrd="0" destOrd="0" presId="urn:microsoft.com/office/officeart/2005/8/layout/hierarchy6"/>
    <dgm:cxn modelId="{A7FD0CA3-AEBF-45F4-ACC0-88AE245161BB}" type="presOf" srcId="{6AA108CE-F19F-47BB-A3C0-BDA0D6AD9FB0}" destId="{0A31A484-954E-48A6-A699-1DECE9DE8A56}" srcOrd="0" destOrd="0" presId="urn:microsoft.com/office/officeart/2005/8/layout/hierarchy6"/>
    <dgm:cxn modelId="{BE32F2A3-2715-4A98-9CE0-202D971B6B9F}" srcId="{8D0E7EEB-3183-4D05-9CF7-D9E7F9D93246}" destId="{C6B77430-7D13-4E89-80B1-462B4CD6E269}" srcOrd="0" destOrd="0" parTransId="{B5BDECFA-EDBD-491D-886F-E7EBAC31E374}" sibTransId="{41C4020C-9C77-4D6F-A789-CADE0B0A9920}"/>
    <dgm:cxn modelId="{DCD2ABB9-EBAF-4049-BBD8-48D05408E4CF}" srcId="{C6B77430-7D13-4E89-80B1-462B4CD6E269}" destId="{F3F607F3-1C1A-43F1-B614-41C971EBF425}" srcOrd="1" destOrd="0" parTransId="{CF78DC68-5CF5-4B68-8842-050583E0CBFB}" sibTransId="{FDCC16DA-105A-4598-884E-48279163E646}"/>
    <dgm:cxn modelId="{CD7AE2B9-0EF5-46A9-A325-7FCA28F659B9}" srcId="{C6B77430-7D13-4E89-80B1-462B4CD6E269}" destId="{3A316584-B040-4388-BC0A-44C96E0AC7D7}" srcOrd="3" destOrd="0" parTransId="{4E006BB4-7A0D-41B3-81C8-8A2AB6256EF4}" sibTransId="{78BC6F6E-428B-46C3-8B3D-DE9EB6BA12C8}"/>
    <dgm:cxn modelId="{04C0A8BF-61A9-44FC-91D6-D7444BD27712}" type="presOf" srcId="{50AD7510-C594-4225-9028-E685A80BC486}" destId="{161894AB-FBC9-44D5-9C78-D00E3E2AFCDD}" srcOrd="1" destOrd="0" presId="urn:microsoft.com/office/officeart/2005/8/layout/hierarchy6"/>
    <dgm:cxn modelId="{E0DC36DA-C390-4C1B-80A3-350802DC571D}" type="presOf" srcId="{F62B12F6-E7C0-4FBC-8060-B11DD1B951FC}" destId="{E8EFC2CE-AA53-4FFE-AA17-43F355B59D50}" srcOrd="0" destOrd="0" presId="urn:microsoft.com/office/officeart/2005/8/layout/hierarchy6"/>
    <dgm:cxn modelId="{F11D87FD-BB4D-4A5C-AA11-7ECAD2D6B64A}" type="presOf" srcId="{4E006BB4-7A0D-41B3-81C8-8A2AB6256EF4}" destId="{372B67A0-9406-4AF5-B1F3-1FBE5FE18548}" srcOrd="0" destOrd="0" presId="urn:microsoft.com/office/officeart/2005/8/layout/hierarchy6"/>
    <dgm:cxn modelId="{E7FF38DD-33A8-41F1-AD3B-CC537178B0BE}" type="presParOf" srcId="{9588F6EE-67DF-4EE9-802E-1A52309158A8}" destId="{816C141A-7144-4D24-BC09-AC9F9F9FC8F9}" srcOrd="0" destOrd="0" presId="urn:microsoft.com/office/officeart/2005/8/layout/hierarchy6"/>
    <dgm:cxn modelId="{28E6C454-476F-4652-92D6-5D94085A4D22}" type="presParOf" srcId="{816C141A-7144-4D24-BC09-AC9F9F9FC8F9}" destId="{02B6524E-99FA-49E3-B26E-E028379659D3}" srcOrd="0" destOrd="0" presId="urn:microsoft.com/office/officeart/2005/8/layout/hierarchy6"/>
    <dgm:cxn modelId="{39136F08-D18B-4039-9E51-236841D5179C}" type="presParOf" srcId="{816C141A-7144-4D24-BC09-AC9F9F9FC8F9}" destId="{8ED37B57-CC3D-425F-80FA-8CDB88EDBA4D}" srcOrd="1" destOrd="0" presId="urn:microsoft.com/office/officeart/2005/8/layout/hierarchy6"/>
    <dgm:cxn modelId="{46FE1DE8-7789-48F1-A282-F97173D002D6}" type="presParOf" srcId="{8ED37B57-CC3D-425F-80FA-8CDB88EDBA4D}" destId="{794D0CA3-D3B5-4E6F-BAB0-F49A0D4D962F}" srcOrd="0" destOrd="0" presId="urn:microsoft.com/office/officeart/2005/8/layout/hierarchy6"/>
    <dgm:cxn modelId="{B7BDA0CF-8C0A-4648-9BB8-D2D99ABF962A}" type="presParOf" srcId="{794D0CA3-D3B5-4E6F-BAB0-F49A0D4D962F}" destId="{B829D437-20CC-4880-88D9-960BC989710D}" srcOrd="0" destOrd="0" presId="urn:microsoft.com/office/officeart/2005/8/layout/hierarchy6"/>
    <dgm:cxn modelId="{FA5B4C64-A234-4E98-B9FA-179C93730479}" type="presParOf" srcId="{794D0CA3-D3B5-4E6F-BAB0-F49A0D4D962F}" destId="{6D290694-6BFE-42BE-A109-51A67CAE9B7D}" srcOrd="1" destOrd="0" presId="urn:microsoft.com/office/officeart/2005/8/layout/hierarchy6"/>
    <dgm:cxn modelId="{06D88EA6-1D23-478A-A298-007CEC9C3C47}" type="presParOf" srcId="{6D290694-6BFE-42BE-A109-51A67CAE9B7D}" destId="{7BE05B43-87AF-46FD-B5EA-07F9D06F8A16}" srcOrd="0" destOrd="0" presId="urn:microsoft.com/office/officeart/2005/8/layout/hierarchy6"/>
    <dgm:cxn modelId="{7555CE77-EF86-41E0-A3E7-4BCF5DD46FDE}" type="presParOf" srcId="{6D290694-6BFE-42BE-A109-51A67CAE9B7D}" destId="{07E0D9B4-3501-4679-95FD-F88BE6C3A617}" srcOrd="1" destOrd="0" presId="urn:microsoft.com/office/officeart/2005/8/layout/hierarchy6"/>
    <dgm:cxn modelId="{D97C1AD7-B442-4F0F-B7A7-041EAB4A0D03}" type="presParOf" srcId="{07E0D9B4-3501-4679-95FD-F88BE6C3A617}" destId="{FD3F8E9C-4C29-4176-84A6-80753538A467}" srcOrd="0" destOrd="0" presId="urn:microsoft.com/office/officeart/2005/8/layout/hierarchy6"/>
    <dgm:cxn modelId="{149EEA98-3DD4-41D2-9736-8889C20724F3}" type="presParOf" srcId="{07E0D9B4-3501-4679-95FD-F88BE6C3A617}" destId="{B21BC777-44D1-4F53-A83F-0766CB96596E}" srcOrd="1" destOrd="0" presId="urn:microsoft.com/office/officeart/2005/8/layout/hierarchy6"/>
    <dgm:cxn modelId="{503A356C-2782-4DA7-88C2-DBAC272F687D}" type="presParOf" srcId="{B21BC777-44D1-4F53-A83F-0766CB96596E}" destId="{11F67A7A-7C83-4862-8A80-BB94A453ABCC}" srcOrd="0" destOrd="0" presId="urn:microsoft.com/office/officeart/2005/8/layout/hierarchy6"/>
    <dgm:cxn modelId="{B0C77375-1930-41C7-B06D-9FCF06F3FD3C}" type="presParOf" srcId="{B21BC777-44D1-4F53-A83F-0766CB96596E}" destId="{F0BE435C-E905-4245-972C-8387C1ACFE78}" srcOrd="1" destOrd="0" presId="urn:microsoft.com/office/officeart/2005/8/layout/hierarchy6"/>
    <dgm:cxn modelId="{5328249B-5C23-42C1-8C4F-FB59BDF7D223}" type="presParOf" srcId="{F0BE435C-E905-4245-972C-8387C1ACFE78}" destId="{9388CA6B-B9A5-4DE4-A634-C1CA02119A22}" srcOrd="0" destOrd="0" presId="urn:microsoft.com/office/officeart/2005/8/layout/hierarchy6"/>
    <dgm:cxn modelId="{A6865F16-0E30-476E-8054-BE221C2310AD}" type="presParOf" srcId="{F0BE435C-E905-4245-972C-8387C1ACFE78}" destId="{139FB24B-C4AE-4F41-8B38-85E5B8F8ACB7}" srcOrd="1" destOrd="0" presId="urn:microsoft.com/office/officeart/2005/8/layout/hierarchy6"/>
    <dgm:cxn modelId="{E5B2767C-7940-47C2-BCFE-1C7679F0CAD4}" type="presParOf" srcId="{B21BC777-44D1-4F53-A83F-0766CB96596E}" destId="{7D84D740-AB69-4255-9C5D-2CC3C447779A}" srcOrd="2" destOrd="0" presId="urn:microsoft.com/office/officeart/2005/8/layout/hierarchy6"/>
    <dgm:cxn modelId="{6161DB6B-E01E-480B-BB2D-FEC93D618584}" type="presParOf" srcId="{B21BC777-44D1-4F53-A83F-0766CB96596E}" destId="{C7E370E3-EA82-4134-90D9-C2D5F8A6212F}" srcOrd="3" destOrd="0" presId="urn:microsoft.com/office/officeart/2005/8/layout/hierarchy6"/>
    <dgm:cxn modelId="{36411903-5745-437F-A73C-5DF7F04BFFCD}" type="presParOf" srcId="{C7E370E3-EA82-4134-90D9-C2D5F8A6212F}" destId="{B511D122-08FD-4D36-9F29-CD61846D8127}" srcOrd="0" destOrd="0" presId="urn:microsoft.com/office/officeart/2005/8/layout/hierarchy6"/>
    <dgm:cxn modelId="{9A8999D5-22F8-4B73-B2AB-E1EAC73D688B}" type="presParOf" srcId="{C7E370E3-EA82-4134-90D9-C2D5F8A6212F}" destId="{23281BEB-F78F-4E6C-8BAF-7F8B9735FC49}" srcOrd="1" destOrd="0" presId="urn:microsoft.com/office/officeart/2005/8/layout/hierarchy6"/>
    <dgm:cxn modelId="{8199D1E3-1E41-40B0-BB7E-48FA7642E5E8}" type="presParOf" srcId="{B21BC777-44D1-4F53-A83F-0766CB96596E}" destId="{0A31A484-954E-48A6-A699-1DECE9DE8A56}" srcOrd="4" destOrd="0" presId="urn:microsoft.com/office/officeart/2005/8/layout/hierarchy6"/>
    <dgm:cxn modelId="{087BFA0B-5F8A-4BEC-82FD-08046193B433}" type="presParOf" srcId="{B21BC777-44D1-4F53-A83F-0766CB96596E}" destId="{046D7299-6C48-4758-B192-1FC4263F1961}" srcOrd="5" destOrd="0" presId="urn:microsoft.com/office/officeart/2005/8/layout/hierarchy6"/>
    <dgm:cxn modelId="{061B1DE6-C24C-4DF1-9CC2-2AA42AAD834B}" type="presParOf" srcId="{046D7299-6C48-4758-B192-1FC4263F1961}" destId="{E8EFC2CE-AA53-4FFE-AA17-43F355B59D50}" srcOrd="0" destOrd="0" presId="urn:microsoft.com/office/officeart/2005/8/layout/hierarchy6"/>
    <dgm:cxn modelId="{3B24F84F-6B0D-4519-B846-554864F907EB}" type="presParOf" srcId="{046D7299-6C48-4758-B192-1FC4263F1961}" destId="{1977507F-0343-4EA1-B1F9-A929CE003AAB}" srcOrd="1" destOrd="0" presId="urn:microsoft.com/office/officeart/2005/8/layout/hierarchy6"/>
    <dgm:cxn modelId="{31182EDD-EE53-47E1-AEA8-610CEB9B841F}" type="presParOf" srcId="{B21BC777-44D1-4F53-A83F-0766CB96596E}" destId="{372B67A0-9406-4AF5-B1F3-1FBE5FE18548}" srcOrd="6" destOrd="0" presId="urn:microsoft.com/office/officeart/2005/8/layout/hierarchy6"/>
    <dgm:cxn modelId="{CB3D99B4-9DA8-45C2-AAD3-BB5CF8F132EF}" type="presParOf" srcId="{B21BC777-44D1-4F53-A83F-0766CB96596E}" destId="{2C6E945B-D114-4D56-A266-4D0472D7D00A}" srcOrd="7" destOrd="0" presId="urn:microsoft.com/office/officeart/2005/8/layout/hierarchy6"/>
    <dgm:cxn modelId="{C09BDCA7-A2BC-4D9A-8623-7AC5CD8583A0}" type="presParOf" srcId="{2C6E945B-D114-4D56-A266-4D0472D7D00A}" destId="{C3F35D19-4DBE-4E8A-A1AB-685BCA27483A}" srcOrd="0" destOrd="0" presId="urn:microsoft.com/office/officeart/2005/8/layout/hierarchy6"/>
    <dgm:cxn modelId="{85E32680-6600-49CD-A7CF-AEE0B24F2EA6}" type="presParOf" srcId="{2C6E945B-D114-4D56-A266-4D0472D7D00A}" destId="{44360A2C-0293-4BA2-9AD6-97D985AE5FF1}" srcOrd="1" destOrd="0" presId="urn:microsoft.com/office/officeart/2005/8/layout/hierarchy6"/>
    <dgm:cxn modelId="{643A5C46-ADFC-4B46-970B-B5043831E441}" type="presParOf" srcId="{9588F6EE-67DF-4EE9-802E-1A52309158A8}" destId="{0368C578-6CC9-471C-A0B6-2570F18735FE}" srcOrd="1" destOrd="0" presId="urn:microsoft.com/office/officeart/2005/8/layout/hierarchy6"/>
    <dgm:cxn modelId="{515B0EF8-686E-4010-986D-E2FEAD84FE7E}" type="presParOf" srcId="{0368C578-6CC9-471C-A0B6-2570F18735FE}" destId="{CC0FFC8D-DE5F-4D7D-A32F-09DC1C766212}" srcOrd="0" destOrd="0" presId="urn:microsoft.com/office/officeart/2005/8/layout/hierarchy6"/>
    <dgm:cxn modelId="{D43F0CB3-100B-4BBF-BC53-2CC12715EC82}" type="presParOf" srcId="{CC0FFC8D-DE5F-4D7D-A32F-09DC1C766212}" destId="{0FFCEF6C-69F9-40E4-ABE7-E99642C2657D}" srcOrd="0" destOrd="0" presId="urn:microsoft.com/office/officeart/2005/8/layout/hierarchy6"/>
    <dgm:cxn modelId="{B909115B-6015-49A5-9EEF-928BFBA18C7A}" type="presParOf" srcId="{CC0FFC8D-DE5F-4D7D-A32F-09DC1C766212}" destId="{74666F83-DAEB-4C3F-99DE-BE69E7516E78}" srcOrd="1" destOrd="0" presId="urn:microsoft.com/office/officeart/2005/8/layout/hierarchy6"/>
    <dgm:cxn modelId="{4098A894-340B-4969-A02D-E7037BB8CF57}" type="presParOf" srcId="{0368C578-6CC9-471C-A0B6-2570F18735FE}" destId="{84998128-4F64-4200-A489-CAACF58DD3CD}" srcOrd="1" destOrd="0" presId="urn:microsoft.com/office/officeart/2005/8/layout/hierarchy6"/>
    <dgm:cxn modelId="{5DBBC971-B935-442F-9D11-6EB2F75E27F6}" type="presParOf" srcId="{84998128-4F64-4200-A489-CAACF58DD3CD}" destId="{7862075E-3DA6-409A-8D25-372BC3F872C9}" srcOrd="0" destOrd="0" presId="urn:microsoft.com/office/officeart/2005/8/layout/hierarchy6"/>
    <dgm:cxn modelId="{C03491B0-92DB-49B3-B891-F47BB540596B}" type="presParOf" srcId="{0368C578-6CC9-471C-A0B6-2570F18735FE}" destId="{999B2C50-49CC-4682-8425-C5566AA91882}" srcOrd="2" destOrd="0" presId="urn:microsoft.com/office/officeart/2005/8/layout/hierarchy6"/>
    <dgm:cxn modelId="{EF4C2DE9-1E61-467E-996C-DBD39075D5DA}" type="presParOf" srcId="{999B2C50-49CC-4682-8425-C5566AA91882}" destId="{99982509-724F-4A55-827E-0258E8D1A5AF}" srcOrd="0" destOrd="0" presId="urn:microsoft.com/office/officeart/2005/8/layout/hierarchy6"/>
    <dgm:cxn modelId="{02428DEF-FC9C-4967-9813-A9CFE4E027F6}" type="presParOf" srcId="{999B2C50-49CC-4682-8425-C5566AA91882}" destId="{161894AB-FBC9-44D5-9C78-D00E3E2AFCDD}" srcOrd="1" destOrd="0" presId="urn:microsoft.com/office/officeart/2005/8/layout/hierarchy6"/>
    <dgm:cxn modelId="{998F756E-4A23-44F7-ADDF-BD04D2D25D55}" type="presParOf" srcId="{0368C578-6CC9-471C-A0B6-2570F18735FE}" destId="{ECFEE5BE-D2E6-48D8-99B5-E51EF2B632C6}" srcOrd="3" destOrd="0" presId="urn:microsoft.com/office/officeart/2005/8/layout/hierarchy6"/>
    <dgm:cxn modelId="{71CADAB3-5A3C-4032-9633-81ED40465AA2}" type="presParOf" srcId="{ECFEE5BE-D2E6-48D8-99B5-E51EF2B632C6}" destId="{B8CC5A26-1638-48B1-A7D4-552095F1BA01}" srcOrd="0" destOrd="0" presId="urn:microsoft.com/office/officeart/2005/8/layout/hierarchy6"/>
    <dgm:cxn modelId="{61A5CF34-CFAA-4716-8B51-E067CD5F6FC3}" type="presParOf" srcId="{0368C578-6CC9-471C-A0B6-2570F18735FE}" destId="{D2292F87-5C5D-4144-AB9F-C8D6E7012565}" srcOrd="4" destOrd="0" presId="urn:microsoft.com/office/officeart/2005/8/layout/hierarchy6"/>
    <dgm:cxn modelId="{6AF28654-1748-4B00-8152-6A3F7EEAD28F}" type="presParOf" srcId="{D2292F87-5C5D-4144-AB9F-C8D6E7012565}" destId="{77C281BD-05C6-4897-A4F6-D1B2C83FC6B4}" srcOrd="0" destOrd="0" presId="urn:microsoft.com/office/officeart/2005/8/layout/hierarchy6"/>
    <dgm:cxn modelId="{0FE00F79-2DEA-4985-BFEF-E3CB4A410410}" type="presParOf" srcId="{D2292F87-5C5D-4144-AB9F-C8D6E7012565}" destId="{CE9ABFB3-22E1-48AC-9383-FE79A064B4C2}"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C281BD-05C6-4897-A4F6-D1B2C83FC6B4}">
      <dsp:nvSpPr>
        <dsp:cNvPr id="0" name=""/>
        <dsp:cNvSpPr/>
      </dsp:nvSpPr>
      <dsp:spPr>
        <a:xfrm>
          <a:off x="0" y="3086548"/>
          <a:ext cx="8093075" cy="1234663"/>
        </a:xfrm>
        <a:prstGeom prst="roundRect">
          <a:avLst>
            <a:gd name="adj" fmla="val 10000"/>
          </a:avLst>
        </a:prstGeom>
        <a:solidFill>
          <a:schemeClr val="accent3">
            <a:tint val="40000"/>
            <a:hueOff val="0"/>
            <a:satOff val="0"/>
            <a:lumOff val="0"/>
            <a:alphaOff val="0"/>
          </a:schemeClr>
        </a:soli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Oswald" panose="02000303000000000000" pitchFamily="2" charset="0"/>
              <a:cs typeface="Calibri" panose="020F0502020204030204" pitchFamily="34" charset="0"/>
            </a:rPr>
            <a:t>CORE TEAM</a:t>
          </a:r>
        </a:p>
      </dsp:txBody>
      <dsp:txXfrm>
        <a:off x="0" y="3086548"/>
        <a:ext cx="2427922" cy="1234663"/>
      </dsp:txXfrm>
    </dsp:sp>
    <dsp:sp modelId="{99982509-724F-4A55-827E-0258E8D1A5AF}">
      <dsp:nvSpPr>
        <dsp:cNvPr id="0" name=""/>
        <dsp:cNvSpPr/>
      </dsp:nvSpPr>
      <dsp:spPr>
        <a:xfrm>
          <a:off x="0" y="1898482"/>
          <a:ext cx="8093075" cy="1018972"/>
        </a:xfrm>
        <a:prstGeom prst="roundRect">
          <a:avLst>
            <a:gd name="adj" fmla="val 10000"/>
          </a:avLst>
        </a:prstGeom>
        <a:solidFill>
          <a:schemeClr val="accent3">
            <a:tint val="40000"/>
            <a:hueOff val="0"/>
            <a:satOff val="0"/>
            <a:lumOff val="0"/>
            <a:alphaOff val="0"/>
          </a:schemeClr>
        </a:soli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Oswald" panose="02000303000000000000" pitchFamily="2" charset="0"/>
              <a:cs typeface="Calibri" panose="020F0502020204030204" pitchFamily="34" charset="0"/>
            </a:rPr>
            <a:t>TASK MANAGER</a:t>
          </a:r>
        </a:p>
      </dsp:txBody>
      <dsp:txXfrm>
        <a:off x="0" y="1898482"/>
        <a:ext cx="2427922" cy="1018972"/>
      </dsp:txXfrm>
    </dsp:sp>
    <dsp:sp modelId="{0FFCEF6C-69F9-40E4-ABE7-E99642C2657D}">
      <dsp:nvSpPr>
        <dsp:cNvPr id="0" name=""/>
        <dsp:cNvSpPr/>
      </dsp:nvSpPr>
      <dsp:spPr>
        <a:xfrm>
          <a:off x="0" y="453450"/>
          <a:ext cx="8093075" cy="1144293"/>
        </a:xfrm>
        <a:prstGeom prst="roundRect">
          <a:avLst>
            <a:gd name="adj" fmla="val 10000"/>
          </a:avLst>
        </a:prstGeom>
        <a:solidFill>
          <a:schemeClr val="accent3">
            <a:tint val="40000"/>
            <a:hueOff val="0"/>
            <a:satOff val="0"/>
            <a:lumOff val="0"/>
            <a:alphaOff val="0"/>
          </a:schemeClr>
        </a:soli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Oswald" panose="02000303000000000000" pitchFamily="2" charset="0"/>
              <a:cs typeface="Calibri" panose="020F0502020204030204" pitchFamily="34" charset="0"/>
            </a:rPr>
            <a:t>SPEAC PROGRAM MANAGER</a:t>
          </a:r>
        </a:p>
      </dsp:txBody>
      <dsp:txXfrm>
        <a:off x="0" y="453450"/>
        <a:ext cx="2427922" cy="1144293"/>
      </dsp:txXfrm>
    </dsp:sp>
    <dsp:sp modelId="{B829D437-20CC-4880-88D9-960BC989710D}">
      <dsp:nvSpPr>
        <dsp:cNvPr id="0" name=""/>
        <dsp:cNvSpPr/>
      </dsp:nvSpPr>
      <dsp:spPr>
        <a:xfrm>
          <a:off x="2989437" y="698627"/>
          <a:ext cx="2030867" cy="702743"/>
        </a:xfrm>
        <a:prstGeom prst="roundRect">
          <a:avLst>
            <a:gd name="adj" fmla="val 10000"/>
          </a:avLst>
        </a:prstGeom>
        <a:solidFill>
          <a:schemeClr val="accent1">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Oswald" panose="02000303000000000000" pitchFamily="2" charset="0"/>
              <a:cs typeface="Calibri" panose="020F0502020204030204" pitchFamily="34" charset="0"/>
            </a:rPr>
            <a:t>April Buchanan</a:t>
          </a:r>
        </a:p>
      </dsp:txBody>
      <dsp:txXfrm>
        <a:off x="3010020" y="719210"/>
        <a:ext cx="1989701" cy="661577"/>
      </dsp:txXfrm>
    </dsp:sp>
    <dsp:sp modelId="{7BE05B43-87AF-46FD-B5EA-07F9D06F8A16}">
      <dsp:nvSpPr>
        <dsp:cNvPr id="0" name=""/>
        <dsp:cNvSpPr/>
      </dsp:nvSpPr>
      <dsp:spPr>
        <a:xfrm>
          <a:off x="4004871" y="1401370"/>
          <a:ext cx="1004351" cy="581437"/>
        </a:xfrm>
        <a:custGeom>
          <a:avLst/>
          <a:gdLst/>
          <a:ahLst/>
          <a:cxnLst/>
          <a:rect l="0" t="0" r="0" b="0"/>
          <a:pathLst>
            <a:path>
              <a:moveTo>
                <a:pt x="0" y="0"/>
              </a:moveTo>
              <a:lnTo>
                <a:pt x="0" y="290718"/>
              </a:lnTo>
              <a:lnTo>
                <a:pt x="1004351" y="290718"/>
              </a:lnTo>
              <a:lnTo>
                <a:pt x="1004351" y="581437"/>
              </a:lnTo>
            </a:path>
          </a:pathLst>
        </a:custGeom>
        <a:noFill/>
        <a:ln w="12700" cap="flat" cmpd="sng" algn="ctr">
          <a:solidFill>
            <a:schemeClr val="accent4">
              <a:hueOff val="0"/>
              <a:satOff val="0"/>
              <a:lumOff val="0"/>
              <a:alphaOff val="0"/>
            </a:schemeClr>
          </a:solidFill>
          <a:prstDash val="solid"/>
          <a:miter lim="800000"/>
        </a:ln>
        <a:effectLst/>
        <a:sp3d z="-40000" prstMaterial="matte"/>
      </dsp:spPr>
      <dsp:style>
        <a:lnRef idx="2">
          <a:scrgbClr r="0" g="0" b="0"/>
        </a:lnRef>
        <a:fillRef idx="0">
          <a:scrgbClr r="0" g="0" b="0"/>
        </a:fillRef>
        <a:effectRef idx="0">
          <a:scrgbClr r="0" g="0" b="0"/>
        </a:effectRef>
        <a:fontRef idx="minor"/>
      </dsp:style>
    </dsp:sp>
    <dsp:sp modelId="{FD3F8E9C-4C29-4176-84A6-80753538A467}">
      <dsp:nvSpPr>
        <dsp:cNvPr id="0" name=""/>
        <dsp:cNvSpPr/>
      </dsp:nvSpPr>
      <dsp:spPr>
        <a:xfrm>
          <a:off x="4371483" y="1982808"/>
          <a:ext cx="1275479" cy="850319"/>
        </a:xfrm>
        <a:prstGeom prst="roundRect">
          <a:avLst>
            <a:gd name="adj" fmla="val 10000"/>
          </a:avLst>
        </a:prstGeom>
        <a:solidFill>
          <a:schemeClr val="accent4">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Oswald" panose="02000303000000000000" pitchFamily="2" charset="0"/>
              <a:cs typeface="Calibri" panose="020F0502020204030204" pitchFamily="34" charset="0"/>
            </a:rPr>
            <a:t>Joseph Burg</a:t>
          </a:r>
        </a:p>
        <a:p>
          <a:pPr marL="0" lvl="0" indent="0" algn="ctr" defTabSz="622300">
            <a:lnSpc>
              <a:spcPct val="90000"/>
            </a:lnSpc>
            <a:spcBef>
              <a:spcPct val="0"/>
            </a:spcBef>
            <a:spcAft>
              <a:spcPct val="35000"/>
            </a:spcAft>
            <a:buNone/>
          </a:pPr>
          <a:r>
            <a:rPr lang="en-US" sz="1200" i="1" kern="1200" dirty="0">
              <a:latin typeface="Oswald" panose="02000303000000000000" pitchFamily="2" charset="0"/>
              <a:cs typeface="Calibri" panose="020F0502020204030204" pitchFamily="34" charset="0"/>
            </a:rPr>
            <a:t>Task Manager</a:t>
          </a:r>
        </a:p>
      </dsp:txBody>
      <dsp:txXfrm>
        <a:off x="4396388" y="2007713"/>
        <a:ext cx="1225669" cy="800509"/>
      </dsp:txXfrm>
    </dsp:sp>
    <dsp:sp modelId="{11F67A7A-7C83-4862-8A80-BB94A453ABCC}">
      <dsp:nvSpPr>
        <dsp:cNvPr id="0" name=""/>
        <dsp:cNvSpPr/>
      </dsp:nvSpPr>
      <dsp:spPr>
        <a:xfrm>
          <a:off x="2855780" y="2833127"/>
          <a:ext cx="2153442" cy="571196"/>
        </a:xfrm>
        <a:custGeom>
          <a:avLst/>
          <a:gdLst/>
          <a:ahLst/>
          <a:cxnLst/>
          <a:rect l="0" t="0" r="0" b="0"/>
          <a:pathLst>
            <a:path>
              <a:moveTo>
                <a:pt x="2153442" y="0"/>
              </a:moveTo>
              <a:lnTo>
                <a:pt x="2153442" y="285598"/>
              </a:lnTo>
              <a:lnTo>
                <a:pt x="0" y="285598"/>
              </a:lnTo>
              <a:lnTo>
                <a:pt x="0" y="571196"/>
              </a:lnTo>
            </a:path>
          </a:pathLst>
        </a:custGeom>
        <a:noFill/>
        <a:ln w="12700" cap="flat" cmpd="sng" algn="ctr">
          <a:solidFill>
            <a:schemeClr val="accent5">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9388CA6B-B9A5-4DE4-A634-C1CA02119A22}">
      <dsp:nvSpPr>
        <dsp:cNvPr id="0" name=""/>
        <dsp:cNvSpPr/>
      </dsp:nvSpPr>
      <dsp:spPr>
        <a:xfrm>
          <a:off x="2276017" y="3404323"/>
          <a:ext cx="1159526" cy="773017"/>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ts val="0"/>
            </a:spcAft>
            <a:buNone/>
          </a:pPr>
          <a:r>
            <a:rPr lang="en-US" sz="1100" kern="1200" dirty="0">
              <a:latin typeface="Oswald" panose="02000303000000000000" pitchFamily="2" charset="0"/>
              <a:cs typeface="Calibri" panose="020F0502020204030204" pitchFamily="34" charset="0"/>
            </a:rPr>
            <a:t> Mario Ortega</a:t>
          </a:r>
        </a:p>
        <a:p>
          <a:pPr marL="0" lvl="0" indent="0" algn="ctr" defTabSz="488950">
            <a:lnSpc>
              <a:spcPct val="90000"/>
            </a:lnSpc>
            <a:spcBef>
              <a:spcPct val="0"/>
            </a:spcBef>
            <a:spcAft>
              <a:spcPts val="0"/>
            </a:spcAft>
            <a:buNone/>
          </a:pPr>
          <a:endParaRPr lang="en-US" sz="600" kern="1200" dirty="0">
            <a:latin typeface="Oswald" panose="02000303000000000000" pitchFamily="2" charset="0"/>
            <a:cs typeface="Calibri" panose="020F0502020204030204" pitchFamily="34" charset="0"/>
          </a:endParaRPr>
        </a:p>
        <a:p>
          <a:pPr marL="0" lvl="0" indent="0" algn="ctr" defTabSz="488950">
            <a:lnSpc>
              <a:spcPct val="90000"/>
            </a:lnSpc>
            <a:spcBef>
              <a:spcPct val="0"/>
            </a:spcBef>
            <a:spcAft>
              <a:spcPct val="35000"/>
            </a:spcAft>
            <a:buNone/>
          </a:pPr>
          <a:r>
            <a:rPr lang="en-US" sz="1100" i="1" kern="1200" dirty="0">
              <a:latin typeface="Oswald" panose="02000303000000000000" pitchFamily="2" charset="0"/>
              <a:cs typeface="Calibri" panose="020F0502020204030204" pitchFamily="34" charset="0"/>
            </a:rPr>
            <a:t>Task Lead</a:t>
          </a:r>
        </a:p>
      </dsp:txBody>
      <dsp:txXfrm>
        <a:off x="2298658" y="3426964"/>
        <a:ext cx="1114244" cy="727735"/>
      </dsp:txXfrm>
    </dsp:sp>
    <dsp:sp modelId="{7D84D740-AB69-4255-9C5D-2CC3C447779A}">
      <dsp:nvSpPr>
        <dsp:cNvPr id="0" name=""/>
        <dsp:cNvSpPr/>
      </dsp:nvSpPr>
      <dsp:spPr>
        <a:xfrm>
          <a:off x="4302793" y="2833127"/>
          <a:ext cx="706429" cy="571196"/>
        </a:xfrm>
        <a:custGeom>
          <a:avLst/>
          <a:gdLst/>
          <a:ahLst/>
          <a:cxnLst/>
          <a:rect l="0" t="0" r="0" b="0"/>
          <a:pathLst>
            <a:path>
              <a:moveTo>
                <a:pt x="706429" y="0"/>
              </a:moveTo>
              <a:lnTo>
                <a:pt x="706429" y="285598"/>
              </a:lnTo>
              <a:lnTo>
                <a:pt x="0" y="285598"/>
              </a:lnTo>
              <a:lnTo>
                <a:pt x="0" y="571196"/>
              </a:lnTo>
            </a:path>
          </a:pathLst>
        </a:custGeom>
        <a:noFill/>
        <a:ln w="12700" cap="flat" cmpd="sng" algn="ctr">
          <a:solidFill>
            <a:schemeClr val="accent5">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B511D122-08FD-4D36-9F29-CD61846D8127}">
      <dsp:nvSpPr>
        <dsp:cNvPr id="0" name=""/>
        <dsp:cNvSpPr/>
      </dsp:nvSpPr>
      <dsp:spPr>
        <a:xfrm>
          <a:off x="3723030" y="3404323"/>
          <a:ext cx="1159526" cy="773017"/>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Oswald" panose="02000303000000000000" pitchFamily="2" charset="0"/>
              <a:cs typeface="Calibri" panose="020F0502020204030204" pitchFamily="34" charset="0"/>
            </a:rPr>
            <a:t>Aadel Ragaban Architect SME</a:t>
          </a:r>
        </a:p>
      </dsp:txBody>
      <dsp:txXfrm>
        <a:off x="3745671" y="3426964"/>
        <a:ext cx="1114244" cy="727735"/>
      </dsp:txXfrm>
    </dsp:sp>
    <dsp:sp modelId="{0A31A484-954E-48A6-A699-1DECE9DE8A56}">
      <dsp:nvSpPr>
        <dsp:cNvPr id="0" name=""/>
        <dsp:cNvSpPr/>
      </dsp:nvSpPr>
      <dsp:spPr>
        <a:xfrm>
          <a:off x="5009222" y="2833127"/>
          <a:ext cx="740582" cy="571196"/>
        </a:xfrm>
        <a:custGeom>
          <a:avLst/>
          <a:gdLst/>
          <a:ahLst/>
          <a:cxnLst/>
          <a:rect l="0" t="0" r="0" b="0"/>
          <a:pathLst>
            <a:path>
              <a:moveTo>
                <a:pt x="0" y="0"/>
              </a:moveTo>
              <a:lnTo>
                <a:pt x="0" y="285598"/>
              </a:lnTo>
              <a:lnTo>
                <a:pt x="740582" y="285598"/>
              </a:lnTo>
              <a:lnTo>
                <a:pt x="740582" y="571196"/>
              </a:lnTo>
            </a:path>
          </a:pathLst>
        </a:custGeom>
        <a:noFill/>
        <a:ln w="12700" cap="flat" cmpd="sng" algn="ctr">
          <a:solidFill>
            <a:schemeClr val="accent5">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E8EFC2CE-AA53-4FFE-AA17-43F355B59D50}">
      <dsp:nvSpPr>
        <dsp:cNvPr id="0" name=""/>
        <dsp:cNvSpPr/>
      </dsp:nvSpPr>
      <dsp:spPr>
        <a:xfrm>
          <a:off x="5170042" y="3404323"/>
          <a:ext cx="1159526" cy="773017"/>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Oswald" panose="02000303000000000000" pitchFamily="2" charset="0"/>
              <a:cs typeface="Calibri" panose="020F0502020204030204" pitchFamily="34" charset="0"/>
            </a:rPr>
            <a:t>Will Parker</a:t>
          </a:r>
        </a:p>
        <a:p>
          <a:pPr marL="0" lvl="0" indent="0" algn="ctr" defTabSz="533400">
            <a:lnSpc>
              <a:spcPct val="90000"/>
            </a:lnSpc>
            <a:spcBef>
              <a:spcPct val="0"/>
            </a:spcBef>
            <a:spcAft>
              <a:spcPct val="35000"/>
            </a:spcAft>
            <a:buNone/>
          </a:pPr>
          <a:r>
            <a:rPr lang="en-US" sz="1200" kern="1200" dirty="0">
              <a:latin typeface="Oswald" panose="02000303000000000000" pitchFamily="2" charset="0"/>
              <a:cs typeface="Calibri" panose="020F0502020204030204" pitchFamily="34" charset="0"/>
            </a:rPr>
            <a:t>Lead Technologist</a:t>
          </a:r>
        </a:p>
      </dsp:txBody>
      <dsp:txXfrm>
        <a:off x="5192683" y="3426964"/>
        <a:ext cx="1114244" cy="727735"/>
      </dsp:txXfrm>
    </dsp:sp>
    <dsp:sp modelId="{372B67A0-9406-4AF5-B1F3-1FBE5FE18548}">
      <dsp:nvSpPr>
        <dsp:cNvPr id="0" name=""/>
        <dsp:cNvSpPr/>
      </dsp:nvSpPr>
      <dsp:spPr>
        <a:xfrm>
          <a:off x="5009222" y="2833127"/>
          <a:ext cx="2187595" cy="571196"/>
        </a:xfrm>
        <a:custGeom>
          <a:avLst/>
          <a:gdLst/>
          <a:ahLst/>
          <a:cxnLst/>
          <a:rect l="0" t="0" r="0" b="0"/>
          <a:pathLst>
            <a:path>
              <a:moveTo>
                <a:pt x="0" y="0"/>
              </a:moveTo>
              <a:lnTo>
                <a:pt x="0" y="285598"/>
              </a:lnTo>
              <a:lnTo>
                <a:pt x="2187595" y="285598"/>
              </a:lnTo>
              <a:lnTo>
                <a:pt x="2187595" y="571196"/>
              </a:lnTo>
            </a:path>
          </a:pathLst>
        </a:custGeom>
        <a:noFill/>
        <a:ln w="12700" cap="flat" cmpd="sng" algn="ctr">
          <a:solidFill>
            <a:schemeClr val="accent5">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C3F35D19-4DBE-4E8A-A1AB-685BCA27483A}">
      <dsp:nvSpPr>
        <dsp:cNvPr id="0" name=""/>
        <dsp:cNvSpPr/>
      </dsp:nvSpPr>
      <dsp:spPr>
        <a:xfrm>
          <a:off x="6617055" y="3404323"/>
          <a:ext cx="1159526" cy="773017"/>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Oswald" panose="02000303000000000000" pitchFamily="2" charset="0"/>
              <a:cs typeface="Calibri" panose="020F0502020204030204" pitchFamily="34" charset="0"/>
            </a:rPr>
            <a:t>Sufian Azeem</a:t>
          </a:r>
        </a:p>
        <a:p>
          <a:pPr marL="0" lvl="0" indent="0" algn="ctr" defTabSz="533400">
            <a:lnSpc>
              <a:spcPct val="90000"/>
            </a:lnSpc>
            <a:spcBef>
              <a:spcPct val="0"/>
            </a:spcBef>
            <a:spcAft>
              <a:spcPct val="35000"/>
            </a:spcAft>
            <a:buNone/>
          </a:pPr>
          <a:r>
            <a:rPr lang="en-US" sz="1200" kern="1200" dirty="0">
              <a:latin typeface="Oswald" panose="02000303000000000000" pitchFamily="2" charset="0"/>
              <a:cs typeface="Calibri" panose="020F0502020204030204" pitchFamily="34" charset="0"/>
            </a:rPr>
            <a:t>Technologist</a:t>
          </a:r>
        </a:p>
      </dsp:txBody>
      <dsp:txXfrm>
        <a:off x="6639696" y="3426964"/>
        <a:ext cx="1114244" cy="72773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3327CA6-12BA-4E25-8D0C-D0BF47BEA956}" type="datetimeFigureOut">
              <a:rPr lang="en-US" smtClean="0"/>
              <a:t>11/12/2019</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5336C39-415E-47A8-98C8-62E2BB2964B8}" type="slidenum">
              <a:rPr lang="en-US" smtClean="0"/>
              <a:t>‹#›</a:t>
            </a:fld>
            <a:endParaRPr lang="en-US" dirty="0"/>
          </a:p>
        </p:txBody>
      </p:sp>
    </p:spTree>
    <p:extLst>
      <p:ext uri="{BB962C8B-B14F-4D97-AF65-F5344CB8AC3E}">
        <p14:creationId xmlns:p14="http://schemas.microsoft.com/office/powerpoint/2010/main" val="17147555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DA80A5-7BB0-734F-8C27-B1DC0FB7F823}" type="datetimeFigureOut">
              <a:rPr lang="en-US" smtClean="0"/>
              <a:t>11/12/2019</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D511DD-DAB9-1647-97C7-AACDE6029B44}" type="slidenum">
              <a:rPr lang="en-US" smtClean="0"/>
              <a:t>‹#›</a:t>
            </a:fld>
            <a:endParaRPr lang="en-US" dirty="0"/>
          </a:p>
        </p:txBody>
      </p:sp>
    </p:spTree>
    <p:extLst>
      <p:ext uri="{BB962C8B-B14F-4D97-AF65-F5344CB8AC3E}">
        <p14:creationId xmlns:p14="http://schemas.microsoft.com/office/powerpoint/2010/main" val="338461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D511DD-DAB9-1647-97C7-AACDE6029B44}" type="slidenum">
              <a:rPr lang="en-US" smtClean="0"/>
              <a:t>0</a:t>
            </a:fld>
            <a:endParaRPr lang="en-US" dirty="0"/>
          </a:p>
        </p:txBody>
      </p:sp>
    </p:spTree>
    <p:extLst>
      <p:ext uri="{BB962C8B-B14F-4D97-AF65-F5344CB8AC3E}">
        <p14:creationId xmlns:p14="http://schemas.microsoft.com/office/powerpoint/2010/main" val="845442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D511DD-DAB9-1647-97C7-AACDE6029B44}" type="slidenum">
              <a:rPr lang="en-US" smtClean="0"/>
              <a:t>5</a:t>
            </a:fld>
            <a:endParaRPr lang="en-US" dirty="0"/>
          </a:p>
        </p:txBody>
      </p:sp>
    </p:spTree>
    <p:extLst>
      <p:ext uri="{BB962C8B-B14F-4D97-AF65-F5344CB8AC3E}">
        <p14:creationId xmlns:p14="http://schemas.microsoft.com/office/powerpoint/2010/main" val="10625143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D511DD-DAB9-1647-97C7-AACDE6029B44}" type="slidenum">
              <a:rPr lang="en-US" smtClean="0"/>
              <a:t>7</a:t>
            </a:fld>
            <a:endParaRPr lang="en-US" dirty="0"/>
          </a:p>
        </p:txBody>
      </p:sp>
    </p:spTree>
    <p:extLst>
      <p:ext uri="{BB962C8B-B14F-4D97-AF65-F5344CB8AC3E}">
        <p14:creationId xmlns:p14="http://schemas.microsoft.com/office/powerpoint/2010/main" val="10625143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D511DD-DAB9-1647-97C7-AACDE6029B44}" type="slidenum">
              <a:rPr lang="en-US" smtClean="0"/>
              <a:t>12</a:t>
            </a:fld>
            <a:endParaRPr lang="en-US" dirty="0"/>
          </a:p>
        </p:txBody>
      </p:sp>
    </p:spTree>
    <p:extLst>
      <p:ext uri="{BB962C8B-B14F-4D97-AF65-F5344CB8AC3E}">
        <p14:creationId xmlns:p14="http://schemas.microsoft.com/office/powerpoint/2010/main" val="16860648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D511DD-DAB9-1647-97C7-AACDE6029B44}" type="slidenum">
              <a:rPr lang="en-US" smtClean="0"/>
              <a:t>13</a:t>
            </a:fld>
            <a:endParaRPr lang="en-US" dirty="0"/>
          </a:p>
        </p:txBody>
      </p:sp>
    </p:spTree>
    <p:extLst>
      <p:ext uri="{BB962C8B-B14F-4D97-AF65-F5344CB8AC3E}">
        <p14:creationId xmlns:p14="http://schemas.microsoft.com/office/powerpoint/2010/main" val="37400945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D511DD-DAB9-1647-97C7-AACDE6029B44}" type="slidenum">
              <a:rPr lang="en-US" smtClean="0"/>
              <a:t>14</a:t>
            </a:fld>
            <a:endParaRPr lang="en-US" dirty="0"/>
          </a:p>
        </p:txBody>
      </p:sp>
    </p:spTree>
    <p:extLst>
      <p:ext uri="{BB962C8B-B14F-4D97-AF65-F5344CB8AC3E}">
        <p14:creationId xmlns:p14="http://schemas.microsoft.com/office/powerpoint/2010/main" val="24497278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D511DD-DAB9-1647-97C7-AACDE6029B44}" type="slidenum">
              <a:rPr lang="en-US" smtClean="0"/>
              <a:t>15</a:t>
            </a:fld>
            <a:endParaRPr lang="en-US" dirty="0"/>
          </a:p>
        </p:txBody>
      </p:sp>
    </p:spTree>
    <p:extLst>
      <p:ext uri="{BB962C8B-B14F-4D97-AF65-F5344CB8AC3E}">
        <p14:creationId xmlns:p14="http://schemas.microsoft.com/office/powerpoint/2010/main" val="15236360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External">
    <p:spTree>
      <p:nvGrpSpPr>
        <p:cNvPr id="1" name=""/>
        <p:cNvGrpSpPr/>
        <p:nvPr/>
      </p:nvGrpSpPr>
      <p:grpSpPr>
        <a:xfrm>
          <a:off x="0" y="0"/>
          <a:ext cx="0" cy="0"/>
          <a:chOff x="0" y="0"/>
          <a:chExt cx="0" cy="0"/>
        </a:xfrm>
      </p:grpSpPr>
      <p:sp>
        <p:nvSpPr>
          <p:cNvPr id="6" name="Rectangle 5">
            <a:extLst>
              <a:ext uri="{C183D7F6-B498-43B3-948B-1728B52AA6E4}">
                <adec:decorative xmlns:adec="http://schemas.microsoft.com/office/drawing/2017/decorative" val="1"/>
              </a:ext>
            </a:extLst>
          </p:cNvPr>
          <p:cNvSpPr/>
          <p:nvPr userDrawn="1"/>
        </p:nvSpPr>
        <p:spPr>
          <a:xfrm>
            <a:off x="0" y="896268"/>
            <a:ext cx="9144000" cy="5587919"/>
          </a:xfrm>
          <a:prstGeom prst="rect">
            <a:avLst/>
          </a:prstGeom>
          <a:gradFill flip="none" rotWithShape="1">
            <a:gsLst>
              <a:gs pos="16000">
                <a:schemeClr val="accent2"/>
              </a:gs>
              <a:gs pos="74000">
                <a:schemeClr val="accent1"/>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62" dirty="0">
              <a:solidFill>
                <a:schemeClr val="bg1"/>
              </a:solidFill>
            </a:endParaRPr>
          </a:p>
        </p:txBody>
      </p:sp>
      <p:sp>
        <p:nvSpPr>
          <p:cNvPr id="3" name="Subtitle 2"/>
          <p:cNvSpPr>
            <a:spLocks noGrp="1"/>
          </p:cNvSpPr>
          <p:nvPr>
            <p:ph type="subTitle" idx="1"/>
          </p:nvPr>
        </p:nvSpPr>
        <p:spPr>
          <a:xfrm>
            <a:off x="3317162" y="4015752"/>
            <a:ext cx="5420300" cy="628248"/>
          </a:xfrm>
        </p:spPr>
        <p:txBody>
          <a:bodyPr>
            <a:normAutofit/>
          </a:bodyPr>
          <a:lstStyle>
            <a:lvl1pPr marL="0" indent="0" algn="l">
              <a:buNone/>
              <a:defRPr sz="1292" b="0" i="1" cap="none" spc="0" baseline="0">
                <a:solidFill>
                  <a:schemeClr val="bg1"/>
                </a:solidFill>
                <a:latin typeface="Georgia" charset="0"/>
                <a:ea typeface="Georgia" charset="0"/>
                <a:cs typeface="Georgia" charset="0"/>
              </a:defRPr>
            </a:lvl1pPr>
            <a:lvl2pPr marL="422041" indent="0" algn="ctr">
              <a:buNone/>
              <a:defRPr sz="1846"/>
            </a:lvl2pPr>
            <a:lvl3pPr marL="844083" indent="0" algn="ctr">
              <a:buNone/>
              <a:defRPr sz="1662"/>
            </a:lvl3pPr>
            <a:lvl4pPr marL="1266124" indent="0" algn="ctr">
              <a:buNone/>
              <a:defRPr sz="1477"/>
            </a:lvl4pPr>
            <a:lvl5pPr marL="1688165" indent="0" algn="ctr">
              <a:buNone/>
              <a:defRPr sz="1477"/>
            </a:lvl5pPr>
            <a:lvl6pPr marL="2110207" indent="0" algn="ctr">
              <a:buNone/>
              <a:defRPr sz="1477"/>
            </a:lvl6pPr>
            <a:lvl7pPr marL="2532248" indent="0" algn="ctr">
              <a:buNone/>
              <a:defRPr sz="1477"/>
            </a:lvl7pPr>
            <a:lvl8pPr marL="2954289" indent="0" algn="ctr">
              <a:buNone/>
              <a:defRPr sz="1477"/>
            </a:lvl8pPr>
            <a:lvl9pPr marL="3376331" indent="0" algn="ctr">
              <a:buNone/>
              <a:defRPr sz="1477"/>
            </a:lvl9pPr>
          </a:lstStyle>
          <a:p>
            <a:r>
              <a:rPr lang="en-US" dirty="0"/>
              <a:t>Click to edit Master subtitle style</a:t>
            </a:r>
          </a:p>
        </p:txBody>
      </p:sp>
      <p:sp>
        <p:nvSpPr>
          <p:cNvPr id="17" name="Date"/>
          <p:cNvSpPr>
            <a:spLocks noGrp="1"/>
          </p:cNvSpPr>
          <p:nvPr>
            <p:ph type="body" sz="quarter" idx="10" hasCustomPrompt="1"/>
          </p:nvPr>
        </p:nvSpPr>
        <p:spPr>
          <a:xfrm>
            <a:off x="3317162" y="5189772"/>
            <a:ext cx="3757613" cy="346075"/>
          </a:xfrm>
        </p:spPr>
        <p:txBody>
          <a:bodyPr>
            <a:normAutofit/>
          </a:bodyPr>
          <a:lstStyle>
            <a:lvl1pPr marL="0" indent="0">
              <a:buNone/>
              <a:defRPr sz="1108" b="0" cap="all" spc="92" baseline="0">
                <a:solidFill>
                  <a:schemeClr val="bg1"/>
                </a:solidFill>
                <a:latin typeface="Calibri" charset="0"/>
                <a:ea typeface="Calibri" charset="0"/>
                <a:cs typeface="Calibri" charset="0"/>
              </a:defRPr>
            </a:lvl1pPr>
            <a:lvl2pPr>
              <a:defRPr>
                <a:solidFill>
                  <a:schemeClr val="bg1"/>
                </a:solidFill>
                <a:latin typeface="Calibri" charset="0"/>
                <a:ea typeface="Calibri" charset="0"/>
                <a:cs typeface="Calibri" charset="0"/>
              </a:defRPr>
            </a:lvl2pPr>
            <a:lvl3pPr>
              <a:defRPr>
                <a:solidFill>
                  <a:schemeClr val="bg1"/>
                </a:solidFill>
                <a:latin typeface="Calibri" charset="0"/>
                <a:ea typeface="Calibri" charset="0"/>
                <a:cs typeface="Calibri" charset="0"/>
              </a:defRPr>
            </a:lvl3pPr>
            <a:lvl4pPr>
              <a:defRPr>
                <a:solidFill>
                  <a:schemeClr val="bg1"/>
                </a:solidFill>
                <a:latin typeface="Calibri" charset="0"/>
                <a:ea typeface="Calibri" charset="0"/>
                <a:cs typeface="Calibri" charset="0"/>
              </a:defRPr>
            </a:lvl4pPr>
            <a:lvl5pPr>
              <a:defRPr>
                <a:solidFill>
                  <a:schemeClr val="bg1"/>
                </a:solidFill>
                <a:latin typeface="Calibri" charset="0"/>
                <a:ea typeface="Calibri" charset="0"/>
                <a:cs typeface="Calibri" charset="0"/>
              </a:defRPr>
            </a:lvl5pPr>
          </a:lstStyle>
          <a:p>
            <a:pPr lvl="0"/>
            <a:r>
              <a:rPr lang="en-US" dirty="0"/>
              <a:t>Month Year</a:t>
            </a:r>
          </a:p>
        </p:txBody>
      </p:sp>
      <p:pic>
        <p:nvPicPr>
          <p:cNvPr id="13" name="Booz Allen Logo" descr="Booz | Allen | Hamilton"/>
          <p:cNvPicPr>
            <a:picLocks noChangeAspect="1"/>
          </p:cNvPicPr>
          <p:nvPr userDrawn="1"/>
        </p:nvPicPr>
        <p:blipFill>
          <a:blip r:embed="rId2"/>
          <a:stretch>
            <a:fillRect/>
          </a:stretch>
        </p:blipFill>
        <p:spPr>
          <a:xfrm>
            <a:off x="6507326" y="308377"/>
            <a:ext cx="2120001" cy="246953"/>
          </a:xfrm>
          <a:prstGeom prst="rect">
            <a:avLst/>
          </a:prstGeom>
        </p:spPr>
      </p:pic>
      <p:pic>
        <p:nvPicPr>
          <p:cNvPr id="12" name="Booz Allen Tagline" descr="Consulting | Analytics | Digital Solutions | Engineering | Cybe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21419" y="6601819"/>
            <a:ext cx="3305908" cy="92964"/>
          </a:xfrm>
          <a:prstGeom prst="rect">
            <a:avLst/>
          </a:prstGeom>
        </p:spPr>
      </p:pic>
      <p:sp>
        <p:nvSpPr>
          <p:cNvPr id="11" name="Rectangle 87">
            <a:extLst>
              <a:ext uri="{FF2B5EF4-FFF2-40B4-BE49-F238E27FC236}">
                <a16:creationId xmlns:a16="http://schemas.microsoft.com/office/drawing/2014/main" id="{8C841EA7-F52E-4BBB-8883-00351B71BD6F}"/>
              </a:ext>
            </a:extLst>
          </p:cNvPr>
          <p:cNvSpPr>
            <a:spLocks noChangeArrowheads="1"/>
          </p:cNvSpPr>
          <p:nvPr userDrawn="1"/>
        </p:nvSpPr>
        <p:spPr bwMode="auto">
          <a:xfrm>
            <a:off x="2967580" y="965491"/>
            <a:ext cx="6176420" cy="457200"/>
          </a:xfrm>
          <a:prstGeom prst="rect">
            <a:avLst/>
          </a:prstGeom>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0">
            <a:schemeClr val="accent2"/>
          </a:lnRef>
          <a:fillRef idx="3">
            <a:schemeClr val="accent2"/>
          </a:fillRef>
          <a:effectRef idx="3">
            <a:schemeClr val="accent2"/>
          </a:effectRef>
          <a:fontRef idx="minor">
            <a:schemeClr val="lt1"/>
          </a:fontRef>
        </p:style>
        <p:txBody>
          <a:bodyPr lIns="0" tIns="0" rIns="0" bIns="0" anchor="ctr"/>
          <a:lstStyle/>
          <a:p>
            <a:pPr algn="l"/>
            <a:r>
              <a:rPr lang="en-US" sz="1200" b="1" dirty="0">
                <a:solidFill>
                  <a:schemeClr val="bg1"/>
                </a:solidFill>
                <a:latin typeface="Georgia" panose="02040502050405020303" pitchFamily="18" charset="0"/>
              </a:rPr>
              <a:t>        JSC Strategic Business and Partnerships Integration Office (XB)</a:t>
            </a:r>
          </a:p>
        </p:txBody>
      </p:sp>
      <p:sp>
        <p:nvSpPr>
          <p:cNvPr id="14" name="TextBox 13">
            <a:extLst>
              <a:ext uri="{FF2B5EF4-FFF2-40B4-BE49-F238E27FC236}">
                <a16:creationId xmlns:a16="http://schemas.microsoft.com/office/drawing/2014/main" id="{9CE5D180-5EBD-4E53-A621-0B5D7ED1D9DE}"/>
              </a:ext>
            </a:extLst>
          </p:cNvPr>
          <p:cNvSpPr txBox="1"/>
          <p:nvPr userDrawn="1"/>
        </p:nvSpPr>
        <p:spPr>
          <a:xfrm>
            <a:off x="3251044" y="6057424"/>
            <a:ext cx="525770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i="1" dirty="0">
                <a:solidFill>
                  <a:schemeClr val="bg1"/>
                </a:solidFill>
                <a:latin typeface="Cambria" panose="02040503050406030204" pitchFamily="18" charset="0"/>
              </a:rPr>
              <a:t>This document is confidential and intended solely for the client to whom it is addressed.</a:t>
            </a:r>
          </a:p>
          <a:p>
            <a:endParaRPr lang="en-US" sz="900" dirty="0"/>
          </a:p>
        </p:txBody>
      </p:sp>
      <p:pic>
        <p:nvPicPr>
          <p:cNvPr id="15" name="Picture Placeholder 6">
            <a:extLst>
              <a:ext uri="{FF2B5EF4-FFF2-40B4-BE49-F238E27FC236}">
                <a16:creationId xmlns:a16="http://schemas.microsoft.com/office/drawing/2014/main" id="{BA3C4CB9-1DED-438E-B2D4-0E5241B9B16B}"/>
              </a:ext>
            </a:extLst>
          </p:cNvPr>
          <p:cNvPicPr>
            <a:picLocks noChangeAspect="1"/>
          </p:cNvPicPr>
          <p:nvPr userDrawn="1"/>
        </p:nvPicPr>
        <p:blipFill>
          <a:blip r:embed="rId4"/>
          <a:stretch>
            <a:fillRect/>
          </a:stretch>
        </p:blipFill>
        <p:spPr>
          <a:xfrm>
            <a:off x="141316" y="896268"/>
            <a:ext cx="2925963" cy="5586984"/>
          </a:xfrm>
          <a:prstGeom prst="rect">
            <a:avLst/>
          </a:prstGeom>
        </p:spPr>
      </p:pic>
      <p:pic>
        <p:nvPicPr>
          <p:cNvPr id="5" name="Picture 4">
            <a:extLst>
              <a:ext uri="{FF2B5EF4-FFF2-40B4-BE49-F238E27FC236}">
                <a16:creationId xmlns:a16="http://schemas.microsoft.com/office/drawing/2014/main" id="{34F8D1BB-4359-40B6-9EA8-22B994A1C9BA}"/>
              </a:ext>
            </a:extLst>
          </p:cNvPr>
          <p:cNvPicPr>
            <a:picLocks noChangeAspect="1"/>
          </p:cNvPicPr>
          <p:nvPr userDrawn="1"/>
        </p:nvPicPr>
        <p:blipFill>
          <a:blip r:embed="rId5"/>
          <a:stretch>
            <a:fillRect/>
          </a:stretch>
        </p:blipFill>
        <p:spPr>
          <a:xfrm>
            <a:off x="2936518" y="1080944"/>
            <a:ext cx="5572227" cy="2743438"/>
          </a:xfrm>
          <a:prstGeom prst="rect">
            <a:avLst/>
          </a:prstGeom>
        </p:spPr>
      </p:pic>
      <p:sp>
        <p:nvSpPr>
          <p:cNvPr id="19" name="Rectangle 18">
            <a:extLst>
              <a:ext uri="{FF2B5EF4-FFF2-40B4-BE49-F238E27FC236}">
                <a16:creationId xmlns:a16="http://schemas.microsoft.com/office/drawing/2014/main" id="{D3071B19-0DF6-48FC-B4DA-E2359C95E0FB}"/>
              </a:ext>
              <a:ext uri="{C183D7F6-B498-43B3-948B-1728B52AA6E4}">
                <adec:decorative xmlns:adec="http://schemas.microsoft.com/office/drawing/2017/decorative" val="1"/>
              </a:ext>
            </a:extLst>
          </p:cNvPr>
          <p:cNvSpPr/>
          <p:nvPr userDrawn="1"/>
        </p:nvSpPr>
        <p:spPr>
          <a:xfrm>
            <a:off x="3067279" y="4477672"/>
            <a:ext cx="6076721" cy="2005580"/>
          </a:xfrm>
          <a:prstGeom prst="rect">
            <a:avLst/>
          </a:prstGeom>
          <a:gradFill>
            <a:gsLst>
              <a:gs pos="0">
                <a:schemeClr val="tx1">
                  <a:alpha val="0"/>
                </a:schemeClr>
              </a:gs>
              <a:gs pos="100000">
                <a:schemeClr val="tx1">
                  <a:alpha val="5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62" dirty="0"/>
          </a:p>
        </p:txBody>
      </p:sp>
      <p:pic>
        <p:nvPicPr>
          <p:cNvPr id="16" name="Picture 15" descr="meatball best">
            <a:extLst>
              <a:ext uri="{FF2B5EF4-FFF2-40B4-BE49-F238E27FC236}">
                <a16:creationId xmlns:a16="http://schemas.microsoft.com/office/drawing/2014/main" id="{07153153-48D4-45BF-8236-5E428C730219}"/>
              </a:ext>
            </a:extLst>
          </p:cNvPr>
          <p:cNvPicPr>
            <a:picLocks noChangeAspect="1" noChangeArrowheads="1"/>
          </p:cNvPicPr>
          <p:nvPr userDrawn="1"/>
        </p:nvPicPr>
        <p:blipFill>
          <a:blip r:embed="rId6" cstate="print"/>
          <a:srcRect/>
          <a:stretch>
            <a:fillRect/>
          </a:stretch>
        </p:blipFill>
        <p:spPr bwMode="auto">
          <a:xfrm>
            <a:off x="115959" y="50991"/>
            <a:ext cx="801428" cy="761724"/>
          </a:xfrm>
          <a:prstGeom prst="rect">
            <a:avLst/>
          </a:prstGeom>
          <a:noFill/>
          <a:ln w="9525">
            <a:noFill/>
            <a:miter lim="800000"/>
            <a:headEnd/>
            <a:tailEnd/>
          </a:ln>
        </p:spPr>
      </p:pic>
    </p:spTree>
    <p:extLst>
      <p:ext uri="{BB962C8B-B14F-4D97-AF65-F5344CB8AC3E}">
        <p14:creationId xmlns:p14="http://schemas.microsoft.com/office/powerpoint/2010/main" val="1633779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Cobranded">
    <p:spTree>
      <p:nvGrpSpPr>
        <p:cNvPr id="1" name=""/>
        <p:cNvGrpSpPr/>
        <p:nvPr/>
      </p:nvGrpSpPr>
      <p:grpSpPr>
        <a:xfrm>
          <a:off x="0" y="0"/>
          <a:ext cx="0" cy="0"/>
          <a:chOff x="0" y="0"/>
          <a:chExt cx="0" cy="0"/>
        </a:xfrm>
      </p:grpSpPr>
      <p:sp>
        <p:nvSpPr>
          <p:cNvPr id="6" name="Rectangle 5"/>
          <p:cNvSpPr/>
          <p:nvPr userDrawn="1"/>
        </p:nvSpPr>
        <p:spPr>
          <a:xfrm>
            <a:off x="0" y="839774"/>
            <a:ext cx="9144000" cy="5587919"/>
          </a:xfrm>
          <a:prstGeom prst="rect">
            <a:avLst/>
          </a:prstGeom>
          <a:gradFill flip="none" rotWithShape="1">
            <a:gsLst>
              <a:gs pos="16000">
                <a:schemeClr val="accent2"/>
              </a:gs>
              <a:gs pos="74000">
                <a:schemeClr val="accent1"/>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Subtitle 2"/>
          <p:cNvSpPr>
            <a:spLocks noGrp="1"/>
          </p:cNvSpPr>
          <p:nvPr>
            <p:ph type="subTitle" idx="1"/>
          </p:nvPr>
        </p:nvSpPr>
        <p:spPr>
          <a:xfrm>
            <a:off x="3594100" y="4015752"/>
            <a:ext cx="5420300" cy="628248"/>
          </a:xfrm>
        </p:spPr>
        <p:txBody>
          <a:bodyPr>
            <a:normAutofit/>
          </a:bodyPr>
          <a:lstStyle>
            <a:lvl1pPr marL="0" indent="0" algn="l">
              <a:buNone/>
              <a:defRPr sz="1400" b="0" i="1" cap="none" spc="0" baseline="0">
                <a:solidFill>
                  <a:schemeClr val="bg1"/>
                </a:solidFill>
                <a:latin typeface="Georgia" charset="0"/>
                <a:ea typeface="Georgia" charset="0"/>
                <a:cs typeface="Georgi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Text Placeholder 16"/>
          <p:cNvSpPr>
            <a:spLocks noGrp="1"/>
          </p:cNvSpPr>
          <p:nvPr>
            <p:ph type="body" sz="quarter" idx="10" hasCustomPrompt="1"/>
          </p:nvPr>
        </p:nvSpPr>
        <p:spPr>
          <a:xfrm>
            <a:off x="3583787" y="5139046"/>
            <a:ext cx="3757613" cy="346075"/>
          </a:xfrm>
        </p:spPr>
        <p:txBody>
          <a:bodyPr>
            <a:normAutofit/>
          </a:bodyPr>
          <a:lstStyle>
            <a:lvl1pPr marL="0" indent="0">
              <a:buNone/>
              <a:defRPr sz="1200" b="0" cap="all" spc="100" baseline="0">
                <a:solidFill>
                  <a:schemeClr val="bg1"/>
                </a:solidFill>
                <a:latin typeface="Calibri" charset="0"/>
                <a:ea typeface="Calibri" charset="0"/>
                <a:cs typeface="Calibri" charset="0"/>
              </a:defRPr>
            </a:lvl1pPr>
            <a:lvl2pPr>
              <a:defRPr>
                <a:solidFill>
                  <a:schemeClr val="bg1"/>
                </a:solidFill>
                <a:latin typeface="Calibri" charset="0"/>
                <a:ea typeface="Calibri" charset="0"/>
                <a:cs typeface="Calibri" charset="0"/>
              </a:defRPr>
            </a:lvl2pPr>
            <a:lvl3pPr>
              <a:defRPr>
                <a:solidFill>
                  <a:schemeClr val="bg1"/>
                </a:solidFill>
                <a:latin typeface="Calibri" charset="0"/>
                <a:ea typeface="Calibri" charset="0"/>
                <a:cs typeface="Calibri" charset="0"/>
              </a:defRPr>
            </a:lvl3pPr>
            <a:lvl4pPr>
              <a:defRPr>
                <a:solidFill>
                  <a:schemeClr val="bg1"/>
                </a:solidFill>
                <a:latin typeface="Calibri" charset="0"/>
                <a:ea typeface="Calibri" charset="0"/>
                <a:cs typeface="Calibri" charset="0"/>
              </a:defRPr>
            </a:lvl4pPr>
            <a:lvl5pPr>
              <a:defRPr>
                <a:solidFill>
                  <a:schemeClr val="bg1"/>
                </a:solidFill>
                <a:latin typeface="Calibri" charset="0"/>
                <a:ea typeface="Calibri" charset="0"/>
                <a:cs typeface="Calibri" charset="0"/>
              </a:defRPr>
            </a:lvl5pPr>
          </a:lstStyle>
          <a:p>
            <a:pPr lvl="0"/>
            <a:r>
              <a:rPr lang="en-US" dirty="0"/>
              <a:t>Month Year</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30659" y="304600"/>
            <a:ext cx="2296668" cy="254508"/>
          </a:xfrm>
          <a:prstGeom prst="rect">
            <a:avLst/>
          </a:prstGeom>
        </p:spPr>
      </p:pic>
      <p:sp>
        <p:nvSpPr>
          <p:cNvPr id="5" name="Picture Placeholder 4"/>
          <p:cNvSpPr>
            <a:spLocks noGrp="1"/>
          </p:cNvSpPr>
          <p:nvPr>
            <p:ph type="pic" sz="quarter" idx="12" hasCustomPrompt="1"/>
          </p:nvPr>
        </p:nvSpPr>
        <p:spPr>
          <a:xfrm>
            <a:off x="1605349" y="304819"/>
            <a:ext cx="1225550" cy="368300"/>
          </a:xfrm>
        </p:spPr>
        <p:txBody>
          <a:bodyPr/>
          <a:lstStyle>
            <a:lvl1pPr marL="0" indent="0">
              <a:buNone/>
              <a:defRPr baseline="0"/>
            </a:lvl1pPr>
          </a:lstStyle>
          <a:p>
            <a:r>
              <a:rPr lang="en-US" dirty="0"/>
              <a:t>Insert logo</a:t>
            </a:r>
          </a:p>
        </p:txBody>
      </p:sp>
      <p:sp>
        <p:nvSpPr>
          <p:cNvPr id="10" name="Picture Placeholder 4"/>
          <p:cNvSpPr>
            <a:spLocks noGrp="1"/>
          </p:cNvSpPr>
          <p:nvPr>
            <p:ph type="pic" sz="quarter" idx="13" hasCustomPrompt="1"/>
          </p:nvPr>
        </p:nvSpPr>
        <p:spPr>
          <a:xfrm>
            <a:off x="2971012" y="304819"/>
            <a:ext cx="1225550" cy="368300"/>
          </a:xfrm>
        </p:spPr>
        <p:txBody>
          <a:bodyPr/>
          <a:lstStyle>
            <a:lvl1pPr marL="0" indent="0">
              <a:buNone/>
              <a:defRPr baseline="0"/>
            </a:lvl1pPr>
          </a:lstStyle>
          <a:p>
            <a:r>
              <a:rPr lang="en-US" dirty="0"/>
              <a:t>Insert logo</a:t>
            </a:r>
          </a:p>
        </p:txBody>
      </p:sp>
      <p:sp>
        <p:nvSpPr>
          <p:cNvPr id="11" name="Picture Placeholder 4"/>
          <p:cNvSpPr>
            <a:spLocks noGrp="1"/>
          </p:cNvSpPr>
          <p:nvPr>
            <p:ph type="pic" sz="quarter" idx="14" hasCustomPrompt="1"/>
          </p:nvPr>
        </p:nvSpPr>
        <p:spPr>
          <a:xfrm>
            <a:off x="4336675" y="304819"/>
            <a:ext cx="1225550" cy="368300"/>
          </a:xfrm>
        </p:spPr>
        <p:txBody>
          <a:bodyPr/>
          <a:lstStyle>
            <a:lvl1pPr marL="0" indent="0">
              <a:buNone/>
              <a:defRPr baseline="0"/>
            </a:lvl1pPr>
          </a:lstStyle>
          <a:p>
            <a:r>
              <a:rPr lang="en-US" dirty="0"/>
              <a:t>Insert logo</a:t>
            </a:r>
          </a:p>
        </p:txBody>
      </p:sp>
      <p:sp>
        <p:nvSpPr>
          <p:cNvPr id="12" name="Rectangle 11"/>
          <p:cNvSpPr/>
          <p:nvPr userDrawn="1"/>
        </p:nvSpPr>
        <p:spPr>
          <a:xfrm>
            <a:off x="1525229" y="73768"/>
            <a:ext cx="1827593" cy="230832"/>
          </a:xfrm>
          <a:prstGeom prst="rect">
            <a:avLst/>
          </a:prstGeom>
        </p:spPr>
        <p:txBody>
          <a:bodyPr wrap="square">
            <a:spAutoFit/>
          </a:bodyPr>
          <a:lstStyle/>
          <a:p>
            <a:r>
              <a:rPr lang="en-US" sz="900" i="1" dirty="0">
                <a:latin typeface="Calibri" charset="0"/>
                <a:ea typeface="Calibri" charset="0"/>
                <a:cs typeface="Calibri" charset="0"/>
              </a:rPr>
              <a:t>In partnership with</a:t>
            </a:r>
          </a:p>
        </p:txBody>
      </p:sp>
      <p:pic>
        <p:nvPicPr>
          <p:cNvPr id="14" name="Picture 13" descr="meatball best">
            <a:extLst>
              <a:ext uri="{FF2B5EF4-FFF2-40B4-BE49-F238E27FC236}">
                <a16:creationId xmlns:a16="http://schemas.microsoft.com/office/drawing/2014/main" id="{5B2E3A74-E1EC-4B85-A67C-343DE53F4B8D}"/>
              </a:ext>
            </a:extLst>
          </p:cNvPr>
          <p:cNvPicPr>
            <a:picLocks noChangeAspect="1" noChangeArrowheads="1"/>
          </p:cNvPicPr>
          <p:nvPr userDrawn="1"/>
        </p:nvPicPr>
        <p:blipFill>
          <a:blip r:embed="rId3" cstate="print"/>
          <a:srcRect/>
          <a:stretch>
            <a:fillRect/>
          </a:stretch>
        </p:blipFill>
        <p:spPr bwMode="auto">
          <a:xfrm>
            <a:off x="268095" y="32568"/>
            <a:ext cx="801428" cy="761724"/>
          </a:xfrm>
          <a:prstGeom prst="rect">
            <a:avLst/>
          </a:prstGeom>
          <a:noFill/>
          <a:ln w="9525">
            <a:noFill/>
            <a:miter lim="800000"/>
            <a:headEnd/>
            <a:tailEnd/>
          </a:ln>
        </p:spPr>
      </p:pic>
      <p:pic>
        <p:nvPicPr>
          <p:cNvPr id="15" name="Picture Placeholder 6">
            <a:extLst>
              <a:ext uri="{FF2B5EF4-FFF2-40B4-BE49-F238E27FC236}">
                <a16:creationId xmlns:a16="http://schemas.microsoft.com/office/drawing/2014/main" id="{108D9D97-99DA-496B-84D9-120A8257E450}"/>
              </a:ext>
            </a:extLst>
          </p:cNvPr>
          <p:cNvPicPr>
            <a:picLocks noChangeAspect="1"/>
          </p:cNvPicPr>
          <p:nvPr userDrawn="1"/>
        </p:nvPicPr>
        <p:blipFill>
          <a:blip r:embed="rId4"/>
          <a:stretch>
            <a:fillRect/>
          </a:stretch>
        </p:blipFill>
        <p:spPr>
          <a:xfrm>
            <a:off x="129599" y="840709"/>
            <a:ext cx="3059648" cy="5586984"/>
          </a:xfrm>
          <a:prstGeom prst="rect">
            <a:avLst/>
          </a:prstGeom>
        </p:spPr>
      </p:pic>
      <p:sp>
        <p:nvSpPr>
          <p:cNvPr id="16" name="Rectangle 15">
            <a:extLst>
              <a:ext uri="{FF2B5EF4-FFF2-40B4-BE49-F238E27FC236}">
                <a16:creationId xmlns:a16="http://schemas.microsoft.com/office/drawing/2014/main" id="{8647580B-01B6-40C5-B257-EB098E9CF480}"/>
              </a:ext>
              <a:ext uri="{C183D7F6-B498-43B3-948B-1728B52AA6E4}">
                <adec:decorative xmlns:adec="http://schemas.microsoft.com/office/drawing/2017/decorative" val="1"/>
              </a:ext>
            </a:extLst>
          </p:cNvPr>
          <p:cNvSpPr/>
          <p:nvPr userDrawn="1"/>
        </p:nvSpPr>
        <p:spPr>
          <a:xfrm>
            <a:off x="3189248" y="4421176"/>
            <a:ext cx="5916545" cy="2005580"/>
          </a:xfrm>
          <a:prstGeom prst="rect">
            <a:avLst/>
          </a:prstGeom>
          <a:gradFill>
            <a:gsLst>
              <a:gs pos="0">
                <a:schemeClr val="tx1">
                  <a:alpha val="0"/>
                </a:schemeClr>
              </a:gs>
              <a:gs pos="100000">
                <a:schemeClr val="tx1">
                  <a:alpha val="5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62" dirty="0"/>
          </a:p>
        </p:txBody>
      </p:sp>
      <p:pic>
        <p:nvPicPr>
          <p:cNvPr id="17" name="Picture 16">
            <a:extLst>
              <a:ext uri="{FF2B5EF4-FFF2-40B4-BE49-F238E27FC236}">
                <a16:creationId xmlns:a16="http://schemas.microsoft.com/office/drawing/2014/main" id="{122FBC1D-DBBC-4A13-A1F0-A11FA7BCA59B}"/>
              </a:ext>
            </a:extLst>
          </p:cNvPr>
          <p:cNvPicPr>
            <a:picLocks noChangeAspect="1"/>
          </p:cNvPicPr>
          <p:nvPr userDrawn="1"/>
        </p:nvPicPr>
        <p:blipFill>
          <a:blip r:embed="rId5"/>
          <a:stretch>
            <a:fillRect/>
          </a:stretch>
        </p:blipFill>
        <p:spPr>
          <a:xfrm>
            <a:off x="3194571" y="430307"/>
            <a:ext cx="5572227" cy="2743438"/>
          </a:xfrm>
          <a:prstGeom prst="rect">
            <a:avLst/>
          </a:prstGeom>
        </p:spPr>
      </p:pic>
      <p:sp>
        <p:nvSpPr>
          <p:cNvPr id="18" name="Rectangle 87">
            <a:extLst>
              <a:ext uri="{FF2B5EF4-FFF2-40B4-BE49-F238E27FC236}">
                <a16:creationId xmlns:a16="http://schemas.microsoft.com/office/drawing/2014/main" id="{C13A1594-778F-4288-A398-051B98524D4B}"/>
              </a:ext>
            </a:extLst>
          </p:cNvPr>
          <p:cNvSpPr>
            <a:spLocks noChangeArrowheads="1"/>
          </p:cNvSpPr>
          <p:nvPr userDrawn="1"/>
        </p:nvSpPr>
        <p:spPr bwMode="auto">
          <a:xfrm>
            <a:off x="3194572" y="965491"/>
            <a:ext cx="5949428" cy="457200"/>
          </a:xfrm>
          <a:prstGeom prst="rect">
            <a:avLst/>
          </a:prstGeom>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0">
            <a:schemeClr val="accent2"/>
          </a:lnRef>
          <a:fillRef idx="3">
            <a:schemeClr val="accent2"/>
          </a:fillRef>
          <a:effectRef idx="3">
            <a:schemeClr val="accent2"/>
          </a:effectRef>
          <a:fontRef idx="minor">
            <a:schemeClr val="lt1"/>
          </a:fontRef>
        </p:style>
        <p:txBody>
          <a:bodyPr lIns="0" tIns="0" rIns="0" bIns="0" anchor="ctr"/>
          <a:lstStyle/>
          <a:p>
            <a:pPr algn="l"/>
            <a:r>
              <a:rPr lang="en-US" sz="1200" b="1" dirty="0">
                <a:solidFill>
                  <a:schemeClr val="bg1"/>
                </a:solidFill>
                <a:latin typeface="Georgia" panose="02040502050405020303" pitchFamily="18" charset="0"/>
              </a:rPr>
              <a:t>        JSC Strategic Business and Partnerships Integration Office (XB)</a:t>
            </a:r>
          </a:p>
        </p:txBody>
      </p:sp>
      <p:sp>
        <p:nvSpPr>
          <p:cNvPr id="19" name="TextBox 18">
            <a:extLst>
              <a:ext uri="{FF2B5EF4-FFF2-40B4-BE49-F238E27FC236}">
                <a16:creationId xmlns:a16="http://schemas.microsoft.com/office/drawing/2014/main" id="{F1AF6437-7B89-4860-8FC2-74C1FC87F124}"/>
              </a:ext>
            </a:extLst>
          </p:cNvPr>
          <p:cNvSpPr txBox="1"/>
          <p:nvPr userDrawn="1"/>
        </p:nvSpPr>
        <p:spPr>
          <a:xfrm>
            <a:off x="3499795" y="5980167"/>
            <a:ext cx="525770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i="1" dirty="0">
                <a:solidFill>
                  <a:schemeClr val="bg1"/>
                </a:solidFill>
                <a:latin typeface="Cambria" panose="02040503050406030204" pitchFamily="18" charset="0"/>
              </a:rPr>
              <a:t>This document is confidential and intended solely for the client to whom it is addressed.</a:t>
            </a:r>
          </a:p>
          <a:p>
            <a:endParaRPr lang="en-US" sz="900" dirty="0"/>
          </a:p>
        </p:txBody>
      </p:sp>
      <p:pic>
        <p:nvPicPr>
          <p:cNvPr id="20" name="Booz Allen Tagline" descr="Consulting | Analytics | Digital Solutions | Engineering | Cyber">
            <a:extLst>
              <a:ext uri="{FF2B5EF4-FFF2-40B4-BE49-F238E27FC236}">
                <a16:creationId xmlns:a16="http://schemas.microsoft.com/office/drawing/2014/main" id="{ECD47A7E-9403-4C76-A306-5EE69A07C9D6}"/>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5321419" y="6601819"/>
            <a:ext cx="3305908" cy="92964"/>
          </a:xfrm>
          <a:prstGeom prst="rect">
            <a:avLst/>
          </a:prstGeom>
        </p:spPr>
      </p:pic>
    </p:spTree>
    <p:extLst>
      <p:ext uri="{BB962C8B-B14F-4D97-AF65-F5344CB8AC3E}">
        <p14:creationId xmlns:p14="http://schemas.microsoft.com/office/powerpoint/2010/main" val="1665583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F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Autofit/>
          </a:bodyPr>
          <a:lstStyle>
            <a:lvl1pPr>
              <a:defRPr cap="none" spc="0" baseline="0"/>
            </a:lvl1pPr>
          </a:lstStyle>
          <a:p>
            <a:r>
              <a:rPr lang="en-US" sz="1846" cap="none" spc="0" dirty="0">
                <a:latin typeface="Oswald Light" charset="0"/>
                <a:ea typeface="Oswald Light" charset="0"/>
                <a:cs typeface="Oswald Light" charset="0"/>
              </a:rPr>
              <a:t>This is an optional smaller point size for when you need longer headlines. Please limit to no more than 2 lines.</a:t>
            </a:r>
            <a:endParaRPr lang="en-US" dirty="0"/>
          </a:p>
        </p:txBody>
      </p:sp>
      <p:sp>
        <p:nvSpPr>
          <p:cNvPr id="8" name="Content Placeholder 13"/>
          <p:cNvSpPr>
            <a:spLocks noGrp="1"/>
          </p:cNvSpPr>
          <p:nvPr>
            <p:ph sz="quarter" idx="16" hasCustomPrompt="1"/>
          </p:nvPr>
        </p:nvSpPr>
        <p:spPr>
          <a:xfrm>
            <a:off x="662607" y="1554481"/>
            <a:ext cx="8091717" cy="4554537"/>
          </a:xfrm>
        </p:spPr>
        <p:txBody>
          <a:bodyPr>
            <a:noAutofit/>
          </a:bodyPr>
          <a:lstStyle>
            <a:lvl1pPr>
              <a:defRPr baseline="0">
                <a:solidFill>
                  <a:schemeClr val="tx1"/>
                </a:solidFill>
              </a:defRPr>
            </a:lvl1pPr>
            <a:lvl2pPr>
              <a:defRPr>
                <a:solidFill>
                  <a:schemeClr val="tx1"/>
                </a:solidFill>
              </a:defRPr>
            </a:lvl2pPr>
            <a:lvl3pPr>
              <a:defRPr>
                <a:solidFill>
                  <a:schemeClr val="tx1"/>
                </a:solidFill>
              </a:defRPr>
            </a:lvl3pPr>
            <a:lvl4pPr>
              <a:spcBef>
                <a:spcPts val="1662"/>
              </a:spcBef>
              <a:defRPr/>
            </a:lvl4pPr>
          </a:lstStyle>
          <a:p>
            <a:pPr lvl="0"/>
            <a:r>
              <a:rPr lang="en-US" dirty="0"/>
              <a:t>Level 1 is used for body text. The bullet is optional and may be removed. </a:t>
            </a:r>
            <a:br>
              <a:rPr lang="en-US" dirty="0"/>
            </a:br>
            <a:r>
              <a:rPr lang="en-US" dirty="0"/>
              <a:t>Click “indent more” to access additional text styles.</a:t>
            </a:r>
          </a:p>
          <a:p>
            <a:pPr lvl="1"/>
            <a:r>
              <a:rPr lang="en-US" dirty="0"/>
              <a:t>Second level is a nested text bullet</a:t>
            </a:r>
          </a:p>
          <a:p>
            <a:pPr lvl="2"/>
            <a:r>
              <a:rPr lang="en-US" dirty="0"/>
              <a:t>Third level is a nested text bullet</a:t>
            </a:r>
          </a:p>
          <a:p>
            <a:pPr lvl="3"/>
            <a:r>
              <a:rPr lang="en-US" dirty="0"/>
              <a:t>Level 4 is an optional subhead </a:t>
            </a:r>
          </a:p>
          <a:p>
            <a:pPr lvl="4"/>
            <a:r>
              <a:rPr lang="en-US" dirty="0"/>
              <a:t>Level 5 is an optional short description. </a:t>
            </a:r>
          </a:p>
          <a:p>
            <a:pPr lvl="5"/>
            <a:r>
              <a:rPr lang="en-US" dirty="0"/>
              <a:t>Level 6 is used for source information or footnotes.</a:t>
            </a:r>
          </a:p>
        </p:txBody>
      </p:sp>
      <p:sp>
        <p:nvSpPr>
          <p:cNvPr id="6" name="Slide Number Placeholder 15"/>
          <p:cNvSpPr>
            <a:spLocks noGrp="1"/>
          </p:cNvSpPr>
          <p:nvPr>
            <p:ph type="sldNum" sz="quarter" idx="4"/>
          </p:nvPr>
        </p:nvSpPr>
        <p:spPr>
          <a:xfrm>
            <a:off x="8297125" y="6400800"/>
            <a:ext cx="457200" cy="457200"/>
          </a:xfrm>
          <a:prstGeom prst="rect">
            <a:avLst/>
          </a:prstGeom>
        </p:spPr>
        <p:txBody>
          <a:bodyPr vert="horz" lIns="0" tIns="0" rIns="0" bIns="0" rtlCol="0" anchor="ctr"/>
          <a:lstStyle>
            <a:lvl1pPr algn="r">
              <a:defRPr sz="923">
                <a:solidFill>
                  <a:sysClr val="windowText" lastClr="000000"/>
                </a:solidFill>
              </a:defRPr>
            </a:lvl1pPr>
          </a:lstStyle>
          <a:p>
            <a:fld id="{EACE6E22-E655-5947-A8B4-6F095FBA2C12}" type="slidenum">
              <a:rPr lang="en-US" smtClean="0"/>
              <a:pPr/>
              <a:t>‹#›</a:t>
            </a:fld>
            <a:endParaRPr lang="en-US" dirty="0"/>
          </a:p>
        </p:txBody>
      </p:sp>
      <p:sp>
        <p:nvSpPr>
          <p:cNvPr id="7" name="Footer Placeholder 13"/>
          <p:cNvSpPr>
            <a:spLocks noGrp="1"/>
          </p:cNvSpPr>
          <p:nvPr>
            <p:ph type="ftr" sz="quarter" idx="3"/>
          </p:nvPr>
        </p:nvSpPr>
        <p:spPr>
          <a:xfrm>
            <a:off x="662606" y="6400452"/>
            <a:ext cx="3662132" cy="457549"/>
          </a:xfrm>
          <a:prstGeom prst="rect">
            <a:avLst/>
          </a:prstGeom>
          <a:noFill/>
        </p:spPr>
        <p:txBody>
          <a:bodyPr vert="horz" lIns="0" tIns="0" rIns="0" bIns="0" rtlCol="0" anchor="ctr"/>
          <a:lstStyle>
            <a:lvl1pPr marL="10258" indent="0" algn="l">
              <a:tabLst/>
              <a:defRPr sz="646" i="1">
                <a:solidFill>
                  <a:schemeClr val="tx1"/>
                </a:solidFill>
                <a:latin typeface="Georgia" charset="0"/>
                <a:ea typeface="Georgia" charset="0"/>
                <a:cs typeface="Georgia" charset="0"/>
              </a:defRPr>
            </a:lvl1pPr>
          </a:lstStyle>
          <a:p>
            <a:r>
              <a:rPr lang="en-US" dirty="0"/>
              <a:t>Booz Allen Hamilton, Inc. Internal</a:t>
            </a:r>
          </a:p>
        </p:txBody>
      </p:sp>
      <p:sp>
        <p:nvSpPr>
          <p:cNvPr id="9" name="Date Placeholder 3"/>
          <p:cNvSpPr>
            <a:spLocks noGrp="1"/>
          </p:cNvSpPr>
          <p:nvPr>
            <p:ph type="dt" sz="half" idx="2"/>
          </p:nvPr>
        </p:nvSpPr>
        <p:spPr>
          <a:xfrm>
            <a:off x="4327573" y="6446664"/>
            <a:ext cx="764621" cy="365125"/>
          </a:xfrm>
          <a:prstGeom prst="rect">
            <a:avLst/>
          </a:prstGeom>
        </p:spPr>
        <p:txBody>
          <a:bodyPr vert="horz" lIns="91440" tIns="45720" rIns="91440" bIns="45720" rtlCol="0" anchor="ctr"/>
          <a:lstStyle>
            <a:lvl1pPr algn="ctr">
              <a:defRPr sz="923">
                <a:solidFill>
                  <a:schemeClr val="tx1">
                    <a:lumMod val="50000"/>
                    <a:lumOff val="50000"/>
                  </a:schemeClr>
                </a:solidFill>
              </a:defRPr>
            </a:lvl1pPr>
          </a:lstStyle>
          <a:p>
            <a:fld id="{61005B57-7EE0-6E47-8E74-552E4A3C6C3B}" type="datetime5">
              <a:rPr lang="en-US" smtClean="0"/>
              <a:t>12-Nov-19</a:t>
            </a:fld>
            <a:endParaRPr lang="en-US" dirty="0"/>
          </a:p>
        </p:txBody>
      </p:sp>
      <p:cxnSp>
        <p:nvCxnSpPr>
          <p:cNvPr id="11" name="Straight Connector 10">
            <a:extLst>
              <a:ext uri="{C183D7F6-B498-43B3-948B-1728B52AA6E4}">
                <adec:decorative xmlns:adec="http://schemas.microsoft.com/office/drawing/2017/decorative" val="1"/>
              </a:ext>
            </a:extLst>
          </p:cNvPr>
          <p:cNvCxnSpPr/>
          <p:nvPr userDrawn="1"/>
        </p:nvCxnSpPr>
        <p:spPr>
          <a:xfrm>
            <a:off x="662610" y="6400451"/>
            <a:ext cx="809455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Picture 9" descr="meatball best">
            <a:extLst>
              <a:ext uri="{FF2B5EF4-FFF2-40B4-BE49-F238E27FC236}">
                <a16:creationId xmlns:a16="http://schemas.microsoft.com/office/drawing/2014/main" id="{09A8B093-3777-47CB-84F0-45E6F72C4B72}"/>
              </a:ext>
            </a:extLst>
          </p:cNvPr>
          <p:cNvPicPr>
            <a:picLocks noChangeAspect="1" noChangeArrowheads="1"/>
          </p:cNvPicPr>
          <p:nvPr userDrawn="1"/>
        </p:nvPicPr>
        <p:blipFill>
          <a:blip r:embed="rId2" cstate="print"/>
          <a:srcRect/>
          <a:stretch>
            <a:fillRect/>
          </a:stretch>
        </p:blipFill>
        <p:spPr bwMode="auto">
          <a:xfrm>
            <a:off x="68967" y="6296465"/>
            <a:ext cx="590804" cy="561535"/>
          </a:xfrm>
          <a:prstGeom prst="rect">
            <a:avLst/>
          </a:prstGeom>
          <a:noFill/>
          <a:ln w="9525">
            <a:noFill/>
            <a:miter lim="800000"/>
            <a:headEnd/>
            <a:tailEnd/>
          </a:ln>
        </p:spPr>
      </p:pic>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LF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sz="923"/>
            </a:lvl1pPr>
          </a:lstStyle>
          <a:p>
            <a:fld id="{EACE6E22-E655-5947-A8B4-6F095FBA2C12}" type="slidenum">
              <a:rPr lang="en-US" smtClean="0"/>
              <a:pPr/>
              <a:t>‹#›</a:t>
            </a:fld>
            <a:endParaRPr lang="en-US" dirty="0"/>
          </a:p>
        </p:txBody>
      </p:sp>
      <p:sp>
        <p:nvSpPr>
          <p:cNvPr id="6" name="Text Placeholder 2"/>
          <p:cNvSpPr>
            <a:spLocks noGrp="1"/>
          </p:cNvSpPr>
          <p:nvPr>
            <p:ph idx="1" hasCustomPrompt="1"/>
          </p:nvPr>
        </p:nvSpPr>
        <p:spPr>
          <a:xfrm>
            <a:off x="662609" y="1554481"/>
            <a:ext cx="8091716" cy="4626943"/>
          </a:xfrm>
          <a:prstGeom prst="rect">
            <a:avLst/>
          </a:prstGeom>
        </p:spPr>
        <p:txBody>
          <a:bodyPr vert="horz" lIns="0" tIns="0" rIns="0" bIns="0" rtlCol="0">
            <a:noAutofit/>
          </a:bodyPr>
          <a:lstStyle>
            <a:lvl1pPr>
              <a:defRPr>
                <a:solidFill>
                  <a:schemeClr val="tx1"/>
                </a:solidFill>
              </a:defRPr>
            </a:lvl1pPr>
            <a:lvl2pPr>
              <a:defRPr>
                <a:solidFill>
                  <a:schemeClr val="tx1"/>
                </a:solidFill>
              </a:defRPr>
            </a:lvl2pPr>
            <a:lvl3pPr>
              <a:defRPr>
                <a:solidFill>
                  <a:schemeClr val="tx1"/>
                </a:solidFill>
              </a:defRPr>
            </a:lvl3pPr>
            <a:lvl5pPr>
              <a:defRPr>
                <a:solidFill>
                  <a:schemeClr val="tx1"/>
                </a:solidFill>
              </a:defRPr>
            </a:lvl5pPr>
            <a:lvl6pPr>
              <a:defRPr>
                <a:solidFill>
                  <a:schemeClr val="tx1"/>
                </a:solidFill>
              </a:defRPr>
            </a:lvl6pPr>
          </a:lstStyle>
          <a:p>
            <a:pPr lvl="0"/>
            <a:r>
              <a:rPr lang="en-US" dirty="0"/>
              <a:t>Level 1 is used for body text. The bullet is optional and may be removed. </a:t>
            </a:r>
            <a:br>
              <a:rPr lang="en-US" dirty="0"/>
            </a:br>
            <a:r>
              <a:rPr lang="en-US" dirty="0"/>
              <a:t>Click “indent more” to access additional text styles.</a:t>
            </a:r>
          </a:p>
          <a:p>
            <a:pPr lvl="1"/>
            <a:r>
              <a:rPr lang="en-US" dirty="0"/>
              <a:t>Second level is a nested text bullet</a:t>
            </a:r>
          </a:p>
          <a:p>
            <a:pPr lvl="2"/>
            <a:r>
              <a:rPr lang="en-US" dirty="0"/>
              <a:t>Third level is a nested text bullet</a:t>
            </a:r>
          </a:p>
          <a:p>
            <a:pPr lvl="3"/>
            <a:r>
              <a:rPr lang="en-US" dirty="0"/>
              <a:t>Level 4 is an optional subhead </a:t>
            </a:r>
          </a:p>
          <a:p>
            <a:pPr lvl="4"/>
            <a:r>
              <a:rPr lang="en-US" dirty="0"/>
              <a:t>Level 5 is an optional short description. </a:t>
            </a:r>
          </a:p>
          <a:p>
            <a:pPr lvl="5"/>
            <a:r>
              <a:rPr lang="en-US" dirty="0"/>
              <a:t>Level 6 is used for source information or footnotes.</a:t>
            </a:r>
          </a:p>
        </p:txBody>
      </p:sp>
      <p:pic>
        <p:nvPicPr>
          <p:cNvPr id="7" name="Picture 6" descr="meatball best">
            <a:extLst>
              <a:ext uri="{FF2B5EF4-FFF2-40B4-BE49-F238E27FC236}">
                <a16:creationId xmlns:a16="http://schemas.microsoft.com/office/drawing/2014/main" id="{65006C24-6672-4CAC-B131-E29CE1421EEE}"/>
              </a:ext>
            </a:extLst>
          </p:cNvPr>
          <p:cNvPicPr>
            <a:picLocks noChangeAspect="1" noChangeArrowheads="1"/>
          </p:cNvPicPr>
          <p:nvPr userDrawn="1"/>
        </p:nvPicPr>
        <p:blipFill>
          <a:blip r:embed="rId2" cstate="print"/>
          <a:srcRect/>
          <a:stretch>
            <a:fillRect/>
          </a:stretch>
        </p:blipFill>
        <p:spPr bwMode="auto">
          <a:xfrm>
            <a:off x="68967" y="6296465"/>
            <a:ext cx="590804" cy="561535"/>
          </a:xfrm>
          <a:prstGeom prst="rect">
            <a:avLst/>
          </a:prstGeom>
          <a:noFill/>
          <a:ln w="9525">
            <a:noFill/>
            <a:miter lim="800000"/>
            <a:headEnd/>
            <a:tailEnd/>
          </a:ln>
        </p:spPr>
      </p:pic>
    </p:spTree>
    <p:extLst>
      <p:ext uri="{BB962C8B-B14F-4D97-AF65-F5344CB8AC3E}">
        <p14:creationId xmlns:p14="http://schemas.microsoft.com/office/powerpoint/2010/main" val="2473726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C Agenda">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Agenda</a:t>
            </a:r>
          </a:p>
        </p:txBody>
      </p:sp>
      <p:sp>
        <p:nvSpPr>
          <p:cNvPr id="6" name="Content Placeholder 5"/>
          <p:cNvSpPr>
            <a:spLocks noGrp="1"/>
          </p:cNvSpPr>
          <p:nvPr>
            <p:ph sz="quarter" idx="12" hasCustomPrompt="1"/>
          </p:nvPr>
        </p:nvSpPr>
        <p:spPr>
          <a:xfrm>
            <a:off x="3705225" y="1027115"/>
            <a:ext cx="5055929" cy="5153025"/>
          </a:xfrm>
        </p:spPr>
        <p:txBody>
          <a:bodyPr>
            <a:normAutofit/>
          </a:bodyPr>
          <a:lstStyle>
            <a:lvl1pPr marL="0" indent="0">
              <a:spcBef>
                <a:spcPts val="1662"/>
              </a:spcBef>
              <a:buNone/>
              <a:defRPr sz="1477" i="0" cap="all" spc="92" baseline="0">
                <a:latin typeface="Calibri" charset="0"/>
                <a:ea typeface="Calibri" charset="0"/>
                <a:cs typeface="Calibri" charset="0"/>
              </a:defRPr>
            </a:lvl1pPr>
            <a:lvl2pPr marL="422041" indent="0">
              <a:spcBef>
                <a:spcPts val="1108"/>
              </a:spcBef>
              <a:buNone/>
              <a:defRPr/>
            </a:lvl2pPr>
          </a:lstStyle>
          <a:p>
            <a:pPr lvl="0"/>
            <a:r>
              <a:rPr lang="en-US" dirty="0"/>
              <a:t>Section 1</a:t>
            </a:r>
          </a:p>
          <a:p>
            <a:pPr lvl="0"/>
            <a:r>
              <a:rPr lang="en-US" dirty="0"/>
              <a:t>Section 2</a:t>
            </a:r>
          </a:p>
          <a:p>
            <a:pPr lvl="0"/>
            <a:r>
              <a:rPr lang="en-US" dirty="0"/>
              <a:t>Section 3</a:t>
            </a:r>
          </a:p>
          <a:p>
            <a:pPr lvl="0"/>
            <a:r>
              <a:rPr lang="en-US" dirty="0"/>
              <a:t>Section 4</a:t>
            </a:r>
          </a:p>
          <a:p>
            <a:pPr lvl="0"/>
            <a:r>
              <a:rPr lang="en-US" dirty="0"/>
              <a:t>Section 5</a:t>
            </a:r>
          </a:p>
          <a:p>
            <a:pPr lvl="0"/>
            <a:r>
              <a:rPr lang="en-US" dirty="0"/>
              <a:t>Section 6</a:t>
            </a:r>
          </a:p>
        </p:txBody>
      </p:sp>
      <p:sp>
        <p:nvSpPr>
          <p:cNvPr id="10" name="Footer Placeholder 13"/>
          <p:cNvSpPr>
            <a:spLocks noGrp="1"/>
          </p:cNvSpPr>
          <p:nvPr>
            <p:ph type="ftr" sz="quarter" idx="3"/>
          </p:nvPr>
        </p:nvSpPr>
        <p:spPr>
          <a:xfrm>
            <a:off x="3704734" y="6400802"/>
            <a:ext cx="4595226" cy="457549"/>
          </a:xfrm>
          <a:prstGeom prst="rect">
            <a:avLst/>
          </a:prstGeom>
          <a:noFill/>
        </p:spPr>
        <p:txBody>
          <a:bodyPr vert="horz" lIns="0" tIns="0" rIns="0" bIns="0" rtlCol="0" anchor="ctr"/>
          <a:lstStyle>
            <a:lvl1pPr marL="10258" indent="0" algn="l">
              <a:tabLst/>
              <a:defRPr sz="646" i="1">
                <a:solidFill>
                  <a:schemeClr val="bg1"/>
                </a:solidFill>
                <a:latin typeface="Georgia" charset="0"/>
                <a:ea typeface="Georgia" charset="0"/>
                <a:cs typeface="Georgia" charset="0"/>
              </a:defRPr>
            </a:lvl1pPr>
          </a:lstStyle>
          <a:p>
            <a:r>
              <a:rPr lang="en-US" dirty="0"/>
              <a:t>Booz Allen Hamilton, Inc. Internal</a:t>
            </a:r>
          </a:p>
        </p:txBody>
      </p:sp>
      <p:pic>
        <p:nvPicPr>
          <p:cNvPr id="4" name="Picture 3" descr="A close up of a sign&#10;&#10;Description generated with high confidence">
            <a:extLst>
              <a:ext uri="{FF2B5EF4-FFF2-40B4-BE49-F238E27FC236}">
                <a16:creationId xmlns:a16="http://schemas.microsoft.com/office/drawing/2014/main" id="{D31674A4-E3DE-43AE-B7CF-B47D96FC194E}"/>
              </a:ext>
            </a:extLst>
          </p:cNvPr>
          <p:cNvPicPr>
            <a:picLocks noChangeAspect="1"/>
          </p:cNvPicPr>
          <p:nvPr userDrawn="1"/>
        </p:nvPicPr>
        <p:blipFill>
          <a:blip r:embed="rId2"/>
          <a:stretch>
            <a:fillRect/>
          </a:stretch>
        </p:blipFill>
        <p:spPr>
          <a:xfrm>
            <a:off x="-34634" y="6329768"/>
            <a:ext cx="643944" cy="4572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6" name="Slide Number Placeholder 15"/>
          <p:cNvSpPr>
            <a:spLocks noGrp="1"/>
          </p:cNvSpPr>
          <p:nvPr>
            <p:ph type="sldNum" sz="quarter" idx="4"/>
          </p:nvPr>
        </p:nvSpPr>
        <p:spPr>
          <a:xfrm>
            <a:off x="8297125" y="6400800"/>
            <a:ext cx="457200" cy="457200"/>
          </a:xfrm>
          <a:prstGeom prst="rect">
            <a:avLst/>
          </a:prstGeom>
        </p:spPr>
        <p:txBody>
          <a:bodyPr vert="horz" lIns="0" tIns="0" rIns="0" bIns="0" rtlCol="0" anchor="ctr"/>
          <a:lstStyle>
            <a:lvl1pPr algn="r">
              <a:defRPr sz="923">
                <a:solidFill>
                  <a:sysClr val="windowText" lastClr="000000"/>
                </a:solidFill>
              </a:defRPr>
            </a:lvl1pPr>
          </a:lstStyle>
          <a:p>
            <a:fld id="{EACE6E22-E655-5947-A8B4-6F095FBA2C12}" type="slidenum">
              <a:rPr lang="en-US" smtClean="0"/>
              <a:pPr/>
              <a:t>‹#›</a:t>
            </a:fld>
            <a:endParaRPr lang="en-US" dirty="0"/>
          </a:p>
        </p:txBody>
      </p:sp>
      <p:sp>
        <p:nvSpPr>
          <p:cNvPr id="14" name="Footer Placeholder 13"/>
          <p:cNvSpPr>
            <a:spLocks noGrp="1"/>
          </p:cNvSpPr>
          <p:nvPr>
            <p:ph type="ftr" sz="quarter" idx="3"/>
          </p:nvPr>
        </p:nvSpPr>
        <p:spPr>
          <a:xfrm>
            <a:off x="662606" y="6400452"/>
            <a:ext cx="3662132" cy="457549"/>
          </a:xfrm>
          <a:prstGeom prst="rect">
            <a:avLst/>
          </a:prstGeom>
          <a:noFill/>
        </p:spPr>
        <p:txBody>
          <a:bodyPr vert="horz" lIns="0" tIns="0" rIns="0" bIns="0" rtlCol="0" anchor="ctr"/>
          <a:lstStyle>
            <a:lvl1pPr marL="10258" indent="0" algn="l">
              <a:tabLst/>
              <a:defRPr sz="646" i="1">
                <a:solidFill>
                  <a:schemeClr val="tx1"/>
                </a:solidFill>
                <a:latin typeface="Georgia" charset="0"/>
                <a:ea typeface="Georgia" charset="0"/>
                <a:cs typeface="Georgia" charset="0"/>
              </a:defRPr>
            </a:lvl1pPr>
          </a:lstStyle>
          <a:p>
            <a:r>
              <a:rPr lang="en-US" dirty="0"/>
              <a:t>Booz Allen Hamilton, Inc. Internal</a:t>
            </a:r>
          </a:p>
        </p:txBody>
      </p:sp>
      <p:sp>
        <p:nvSpPr>
          <p:cNvPr id="2" name="Title Placeholder 1"/>
          <p:cNvSpPr>
            <a:spLocks noGrp="1"/>
          </p:cNvSpPr>
          <p:nvPr>
            <p:ph type="title"/>
          </p:nvPr>
        </p:nvSpPr>
        <p:spPr>
          <a:xfrm>
            <a:off x="662609" y="173773"/>
            <a:ext cx="8094550" cy="981308"/>
          </a:xfrm>
          <a:prstGeom prst="rect">
            <a:avLst/>
          </a:prstGeom>
        </p:spPr>
        <p:txBody>
          <a:bodyPr vert="horz" lIns="0" tIns="0" rIns="0" bIns="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662609" y="1554481"/>
            <a:ext cx="8094550" cy="4626943"/>
          </a:xfrm>
          <a:prstGeom prst="rect">
            <a:avLst/>
          </a:prstGeom>
        </p:spPr>
        <p:txBody>
          <a:bodyPr vert="horz" lIns="0" tIns="0" rIns="0" bIns="0" rtlCol="0">
            <a:noAutofit/>
          </a:bodyPr>
          <a:lstStyle/>
          <a:p>
            <a:pPr lvl="0"/>
            <a:r>
              <a:rPr lang="en-US" dirty="0"/>
              <a:t>Level 1 is used for body text. The bullet is optional and may be removed. </a:t>
            </a:r>
            <a:br>
              <a:rPr lang="en-US" dirty="0"/>
            </a:br>
            <a:r>
              <a:rPr lang="en-US" dirty="0"/>
              <a:t>Click “indent more” to access additional text styles.</a:t>
            </a:r>
          </a:p>
          <a:p>
            <a:pPr lvl="1"/>
            <a:r>
              <a:rPr lang="en-US" dirty="0"/>
              <a:t>Second level is a nested text bullet</a:t>
            </a:r>
          </a:p>
          <a:p>
            <a:pPr lvl="2"/>
            <a:r>
              <a:rPr lang="en-US" dirty="0"/>
              <a:t>Third level is a nested text bullet</a:t>
            </a:r>
          </a:p>
          <a:p>
            <a:pPr lvl="3"/>
            <a:r>
              <a:rPr lang="en-US" dirty="0"/>
              <a:t>Level 4 is an optional subhead </a:t>
            </a:r>
          </a:p>
          <a:p>
            <a:pPr lvl="4"/>
            <a:r>
              <a:rPr lang="en-US" dirty="0"/>
              <a:t>Level 5 is an optional short description. </a:t>
            </a:r>
          </a:p>
          <a:p>
            <a:pPr lvl="5"/>
            <a:r>
              <a:rPr lang="en-US" dirty="0"/>
              <a:t>Level 6 is used for source information or footnotes.</a:t>
            </a:r>
          </a:p>
        </p:txBody>
      </p:sp>
      <p:sp>
        <p:nvSpPr>
          <p:cNvPr id="7" name="Rectangle 6"/>
          <p:cNvSpPr/>
          <p:nvPr userDrawn="1"/>
        </p:nvSpPr>
        <p:spPr bwMode="auto">
          <a:xfrm>
            <a:off x="0" y="2"/>
            <a:ext cx="274320" cy="6857999"/>
          </a:xfrm>
          <a:prstGeom prst="rect">
            <a:avLst/>
          </a:prstGeom>
          <a:solidFill>
            <a:schemeClr val="accent1"/>
          </a:solidFill>
          <a:ln>
            <a:noFill/>
          </a:ln>
          <a:extLst/>
        </p:spPr>
        <p:txBody>
          <a:bodyPr rot="0" spcFirstLastPara="0" vertOverflow="overflow" horzOverflow="overflow" vert="horz" wrap="square" lIns="84406" tIns="42203" rIns="84406" bIns="42203" numCol="1" spcCol="0" rtlCol="0" fromWordArt="0" anchor="ctr" anchorCtr="0" forceAA="0" compatLnSpc="1">
            <a:prstTxWarp prst="textNoShape">
              <a:avLst/>
            </a:prstTxWarp>
            <a:noAutofit/>
          </a:bodyPr>
          <a:lstStyle/>
          <a:p>
            <a:pPr algn="ctr"/>
            <a:r>
              <a:rPr lang="en-US" sz="1108" dirty="0">
                <a:solidFill>
                  <a:schemeClr val="bg1"/>
                </a:solidFill>
              </a:rPr>
              <a:t> </a:t>
            </a:r>
          </a:p>
        </p:txBody>
      </p:sp>
      <p:cxnSp>
        <p:nvCxnSpPr>
          <p:cNvPr id="8" name="Straight Connector 7"/>
          <p:cNvCxnSpPr/>
          <p:nvPr userDrawn="1"/>
        </p:nvCxnSpPr>
        <p:spPr>
          <a:xfrm>
            <a:off x="662610" y="1276283"/>
            <a:ext cx="80945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662610" y="6400451"/>
            <a:ext cx="809455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3"/>
          <p:cNvSpPr>
            <a:spLocks noGrp="1"/>
          </p:cNvSpPr>
          <p:nvPr>
            <p:ph type="dt" sz="half" idx="2"/>
          </p:nvPr>
        </p:nvSpPr>
        <p:spPr>
          <a:xfrm>
            <a:off x="4327573" y="6446664"/>
            <a:ext cx="764621" cy="365125"/>
          </a:xfrm>
          <a:prstGeom prst="rect">
            <a:avLst/>
          </a:prstGeom>
        </p:spPr>
        <p:txBody>
          <a:bodyPr vert="horz" lIns="91440" tIns="45720" rIns="91440" bIns="45720" rtlCol="0" anchor="ctr"/>
          <a:lstStyle>
            <a:lvl1pPr algn="ctr">
              <a:defRPr sz="923">
                <a:solidFill>
                  <a:schemeClr val="tx1">
                    <a:lumMod val="50000"/>
                    <a:lumOff val="50000"/>
                  </a:schemeClr>
                </a:solidFill>
              </a:defRPr>
            </a:lvl1pPr>
          </a:lstStyle>
          <a:p>
            <a:fld id="{7D9D32CC-FC49-2644-B634-B7E44CF5B8FB}" type="datetime5">
              <a:rPr lang="en-US" smtClean="0"/>
              <a:t>12-Nov-19</a:t>
            </a:fld>
            <a:endParaRPr lang="en-US" dirty="0"/>
          </a:p>
        </p:txBody>
      </p:sp>
      <p:pic>
        <p:nvPicPr>
          <p:cNvPr id="11" name="Picture 10" descr="A close up of a sign&#10;&#10;Description generated with high confidence">
            <a:extLst>
              <a:ext uri="{FF2B5EF4-FFF2-40B4-BE49-F238E27FC236}">
                <a16:creationId xmlns:a16="http://schemas.microsoft.com/office/drawing/2014/main" id="{9F70B771-E838-4AAB-BF81-5C3B005544DF}"/>
              </a:ext>
            </a:extLst>
          </p:cNvPr>
          <p:cNvPicPr>
            <a:picLocks noChangeAspect="1"/>
          </p:cNvPicPr>
          <p:nvPr userDrawn="1"/>
        </p:nvPicPr>
        <p:blipFill>
          <a:blip r:embed="rId4"/>
          <a:stretch>
            <a:fillRect/>
          </a:stretch>
        </p:blipFill>
        <p:spPr>
          <a:xfrm>
            <a:off x="8084932" y="5653323"/>
            <a:ext cx="881585" cy="625925"/>
          </a:xfrm>
          <a:prstGeom prst="rect">
            <a:avLst/>
          </a:prstGeom>
        </p:spPr>
      </p:pic>
    </p:spTree>
    <p:extLst>
      <p:ext uri="{BB962C8B-B14F-4D97-AF65-F5344CB8AC3E}">
        <p14:creationId xmlns:p14="http://schemas.microsoft.com/office/powerpoint/2010/main" val="1243657424"/>
      </p:ext>
    </p:extLst>
  </p:cSld>
  <p:clrMap bg1="lt1" tx1="dk1" bg2="lt2" tx2="dk2" accent1="accent1" accent2="accent2" accent3="accent3" accent4="accent4" accent5="accent5" accent6="accent6" hlink="hlink" folHlink="folHlink"/>
  <p:sldLayoutIdLst>
    <p:sldLayoutId id="2147483664" r:id="rId1"/>
    <p:sldLayoutId id="2147483762" r:id="rId2"/>
  </p:sldLayoutIdLst>
  <p:hf hdr="0" dt="0"/>
  <p:txStyles>
    <p:titleStyle>
      <a:lvl1pPr algn="l" defTabSz="844083" rtl="0" eaLnBrk="1" latinLnBrk="0" hangingPunct="1">
        <a:lnSpc>
          <a:spcPct val="90000"/>
        </a:lnSpc>
        <a:spcBef>
          <a:spcPct val="0"/>
        </a:spcBef>
        <a:buNone/>
        <a:defRPr sz="2585" kern="1200" cap="all" spc="92" baseline="0">
          <a:solidFill>
            <a:schemeClr val="tx1"/>
          </a:solidFill>
          <a:latin typeface="+mj-lt"/>
          <a:ea typeface="Oswald" charset="0"/>
          <a:cs typeface="Oswald" charset="0"/>
        </a:defRPr>
      </a:lvl1pPr>
    </p:titleStyle>
    <p:bodyStyle>
      <a:lvl1pPr marL="168817" indent="-168817" algn="l" defTabSz="844083" rtl="0" eaLnBrk="1" latinLnBrk="0" hangingPunct="1">
        <a:lnSpc>
          <a:spcPct val="100000"/>
        </a:lnSpc>
        <a:spcBef>
          <a:spcPts val="554"/>
        </a:spcBef>
        <a:buFont typeface="Arial" charset="0"/>
        <a:buChar char="•"/>
        <a:defRPr sz="1477" b="0" kern="1200" cap="none" spc="0" baseline="0">
          <a:solidFill>
            <a:schemeClr val="tx1"/>
          </a:solidFill>
          <a:latin typeface="+mn-lt"/>
          <a:ea typeface="+mn-ea"/>
          <a:cs typeface="+mn-cs"/>
        </a:defRPr>
      </a:lvl1pPr>
      <a:lvl2pPr marL="337633" indent="-168817" algn="l" defTabSz="844083" rtl="0" eaLnBrk="1" latinLnBrk="0" hangingPunct="1">
        <a:lnSpc>
          <a:spcPct val="100000"/>
        </a:lnSpc>
        <a:spcBef>
          <a:spcPts val="0"/>
        </a:spcBef>
        <a:spcAft>
          <a:spcPts val="0"/>
        </a:spcAft>
        <a:buFont typeface="LucidaGrande" charset="0"/>
        <a:buChar char="-"/>
        <a:tabLst/>
        <a:defRPr sz="1477" i="0" kern="1200">
          <a:solidFill>
            <a:schemeClr val="tx1"/>
          </a:solidFill>
          <a:latin typeface="+mn-lt"/>
          <a:ea typeface="Calibri" charset="0"/>
          <a:cs typeface="Calibri" charset="0"/>
        </a:defRPr>
      </a:lvl2pPr>
      <a:lvl3pPr marL="506450" indent="-168817" algn="l" defTabSz="844083" rtl="0" eaLnBrk="1" latinLnBrk="0" hangingPunct="1">
        <a:lnSpc>
          <a:spcPct val="100000"/>
        </a:lnSpc>
        <a:spcBef>
          <a:spcPts val="0"/>
        </a:spcBef>
        <a:buFont typeface="Courier New" charset="0"/>
        <a:buChar char="o"/>
        <a:tabLst/>
        <a:defRPr sz="1477" b="0" kern="1200" cap="none" spc="0" baseline="0">
          <a:solidFill>
            <a:schemeClr val="tx1"/>
          </a:solidFill>
          <a:latin typeface="+mn-lt"/>
          <a:ea typeface="+mn-ea"/>
          <a:cs typeface="+mn-cs"/>
        </a:defRPr>
      </a:lvl3pPr>
      <a:lvl4pPr marL="0" indent="0" algn="l" defTabSz="844083" rtl="0" eaLnBrk="1" latinLnBrk="0" hangingPunct="1">
        <a:lnSpc>
          <a:spcPct val="100000"/>
        </a:lnSpc>
        <a:spcBef>
          <a:spcPts val="1662"/>
        </a:spcBef>
        <a:buFont typeface=".AppleSystemUIFont" charset="-120"/>
        <a:buNone/>
        <a:tabLst/>
        <a:defRPr sz="1477" b="1" i="0" kern="1200" cap="all" spc="92" baseline="0">
          <a:solidFill>
            <a:schemeClr val="accent2"/>
          </a:solidFill>
          <a:latin typeface="Calibri" charset="0"/>
          <a:ea typeface="Calibri" charset="0"/>
          <a:cs typeface="Calibri" charset="0"/>
        </a:defRPr>
      </a:lvl4pPr>
      <a:lvl5pPr marL="10258" indent="0" algn="l" defTabSz="844083" rtl="0" eaLnBrk="1" latinLnBrk="0" hangingPunct="1">
        <a:lnSpc>
          <a:spcPct val="100000"/>
        </a:lnSpc>
        <a:spcBef>
          <a:spcPts val="554"/>
        </a:spcBef>
        <a:spcAft>
          <a:spcPts val="554"/>
        </a:spcAft>
        <a:buFont typeface="Arial" panose="020B0604020202020204" pitchFamily="34" charset="0"/>
        <a:buNone/>
        <a:tabLst/>
        <a:defRPr sz="1292" i="1" kern="1200">
          <a:solidFill>
            <a:schemeClr val="tx1"/>
          </a:solidFill>
          <a:latin typeface="Georgia" charset="0"/>
          <a:ea typeface="Georgia" charset="0"/>
          <a:cs typeface="Georgia" charset="0"/>
        </a:defRPr>
      </a:lvl5pPr>
      <a:lvl6pPr marL="0" indent="0" algn="l" defTabSz="844083" rtl="0" eaLnBrk="1" latinLnBrk="0" hangingPunct="1">
        <a:lnSpc>
          <a:spcPct val="100000"/>
        </a:lnSpc>
        <a:spcBef>
          <a:spcPts val="1662"/>
        </a:spcBef>
        <a:buFontTx/>
        <a:buNone/>
        <a:defRPr sz="1015" i="1" kern="1200">
          <a:solidFill>
            <a:schemeClr val="tx1"/>
          </a:solidFill>
          <a:latin typeface="Calibri" charset="0"/>
          <a:ea typeface="Calibri" charset="0"/>
          <a:cs typeface="Calibri" charset="0"/>
        </a:defRPr>
      </a:lvl6pPr>
      <a:lvl7pPr marL="2743269"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7pPr>
      <a:lvl8pPr marL="3165310"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8pPr>
      <a:lvl9pPr marL="3587351"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9pPr>
    </p:bodyStyle>
    <p:otherStyle>
      <a:defPPr>
        <a:defRPr lang="en-US"/>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a:extLst>
              <a:ext uri="{C183D7F6-B498-43B3-948B-1728B52AA6E4}">
                <adec:decorative xmlns:adec="http://schemas.microsoft.com/office/drawing/2017/decorative" val="1"/>
              </a:ext>
            </a:extLst>
          </p:cNvPr>
          <p:cNvSpPr/>
          <p:nvPr userDrawn="1"/>
        </p:nvSpPr>
        <p:spPr bwMode="auto">
          <a:xfrm>
            <a:off x="0" y="2"/>
            <a:ext cx="274320" cy="6857999"/>
          </a:xfrm>
          <a:prstGeom prst="rect">
            <a:avLst/>
          </a:prstGeom>
          <a:solidFill>
            <a:schemeClr val="accent1"/>
          </a:solidFill>
          <a:ln>
            <a:noFill/>
          </a:ln>
          <a:extLst/>
        </p:spPr>
        <p:txBody>
          <a:bodyPr rot="0" spcFirstLastPara="0" vertOverflow="overflow" horzOverflow="overflow" vert="horz" wrap="square" lIns="84406" tIns="42203" rIns="84406" bIns="42203" numCol="1" spcCol="0" rtlCol="0" fromWordArt="0" anchor="ctr" anchorCtr="0" forceAA="0" compatLnSpc="1">
            <a:prstTxWarp prst="textNoShape">
              <a:avLst/>
            </a:prstTxWarp>
            <a:noAutofit/>
          </a:bodyPr>
          <a:lstStyle/>
          <a:p>
            <a:pPr algn="ctr"/>
            <a:r>
              <a:rPr lang="en-US" sz="1108" dirty="0">
                <a:solidFill>
                  <a:schemeClr val="bg1"/>
                </a:solidFill>
              </a:rPr>
              <a:t> </a:t>
            </a:r>
          </a:p>
        </p:txBody>
      </p:sp>
      <p:sp>
        <p:nvSpPr>
          <p:cNvPr id="2" name="Title Placeholder 1"/>
          <p:cNvSpPr>
            <a:spLocks noGrp="1"/>
          </p:cNvSpPr>
          <p:nvPr>
            <p:ph type="title"/>
          </p:nvPr>
        </p:nvSpPr>
        <p:spPr>
          <a:xfrm>
            <a:off x="662609" y="173773"/>
            <a:ext cx="8094550" cy="981308"/>
          </a:xfrm>
          <a:prstGeom prst="rect">
            <a:avLst/>
          </a:prstGeom>
        </p:spPr>
        <p:txBody>
          <a:bodyPr vert="horz" lIns="0" tIns="0" rIns="0" bIns="0" rtlCol="0" anchor="b">
            <a:noAutofit/>
          </a:bodyPr>
          <a:lstStyle/>
          <a:p>
            <a:r>
              <a:rPr lang="en-US" sz="1846" cap="none" spc="0" dirty="0">
                <a:latin typeface="Oswald Light" charset="0"/>
                <a:ea typeface="Oswald Light" charset="0"/>
                <a:cs typeface="Oswald Light" charset="0"/>
              </a:rPr>
              <a:t>This is an optional smaller point size for when you need longer headlines. </a:t>
            </a:r>
            <a:br>
              <a:rPr lang="en-US" sz="1846" cap="none" spc="0" dirty="0">
                <a:latin typeface="Oswald Light" charset="0"/>
                <a:ea typeface="Oswald Light" charset="0"/>
                <a:cs typeface="Oswald Light" charset="0"/>
              </a:rPr>
            </a:br>
            <a:r>
              <a:rPr lang="en-US" sz="1846" cap="none" spc="0" dirty="0">
                <a:latin typeface="Oswald Light" charset="0"/>
                <a:ea typeface="Oswald Light" charset="0"/>
                <a:cs typeface="Oswald Light" charset="0"/>
              </a:rPr>
              <a:t>Please limit to no more than 2 lines.</a:t>
            </a:r>
            <a:endParaRPr lang="en-US" dirty="0"/>
          </a:p>
        </p:txBody>
      </p:sp>
      <p:sp>
        <p:nvSpPr>
          <p:cNvPr id="3" name="Text Placeholder 2"/>
          <p:cNvSpPr>
            <a:spLocks noGrp="1"/>
          </p:cNvSpPr>
          <p:nvPr>
            <p:ph type="body" idx="1"/>
          </p:nvPr>
        </p:nvSpPr>
        <p:spPr>
          <a:xfrm>
            <a:off x="662609" y="1554481"/>
            <a:ext cx="8094550" cy="4626943"/>
          </a:xfrm>
          <a:prstGeom prst="rect">
            <a:avLst/>
          </a:prstGeom>
        </p:spPr>
        <p:txBody>
          <a:bodyPr vert="horz" lIns="0" tIns="0" rIns="0" bIns="0" rtlCol="0">
            <a:noAutofit/>
          </a:bodyPr>
          <a:lstStyle/>
          <a:p>
            <a:pPr lvl="0"/>
            <a:r>
              <a:rPr lang="en-US" dirty="0"/>
              <a:t>Level 1 is used for body text. The bullet is optional and may be removed. </a:t>
            </a:r>
            <a:br>
              <a:rPr lang="en-US" dirty="0"/>
            </a:br>
            <a:r>
              <a:rPr lang="en-US" dirty="0"/>
              <a:t>Click “indent more” to access additional text styles.</a:t>
            </a:r>
          </a:p>
          <a:p>
            <a:pPr lvl="1"/>
            <a:r>
              <a:rPr lang="en-US" dirty="0"/>
              <a:t>Second level is a nested text bullet</a:t>
            </a:r>
          </a:p>
          <a:p>
            <a:pPr lvl="2"/>
            <a:r>
              <a:rPr lang="en-US" dirty="0"/>
              <a:t>Third level is a nested text bullet</a:t>
            </a:r>
          </a:p>
          <a:p>
            <a:pPr lvl="3"/>
            <a:r>
              <a:rPr lang="en-US" dirty="0"/>
              <a:t>Level 4 is an optional subhead </a:t>
            </a:r>
          </a:p>
          <a:p>
            <a:pPr lvl="4"/>
            <a:r>
              <a:rPr lang="en-US" dirty="0"/>
              <a:t>Level 5 is an optional short description. </a:t>
            </a:r>
          </a:p>
          <a:p>
            <a:pPr lvl="5"/>
            <a:r>
              <a:rPr lang="en-US" dirty="0"/>
              <a:t>Level 6 is used for source information or footnotes.</a:t>
            </a:r>
          </a:p>
        </p:txBody>
      </p:sp>
      <p:sp>
        <p:nvSpPr>
          <p:cNvPr id="9" name="Slide Number Placeholder 15"/>
          <p:cNvSpPr>
            <a:spLocks noGrp="1"/>
          </p:cNvSpPr>
          <p:nvPr>
            <p:ph type="sldNum" sz="quarter" idx="4"/>
          </p:nvPr>
        </p:nvSpPr>
        <p:spPr>
          <a:xfrm>
            <a:off x="8300661" y="6400800"/>
            <a:ext cx="457200" cy="457200"/>
          </a:xfrm>
          <a:prstGeom prst="rect">
            <a:avLst/>
          </a:prstGeom>
        </p:spPr>
        <p:txBody>
          <a:bodyPr vert="horz" lIns="0" tIns="0" rIns="0" bIns="0" rtlCol="0" anchor="ctr"/>
          <a:lstStyle>
            <a:lvl1pPr algn="r">
              <a:defRPr sz="923">
                <a:solidFill>
                  <a:sysClr val="windowText" lastClr="000000"/>
                </a:solidFill>
              </a:defRPr>
            </a:lvl1pPr>
          </a:lstStyle>
          <a:p>
            <a:fld id="{EACE6E22-E655-5947-A8B4-6F095FBA2C12}" type="slidenum">
              <a:rPr lang="en-US" smtClean="0"/>
              <a:pPr/>
              <a:t>‹#›</a:t>
            </a:fld>
            <a:endParaRPr lang="en-US" dirty="0"/>
          </a:p>
        </p:txBody>
      </p:sp>
      <p:sp>
        <p:nvSpPr>
          <p:cNvPr id="11" name="Footer Placeholder 13"/>
          <p:cNvSpPr>
            <a:spLocks noGrp="1"/>
          </p:cNvSpPr>
          <p:nvPr>
            <p:ph type="ftr" sz="quarter" idx="3"/>
          </p:nvPr>
        </p:nvSpPr>
        <p:spPr>
          <a:xfrm>
            <a:off x="662606" y="6400452"/>
            <a:ext cx="3664266" cy="457549"/>
          </a:xfrm>
          <a:prstGeom prst="rect">
            <a:avLst/>
          </a:prstGeom>
          <a:noFill/>
        </p:spPr>
        <p:txBody>
          <a:bodyPr vert="horz" lIns="0" tIns="0" rIns="0" bIns="0" rtlCol="0" anchor="ctr"/>
          <a:lstStyle>
            <a:lvl1pPr marL="10258" indent="0" algn="l">
              <a:tabLst/>
              <a:defRPr sz="646" i="1">
                <a:solidFill>
                  <a:schemeClr val="tx1"/>
                </a:solidFill>
                <a:latin typeface="Georgia" charset="0"/>
                <a:ea typeface="Georgia" charset="0"/>
                <a:cs typeface="Georgia" charset="0"/>
              </a:defRPr>
            </a:lvl1pPr>
          </a:lstStyle>
          <a:p>
            <a:r>
              <a:rPr lang="en-US" dirty="0"/>
              <a:t>Booz Allen Hamilton, Inc. Internal</a:t>
            </a:r>
          </a:p>
        </p:txBody>
      </p:sp>
      <p:sp>
        <p:nvSpPr>
          <p:cNvPr id="10" name="Date Placeholder 3"/>
          <p:cNvSpPr>
            <a:spLocks noGrp="1"/>
          </p:cNvSpPr>
          <p:nvPr>
            <p:ph type="dt" sz="half" idx="2"/>
          </p:nvPr>
        </p:nvSpPr>
        <p:spPr>
          <a:xfrm>
            <a:off x="4327573" y="6446664"/>
            <a:ext cx="764621" cy="365125"/>
          </a:xfrm>
          <a:prstGeom prst="rect">
            <a:avLst/>
          </a:prstGeom>
        </p:spPr>
        <p:txBody>
          <a:bodyPr vert="horz" lIns="91440" tIns="45720" rIns="91440" bIns="45720" rtlCol="0" anchor="ctr"/>
          <a:lstStyle>
            <a:lvl1pPr algn="ctr">
              <a:defRPr sz="923">
                <a:solidFill>
                  <a:schemeClr val="tx1">
                    <a:lumMod val="50000"/>
                    <a:lumOff val="50000"/>
                  </a:schemeClr>
                </a:solidFill>
              </a:defRPr>
            </a:lvl1pPr>
          </a:lstStyle>
          <a:p>
            <a:fld id="{B3191BE7-4D67-1440-89BC-A647D30AE910}" type="datetime5">
              <a:rPr lang="en-US" smtClean="0"/>
              <a:t>12-Nov-19</a:t>
            </a:fld>
            <a:endParaRPr lang="en-US" dirty="0"/>
          </a:p>
        </p:txBody>
      </p:sp>
      <p:cxnSp>
        <p:nvCxnSpPr>
          <p:cNvPr id="8" name="Straight Connector 7">
            <a:extLst>
              <a:ext uri="{C183D7F6-B498-43B3-948B-1728B52AA6E4}">
                <adec:decorative xmlns:adec="http://schemas.microsoft.com/office/drawing/2017/decorative" val="1"/>
              </a:ext>
            </a:extLst>
          </p:cNvPr>
          <p:cNvCxnSpPr/>
          <p:nvPr userDrawn="1"/>
        </p:nvCxnSpPr>
        <p:spPr>
          <a:xfrm>
            <a:off x="662610" y="1276283"/>
            <a:ext cx="80945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C183D7F6-B498-43B3-948B-1728B52AA6E4}">
                <adec:decorative xmlns:adec="http://schemas.microsoft.com/office/drawing/2017/decorative" val="1"/>
              </a:ext>
            </a:extLst>
          </p:cNvPr>
          <p:cNvCxnSpPr/>
          <p:nvPr userDrawn="1"/>
        </p:nvCxnSpPr>
        <p:spPr>
          <a:xfrm>
            <a:off x="662610" y="6400451"/>
            <a:ext cx="809455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2087335"/>
      </p:ext>
    </p:extLst>
  </p:cSld>
  <p:clrMap bg1="lt1" tx1="dk1" bg2="lt2" tx2="dk2" accent1="accent1" accent2="accent2" accent3="accent3" accent4="accent4" accent5="accent5" accent6="accent6" hlink="hlink" folHlink="folHlink"/>
  <p:sldLayoutIdLst>
    <p:sldLayoutId id="2147483752" r:id="rId1"/>
    <p:sldLayoutId id="2147483761" r:id="rId2"/>
  </p:sldLayoutIdLst>
  <p:hf hdr="0" dt="0"/>
  <p:txStyles>
    <p:titleStyle>
      <a:lvl1pPr algn="l" defTabSz="844083" rtl="0" eaLnBrk="1" latinLnBrk="0" hangingPunct="1">
        <a:lnSpc>
          <a:spcPct val="100000"/>
        </a:lnSpc>
        <a:spcBef>
          <a:spcPct val="0"/>
        </a:spcBef>
        <a:buNone/>
        <a:defRPr sz="1846" kern="1200" cap="all" spc="92" baseline="0">
          <a:solidFill>
            <a:schemeClr val="tx1"/>
          </a:solidFill>
          <a:latin typeface="Oswald Light" panose="02000303000000000000" pitchFamily="2" charset="0"/>
          <a:ea typeface="Oswald Light" panose="02000303000000000000" pitchFamily="2" charset="0"/>
          <a:cs typeface="Oswald Light" panose="02000303000000000000" pitchFamily="2" charset="0"/>
        </a:defRPr>
      </a:lvl1pPr>
    </p:titleStyle>
    <p:bodyStyle>
      <a:lvl1pPr marL="168817" indent="-168817" algn="l" defTabSz="844083" rtl="0" eaLnBrk="1" latinLnBrk="0" hangingPunct="1">
        <a:lnSpc>
          <a:spcPct val="100000"/>
        </a:lnSpc>
        <a:spcBef>
          <a:spcPts val="554"/>
        </a:spcBef>
        <a:buFont typeface="Arial" charset="0"/>
        <a:buChar char="•"/>
        <a:defRPr sz="1108" b="0" kern="1200" cap="none" spc="0" baseline="0">
          <a:solidFill>
            <a:schemeClr val="tx1"/>
          </a:solidFill>
          <a:latin typeface="+mn-lt"/>
          <a:ea typeface="+mn-ea"/>
          <a:cs typeface="+mn-cs"/>
        </a:defRPr>
      </a:lvl1pPr>
      <a:lvl2pPr marL="337633" indent="-168817" algn="l" defTabSz="844083" rtl="0" eaLnBrk="1" latinLnBrk="0" hangingPunct="1">
        <a:lnSpc>
          <a:spcPct val="100000"/>
        </a:lnSpc>
        <a:spcBef>
          <a:spcPts val="0"/>
        </a:spcBef>
        <a:spcAft>
          <a:spcPts val="0"/>
        </a:spcAft>
        <a:buFont typeface="LucidaGrande" charset="0"/>
        <a:buChar char="-"/>
        <a:tabLst/>
        <a:defRPr sz="1108" i="0" kern="1200">
          <a:solidFill>
            <a:schemeClr val="tx1"/>
          </a:solidFill>
          <a:latin typeface="Calibri" charset="0"/>
          <a:ea typeface="Calibri" charset="0"/>
          <a:cs typeface="Calibri" charset="0"/>
        </a:defRPr>
      </a:lvl2pPr>
      <a:lvl3pPr marL="506450" indent="-168817" algn="l" defTabSz="844083" rtl="0" eaLnBrk="1" latinLnBrk="0" hangingPunct="1">
        <a:lnSpc>
          <a:spcPct val="100000"/>
        </a:lnSpc>
        <a:spcBef>
          <a:spcPts val="0"/>
        </a:spcBef>
        <a:buSzPct val="75000"/>
        <a:buFont typeface="Courier New" charset="0"/>
        <a:buChar char="o"/>
        <a:tabLst/>
        <a:defRPr sz="1108" b="0" kern="1200" cap="none" spc="0" baseline="0">
          <a:solidFill>
            <a:schemeClr val="tx1"/>
          </a:solidFill>
          <a:latin typeface="Calibri" charset="0"/>
          <a:ea typeface="Calibri" charset="0"/>
          <a:cs typeface="Calibri" charset="0"/>
        </a:defRPr>
      </a:lvl3pPr>
      <a:lvl4pPr marL="0" indent="0" algn="l" defTabSz="844083" rtl="0" eaLnBrk="1" latinLnBrk="0" hangingPunct="1">
        <a:lnSpc>
          <a:spcPct val="100000"/>
        </a:lnSpc>
        <a:spcBef>
          <a:spcPts val="1662"/>
        </a:spcBef>
        <a:spcAft>
          <a:spcPts val="0"/>
        </a:spcAft>
        <a:buSzPct val="75000"/>
        <a:buFont typeface=".AppleSystemUIFont" charset="-120"/>
        <a:buNone/>
        <a:tabLst/>
        <a:defRPr sz="1108" b="1" i="0" kern="1200" cap="all" spc="92" baseline="0">
          <a:solidFill>
            <a:schemeClr val="accent2"/>
          </a:solidFill>
          <a:latin typeface="Calibri" charset="0"/>
          <a:ea typeface="Calibri" charset="0"/>
          <a:cs typeface="Calibri" charset="0"/>
        </a:defRPr>
      </a:lvl4pPr>
      <a:lvl5pPr marL="0" indent="0" algn="l" defTabSz="844083" rtl="0" eaLnBrk="1" latinLnBrk="0" hangingPunct="1">
        <a:lnSpc>
          <a:spcPct val="100000"/>
        </a:lnSpc>
        <a:spcBef>
          <a:spcPts val="554"/>
        </a:spcBef>
        <a:spcAft>
          <a:spcPts val="554"/>
        </a:spcAft>
        <a:buFont typeface="Arial" panose="020B0604020202020204" pitchFamily="34" charset="0"/>
        <a:buNone/>
        <a:tabLst/>
        <a:defRPr sz="1015" i="1" kern="1200">
          <a:solidFill>
            <a:schemeClr val="tx1"/>
          </a:solidFill>
          <a:latin typeface="Georgia" charset="0"/>
          <a:ea typeface="Georgia" charset="0"/>
          <a:cs typeface="Georgia" charset="0"/>
        </a:defRPr>
      </a:lvl5pPr>
      <a:lvl6pPr marL="0" indent="0" algn="l" defTabSz="844083" rtl="0" eaLnBrk="1" latinLnBrk="0" hangingPunct="1">
        <a:lnSpc>
          <a:spcPct val="100000"/>
        </a:lnSpc>
        <a:spcBef>
          <a:spcPts val="1108"/>
        </a:spcBef>
        <a:buFontTx/>
        <a:buNone/>
        <a:defRPr sz="831" i="1" kern="1200">
          <a:solidFill>
            <a:schemeClr val="tx1"/>
          </a:solidFill>
          <a:latin typeface="Georgia" panose="02040502050405020303" pitchFamily="18" charset="0"/>
          <a:ea typeface="+mn-ea"/>
          <a:cs typeface="+mn-cs"/>
        </a:defRPr>
      </a:lvl6pPr>
      <a:lvl7pPr marL="2743269"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7pPr>
      <a:lvl8pPr marL="3165310"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8pPr>
      <a:lvl9pPr marL="3587351"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9pPr>
    </p:bodyStyle>
    <p:otherStyle>
      <a:defPPr>
        <a:defRPr lang="en-US"/>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a:gsLst>
            <a:gs pos="16000">
              <a:schemeClr val="accent2"/>
            </a:gs>
            <a:gs pos="74000">
              <a:schemeClr val="accent1">
                <a:alpha val="90000"/>
              </a:schemeClr>
            </a:gs>
          </a:gsLst>
          <a:path path="circle">
            <a:fillToRect t="100000" r="100000"/>
          </a:path>
        </a:gradFill>
        <a:effectLst/>
      </p:bgPr>
    </p:bg>
    <p:spTree>
      <p:nvGrpSpPr>
        <p:cNvPr id="1" name=""/>
        <p:cNvGrpSpPr/>
        <p:nvPr/>
      </p:nvGrpSpPr>
      <p:grpSpPr>
        <a:xfrm>
          <a:off x="0" y="0"/>
          <a:ext cx="0" cy="0"/>
          <a:chOff x="0" y="0"/>
          <a:chExt cx="0" cy="0"/>
        </a:xfrm>
      </p:grpSpPr>
      <p:sp>
        <p:nvSpPr>
          <p:cNvPr id="11" name="Rectangle 10">
            <a:extLst>
              <a:ext uri="{C183D7F6-B498-43B3-948B-1728B52AA6E4}">
                <adec:decorative xmlns:adec="http://schemas.microsoft.com/office/drawing/2017/decorative" val="1"/>
              </a:ext>
            </a:extLst>
          </p:cNvPr>
          <p:cNvSpPr/>
          <p:nvPr userDrawn="1"/>
        </p:nvSpPr>
        <p:spPr bwMode="auto">
          <a:xfrm>
            <a:off x="0" y="11877"/>
            <a:ext cx="274320" cy="6857999"/>
          </a:xfrm>
          <a:prstGeom prst="rect">
            <a:avLst/>
          </a:prstGeom>
          <a:solidFill>
            <a:schemeClr val="accent1"/>
          </a:solidFill>
          <a:ln>
            <a:noFill/>
          </a:ln>
          <a:extLst/>
        </p:spPr>
        <p:txBody>
          <a:bodyPr rot="0" spcFirstLastPara="0" vertOverflow="overflow" horzOverflow="overflow" vert="horz" wrap="square" lIns="84406" tIns="42203" rIns="84406" bIns="42203" numCol="1" spcCol="0" rtlCol="0" fromWordArt="0" anchor="ctr" anchorCtr="0" forceAA="0" compatLnSpc="1">
            <a:prstTxWarp prst="textNoShape">
              <a:avLst/>
            </a:prstTxWarp>
            <a:noAutofit/>
          </a:bodyPr>
          <a:lstStyle/>
          <a:p>
            <a:pPr algn="ctr"/>
            <a:r>
              <a:rPr lang="en-US" sz="1108" dirty="0">
                <a:solidFill>
                  <a:schemeClr val="accent2"/>
                </a:solidFill>
              </a:rPr>
              <a:t> </a:t>
            </a:r>
          </a:p>
        </p:txBody>
      </p:sp>
      <p:sp>
        <p:nvSpPr>
          <p:cNvPr id="14" name="Title Placeholder 1"/>
          <p:cNvSpPr>
            <a:spLocks noGrp="1"/>
          </p:cNvSpPr>
          <p:nvPr>
            <p:ph type="title"/>
          </p:nvPr>
        </p:nvSpPr>
        <p:spPr>
          <a:xfrm>
            <a:off x="628650" y="1027675"/>
            <a:ext cx="2456194" cy="1325563"/>
          </a:xfrm>
          <a:prstGeom prst="rect">
            <a:avLst/>
          </a:prstGeom>
        </p:spPr>
        <p:txBody>
          <a:bodyPr vert="horz" lIns="0" tIns="0" rIns="0" bIns="0" rtlCol="0" anchor="t">
            <a:normAutofit/>
          </a:bodyPr>
          <a:lstStyle/>
          <a:p>
            <a:r>
              <a:rPr lang="en-US" dirty="0"/>
              <a:t>Click to edit Master title style</a:t>
            </a:r>
          </a:p>
        </p:txBody>
      </p:sp>
      <p:sp>
        <p:nvSpPr>
          <p:cNvPr id="15" name="Text Placeholder 2"/>
          <p:cNvSpPr>
            <a:spLocks noGrp="1"/>
          </p:cNvSpPr>
          <p:nvPr>
            <p:ph type="body" idx="1"/>
          </p:nvPr>
        </p:nvSpPr>
        <p:spPr>
          <a:xfrm>
            <a:off x="3704733" y="1027673"/>
            <a:ext cx="5055929" cy="5149290"/>
          </a:xfrm>
          <a:prstGeom prst="rect">
            <a:avLst/>
          </a:prstGeom>
        </p:spPr>
        <p:txBody>
          <a:bodyPr vert="horz" lIns="0" tIns="0" rIns="0" bIns="0" rtlCol="0">
            <a:normAutofit/>
          </a:bodyPr>
          <a:lstStyle/>
          <a:p>
            <a:pPr lvl="0"/>
            <a:r>
              <a:rPr lang="en-US" dirty="0"/>
              <a:t>Level 1 is used for body text. The bullet is optional and may be removed. Click “indent more” to access additional text styles.</a:t>
            </a:r>
          </a:p>
          <a:p>
            <a:pPr lvl="1"/>
            <a:r>
              <a:rPr lang="en-US" dirty="0"/>
              <a:t>Second level is a nested text bullet</a:t>
            </a:r>
          </a:p>
          <a:p>
            <a:pPr lvl="2"/>
            <a:r>
              <a:rPr lang="en-US" dirty="0"/>
              <a:t>Third level is a nested text bullet</a:t>
            </a:r>
          </a:p>
          <a:p>
            <a:pPr lvl="3"/>
            <a:r>
              <a:rPr lang="en-US" dirty="0"/>
              <a:t>Level 4 is an optional subhead </a:t>
            </a:r>
          </a:p>
          <a:p>
            <a:pPr lvl="4"/>
            <a:r>
              <a:rPr lang="en-US" dirty="0"/>
              <a:t>Level 5 is an optional short description. </a:t>
            </a:r>
          </a:p>
          <a:p>
            <a:pPr lvl="5"/>
            <a:r>
              <a:rPr lang="en-US" dirty="0"/>
              <a:t>Level 6 is used for source information or footnotes.</a:t>
            </a:r>
          </a:p>
        </p:txBody>
      </p:sp>
      <p:sp>
        <p:nvSpPr>
          <p:cNvPr id="16" name="Footer Placeholder 13"/>
          <p:cNvSpPr>
            <a:spLocks noGrp="1"/>
          </p:cNvSpPr>
          <p:nvPr>
            <p:ph type="ftr" sz="quarter" idx="3"/>
          </p:nvPr>
        </p:nvSpPr>
        <p:spPr>
          <a:xfrm>
            <a:off x="3704734" y="6400802"/>
            <a:ext cx="4595226" cy="457549"/>
          </a:xfrm>
          <a:prstGeom prst="rect">
            <a:avLst/>
          </a:prstGeom>
          <a:noFill/>
        </p:spPr>
        <p:txBody>
          <a:bodyPr vert="horz" lIns="0" tIns="0" rIns="0" bIns="0" rtlCol="0" anchor="ctr"/>
          <a:lstStyle>
            <a:lvl1pPr marL="10258" indent="0" algn="l">
              <a:tabLst/>
              <a:defRPr sz="646" i="1">
                <a:solidFill>
                  <a:schemeClr val="bg1"/>
                </a:solidFill>
                <a:latin typeface="Georgia" charset="0"/>
                <a:ea typeface="Georgia" charset="0"/>
                <a:cs typeface="Georgia" charset="0"/>
              </a:defRPr>
            </a:lvl1pPr>
          </a:lstStyle>
          <a:p>
            <a:r>
              <a:rPr lang="en-US" dirty="0"/>
              <a:t>Booz Allen Hamilton, Inc. Internal</a:t>
            </a:r>
          </a:p>
        </p:txBody>
      </p:sp>
      <p:sp>
        <p:nvSpPr>
          <p:cNvPr id="18" name="Slide Number Placeholder 15"/>
          <p:cNvSpPr txBox="1">
            <a:spLocks/>
          </p:cNvSpPr>
          <p:nvPr userDrawn="1"/>
        </p:nvSpPr>
        <p:spPr>
          <a:xfrm>
            <a:off x="8300661" y="6400800"/>
            <a:ext cx="457200" cy="457200"/>
          </a:xfrm>
          <a:prstGeom prst="rect">
            <a:avLst/>
          </a:prstGeom>
        </p:spPr>
        <p:txBody>
          <a:bodyPr vert="horz" lIns="0" tIns="0" rIns="0" bIns="0" rtlCol="0" anchor="ctr"/>
          <a:lstStyle>
            <a:defPPr>
              <a:defRPr lang="en-US"/>
            </a:defPPr>
            <a:lvl1pPr marL="0" algn="r" defTabSz="914400" rtl="0" eaLnBrk="1" latinLnBrk="0" hangingPunct="1">
              <a:defRPr sz="1000" kern="1200">
                <a:solidFill>
                  <a:sysClr val="windowText" lastClr="00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ACE6E22-E655-5947-A8B4-6F095FBA2C12}" type="slidenum">
              <a:rPr lang="en-US" sz="923" smtClean="0">
                <a:solidFill>
                  <a:schemeClr val="bg1"/>
                </a:solidFill>
              </a:rPr>
              <a:pPr/>
              <a:t>‹#›</a:t>
            </a:fld>
            <a:endParaRPr lang="en-US" sz="923" dirty="0">
              <a:solidFill>
                <a:schemeClr val="bg1"/>
              </a:solidFill>
            </a:endParaRPr>
          </a:p>
        </p:txBody>
      </p:sp>
      <p:sp>
        <p:nvSpPr>
          <p:cNvPr id="8" name="Date Placeholder 3"/>
          <p:cNvSpPr>
            <a:spLocks noGrp="1"/>
          </p:cNvSpPr>
          <p:nvPr>
            <p:ph type="dt" sz="half" idx="2"/>
          </p:nvPr>
        </p:nvSpPr>
        <p:spPr>
          <a:xfrm>
            <a:off x="628650" y="6446664"/>
            <a:ext cx="764621" cy="365125"/>
          </a:xfrm>
          <a:prstGeom prst="rect">
            <a:avLst/>
          </a:prstGeom>
        </p:spPr>
        <p:txBody>
          <a:bodyPr vert="horz" lIns="0" tIns="0" rIns="0" bIns="0" rtlCol="0" anchor="ctr"/>
          <a:lstStyle>
            <a:lvl1pPr algn="l">
              <a:defRPr sz="923">
                <a:solidFill>
                  <a:schemeClr val="bg1"/>
                </a:solidFill>
              </a:defRPr>
            </a:lvl1pPr>
          </a:lstStyle>
          <a:p>
            <a:fld id="{48C70659-D58C-C547-8E97-FFFD1303B0A0}" type="datetime5">
              <a:rPr lang="en-US" smtClean="0"/>
              <a:t>12-Nov-19</a:t>
            </a:fld>
            <a:endParaRPr lang="en-US" dirty="0"/>
          </a:p>
        </p:txBody>
      </p:sp>
      <p:cxnSp>
        <p:nvCxnSpPr>
          <p:cNvPr id="17" name="Straight Connector 16">
            <a:extLst>
              <a:ext uri="{C183D7F6-B498-43B3-948B-1728B52AA6E4}">
                <adec:decorative xmlns:adec="http://schemas.microsoft.com/office/drawing/2017/decorative" val="1"/>
              </a:ext>
            </a:extLst>
          </p:cNvPr>
          <p:cNvCxnSpPr/>
          <p:nvPr userDrawn="1"/>
        </p:nvCxnSpPr>
        <p:spPr>
          <a:xfrm>
            <a:off x="3704734" y="6400451"/>
            <a:ext cx="5052426"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1889237"/>
      </p:ext>
    </p:extLst>
  </p:cSld>
  <p:clrMap bg1="lt1" tx1="dk1" bg2="lt2" tx2="dk2" accent1="accent1" accent2="accent2" accent3="accent3" accent4="accent4" accent5="accent5" accent6="accent6" hlink="hlink" folHlink="folHlink"/>
  <p:sldLayoutIdLst>
    <p:sldLayoutId id="2147483754" r:id="rId1"/>
  </p:sldLayoutIdLst>
  <p:hf hdr="0" dt="0"/>
  <p:txStyles>
    <p:titleStyle>
      <a:lvl1pPr algn="l" defTabSz="844083" rtl="0" eaLnBrk="1" latinLnBrk="0" hangingPunct="1">
        <a:lnSpc>
          <a:spcPct val="90000"/>
        </a:lnSpc>
        <a:spcBef>
          <a:spcPct val="0"/>
        </a:spcBef>
        <a:buNone/>
        <a:defRPr sz="2308" kern="1200" cap="all" spc="92" baseline="0">
          <a:solidFill>
            <a:schemeClr val="bg1"/>
          </a:solidFill>
          <a:latin typeface="Oswald" charset="0"/>
          <a:ea typeface="Oswald" charset="0"/>
          <a:cs typeface="Oswald" charset="0"/>
        </a:defRPr>
      </a:lvl1pPr>
    </p:titleStyle>
    <p:bodyStyle>
      <a:lvl1pPr marL="168817" indent="-168817" algn="l" defTabSz="844083" rtl="0" eaLnBrk="1" latinLnBrk="0" hangingPunct="1">
        <a:lnSpc>
          <a:spcPct val="100000"/>
        </a:lnSpc>
        <a:spcBef>
          <a:spcPts val="554"/>
        </a:spcBef>
        <a:buFont typeface="Arial"/>
        <a:buChar char="•"/>
        <a:defRPr sz="1477" kern="1200">
          <a:solidFill>
            <a:schemeClr val="bg1"/>
          </a:solidFill>
          <a:latin typeface="+mn-lt"/>
          <a:ea typeface="+mn-ea"/>
          <a:cs typeface="+mn-cs"/>
        </a:defRPr>
      </a:lvl1pPr>
      <a:lvl2pPr marL="337633" indent="-168817" algn="l" defTabSz="844083" rtl="0" eaLnBrk="1" latinLnBrk="0" hangingPunct="1">
        <a:lnSpc>
          <a:spcPct val="100000"/>
        </a:lnSpc>
        <a:spcBef>
          <a:spcPts val="0"/>
        </a:spcBef>
        <a:buFont typeface="LucidaGrande" charset="0"/>
        <a:buChar char="-"/>
        <a:defRPr sz="1477" kern="1200">
          <a:solidFill>
            <a:schemeClr val="bg1"/>
          </a:solidFill>
          <a:latin typeface="+mn-lt"/>
          <a:ea typeface="+mn-ea"/>
          <a:cs typeface="+mn-cs"/>
        </a:defRPr>
      </a:lvl2pPr>
      <a:lvl3pPr marL="506450" indent="-168817" algn="l" defTabSz="844083" rtl="0" eaLnBrk="1" latinLnBrk="0" hangingPunct="1">
        <a:lnSpc>
          <a:spcPct val="100000"/>
        </a:lnSpc>
        <a:spcBef>
          <a:spcPts val="0"/>
        </a:spcBef>
        <a:buFont typeface="Courier New" charset="0"/>
        <a:buChar char="o"/>
        <a:tabLst/>
        <a:defRPr sz="1477" b="0" kern="1200" cap="none" spc="0" baseline="0">
          <a:solidFill>
            <a:schemeClr val="bg1"/>
          </a:solidFill>
          <a:latin typeface="+mn-lt"/>
          <a:ea typeface="+mn-ea"/>
          <a:cs typeface="+mn-cs"/>
        </a:defRPr>
      </a:lvl3pPr>
      <a:lvl4pPr marL="0" indent="0" algn="l" defTabSz="844083" rtl="0" eaLnBrk="1" latinLnBrk="0" hangingPunct="1">
        <a:lnSpc>
          <a:spcPct val="100000"/>
        </a:lnSpc>
        <a:spcBef>
          <a:spcPts val="1662"/>
        </a:spcBef>
        <a:spcAft>
          <a:spcPts val="0"/>
        </a:spcAft>
        <a:buFont typeface="Arial"/>
        <a:buNone/>
        <a:tabLst/>
        <a:defRPr sz="1477" b="1" i="0" kern="1200" cap="all" spc="92" baseline="0">
          <a:solidFill>
            <a:schemeClr val="bg1"/>
          </a:solidFill>
          <a:latin typeface="Calibri" charset="0"/>
          <a:ea typeface="Calibri" charset="0"/>
          <a:cs typeface="Calibri" charset="0"/>
        </a:defRPr>
      </a:lvl4pPr>
      <a:lvl5pPr marL="5862" indent="0" algn="l" defTabSz="844083" rtl="0" eaLnBrk="1" latinLnBrk="0" hangingPunct="1">
        <a:lnSpc>
          <a:spcPct val="100000"/>
        </a:lnSpc>
        <a:spcBef>
          <a:spcPts val="554"/>
        </a:spcBef>
        <a:spcAft>
          <a:spcPts val="554"/>
        </a:spcAft>
        <a:buFont typeface="Arial"/>
        <a:buNone/>
        <a:tabLst/>
        <a:defRPr sz="1292" i="1" kern="1200">
          <a:solidFill>
            <a:schemeClr val="bg1"/>
          </a:solidFill>
          <a:latin typeface="Georgia" charset="0"/>
          <a:ea typeface="Georgia" charset="0"/>
          <a:cs typeface="Georgia" charset="0"/>
        </a:defRPr>
      </a:lvl5pPr>
      <a:lvl6pPr marL="0" indent="0" algn="l" defTabSz="844083" rtl="0" eaLnBrk="1" latinLnBrk="0" hangingPunct="1">
        <a:lnSpc>
          <a:spcPct val="100000"/>
        </a:lnSpc>
        <a:spcBef>
          <a:spcPts val="1662"/>
        </a:spcBef>
        <a:buFont typeface="Arial"/>
        <a:buNone/>
        <a:defRPr sz="1015" i="1" kern="1200">
          <a:solidFill>
            <a:schemeClr val="bg1"/>
          </a:solidFill>
          <a:latin typeface="+mn-lt"/>
          <a:ea typeface="+mn-ea"/>
          <a:cs typeface="+mn-cs"/>
        </a:defRPr>
      </a:lvl6pPr>
      <a:lvl7pPr marL="2743269" indent="-211021" algn="l" defTabSz="844083" rtl="0" eaLnBrk="1" latinLnBrk="0" hangingPunct="1">
        <a:lnSpc>
          <a:spcPct val="90000"/>
        </a:lnSpc>
        <a:spcBef>
          <a:spcPts val="462"/>
        </a:spcBef>
        <a:buFont typeface="Arial"/>
        <a:buChar char="•"/>
        <a:defRPr sz="1662" kern="1200">
          <a:solidFill>
            <a:schemeClr val="tx1"/>
          </a:solidFill>
          <a:latin typeface="+mn-lt"/>
          <a:ea typeface="+mn-ea"/>
          <a:cs typeface="+mn-cs"/>
        </a:defRPr>
      </a:lvl7pPr>
      <a:lvl8pPr marL="3165310" indent="-211021" algn="l" defTabSz="844083" rtl="0" eaLnBrk="1" latinLnBrk="0" hangingPunct="1">
        <a:lnSpc>
          <a:spcPct val="90000"/>
        </a:lnSpc>
        <a:spcBef>
          <a:spcPts val="462"/>
        </a:spcBef>
        <a:buFont typeface="Arial"/>
        <a:buChar char="•"/>
        <a:defRPr sz="1662" kern="1200">
          <a:solidFill>
            <a:schemeClr val="tx1"/>
          </a:solidFill>
          <a:latin typeface="+mn-lt"/>
          <a:ea typeface="+mn-ea"/>
          <a:cs typeface="+mn-cs"/>
        </a:defRPr>
      </a:lvl8pPr>
      <a:lvl9pPr marL="3587351" indent="-211021" algn="l" defTabSz="844083" rtl="0" eaLnBrk="1" latinLnBrk="0" hangingPunct="1">
        <a:lnSpc>
          <a:spcPct val="90000"/>
        </a:lnSpc>
        <a:spcBef>
          <a:spcPts val="462"/>
        </a:spcBef>
        <a:buFont typeface="Arial"/>
        <a:buChar char="•"/>
        <a:defRPr sz="1662" kern="1200">
          <a:solidFill>
            <a:schemeClr val="tx1"/>
          </a:solidFill>
          <a:latin typeface="+mn-lt"/>
          <a:ea typeface="+mn-ea"/>
          <a:cs typeface="+mn-cs"/>
        </a:defRPr>
      </a:lvl9pPr>
    </p:bodyStyle>
    <p:otherStyle>
      <a:defPPr>
        <a:defRPr lang="en-US"/>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mailto:Joseph.a.burg@nasa.gov"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hyperlink" Target="mailto:Aadel.a.Ragaban@nasa.gov" TargetMode="External"/><Relationship Id="rId4" Type="http://schemas.openxmlformats.org/officeDocument/2006/relationships/hyperlink" Target="mailto:Ortega_Mario@bah.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p:cNvSpPr>
            <a:spLocks noGrp="1"/>
          </p:cNvSpPr>
          <p:nvPr>
            <p:ph type="subTitle" idx="1"/>
          </p:nvPr>
        </p:nvSpPr>
        <p:spPr/>
        <p:txBody>
          <a:bodyPr>
            <a:normAutofit lnSpcReduction="10000"/>
          </a:bodyPr>
          <a:lstStyle/>
          <a:p>
            <a:r>
              <a:rPr lang="en-US" dirty="0"/>
              <a:t>Science Mission Directorate (SMD) Technology Investment Tracking and Analysis</a:t>
            </a:r>
          </a:p>
          <a:p>
            <a:r>
              <a:rPr lang="en-US" dirty="0"/>
              <a:t>SPEAC Task Order #37</a:t>
            </a:r>
          </a:p>
        </p:txBody>
      </p:sp>
      <p:sp>
        <p:nvSpPr>
          <p:cNvPr id="9" name="Date"/>
          <p:cNvSpPr>
            <a:spLocks noGrp="1"/>
          </p:cNvSpPr>
          <p:nvPr>
            <p:ph type="body" sz="quarter" idx="10"/>
          </p:nvPr>
        </p:nvSpPr>
        <p:spPr/>
        <p:txBody>
          <a:bodyPr>
            <a:normAutofit fontScale="92500" lnSpcReduction="20000"/>
          </a:bodyPr>
          <a:lstStyle/>
          <a:p>
            <a:r>
              <a:rPr lang="en-US" dirty="0">
                <a:latin typeface="Georgia" panose="02040502050405020303" pitchFamily="18" charset="0"/>
              </a:rPr>
              <a:t>NASA Headquarters Washington D.C.</a:t>
            </a:r>
          </a:p>
          <a:p>
            <a:r>
              <a:rPr lang="en-US" dirty="0">
                <a:latin typeface="Georgia" panose="02040502050405020303" pitchFamily="18" charset="0"/>
              </a:rPr>
              <a:t>October 24, 2019</a:t>
            </a:r>
          </a:p>
        </p:txBody>
      </p:sp>
    </p:spTree>
    <p:extLst>
      <p:ext uri="{BB962C8B-B14F-4D97-AF65-F5344CB8AC3E}">
        <p14:creationId xmlns:p14="http://schemas.microsoft.com/office/powerpoint/2010/main" val="6997361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C60C0-ECAA-4CC3-A925-F59704770F1A}"/>
              </a:ext>
            </a:extLst>
          </p:cNvPr>
          <p:cNvSpPr>
            <a:spLocks noGrp="1"/>
          </p:cNvSpPr>
          <p:nvPr>
            <p:ph type="title"/>
          </p:nvPr>
        </p:nvSpPr>
        <p:spPr/>
        <p:txBody>
          <a:bodyPr/>
          <a:lstStyle/>
          <a:p>
            <a:r>
              <a:rPr lang="en-US" sz="2000" cap="none" spc="0" dirty="0"/>
              <a:t>MEETING CADENCE</a:t>
            </a:r>
          </a:p>
        </p:txBody>
      </p:sp>
      <p:sp>
        <p:nvSpPr>
          <p:cNvPr id="3" name="Slide Number Placeholder 2">
            <a:extLst>
              <a:ext uri="{FF2B5EF4-FFF2-40B4-BE49-F238E27FC236}">
                <a16:creationId xmlns:a16="http://schemas.microsoft.com/office/drawing/2014/main" id="{8756BDD8-64AA-447D-B235-EFE2F7D6E158}"/>
              </a:ext>
            </a:extLst>
          </p:cNvPr>
          <p:cNvSpPr>
            <a:spLocks noGrp="1"/>
          </p:cNvSpPr>
          <p:nvPr>
            <p:ph type="sldNum" sz="quarter" idx="10"/>
          </p:nvPr>
        </p:nvSpPr>
        <p:spPr/>
        <p:txBody>
          <a:bodyPr/>
          <a:lstStyle/>
          <a:p>
            <a:fld id="{EACE6E22-E655-5947-A8B4-6F095FBA2C12}" type="slidenum">
              <a:rPr lang="en-US" smtClean="0"/>
              <a:pPr/>
              <a:t>9</a:t>
            </a:fld>
            <a:endParaRPr lang="en-US" dirty="0"/>
          </a:p>
        </p:txBody>
      </p:sp>
      <p:graphicFrame>
        <p:nvGraphicFramePr>
          <p:cNvPr id="5" name="Table 4">
            <a:extLst>
              <a:ext uri="{FF2B5EF4-FFF2-40B4-BE49-F238E27FC236}">
                <a16:creationId xmlns:a16="http://schemas.microsoft.com/office/drawing/2014/main" id="{F8EE45CE-8FBA-42BD-BCD2-19BC1531854C}"/>
              </a:ext>
            </a:extLst>
          </p:cNvPr>
          <p:cNvGraphicFramePr>
            <a:graphicFrameLocks noGrp="1"/>
          </p:cNvGraphicFramePr>
          <p:nvPr>
            <p:extLst>
              <p:ext uri="{D42A27DB-BD31-4B8C-83A1-F6EECF244321}">
                <p14:modId xmlns:p14="http://schemas.microsoft.com/office/powerpoint/2010/main" val="2941710699"/>
              </p:ext>
            </p:extLst>
          </p:nvPr>
        </p:nvGraphicFramePr>
        <p:xfrm>
          <a:off x="662608" y="1397000"/>
          <a:ext cx="8091716" cy="2778760"/>
        </p:xfrm>
        <a:graphic>
          <a:graphicData uri="http://schemas.openxmlformats.org/drawingml/2006/table">
            <a:tbl>
              <a:tblPr firstRow="1" bandRow="1">
                <a:tableStyleId>{5C22544A-7EE6-4342-B048-85BDC9FD1C3A}</a:tableStyleId>
              </a:tblPr>
              <a:tblGrid>
                <a:gridCol w="2022929">
                  <a:extLst>
                    <a:ext uri="{9D8B030D-6E8A-4147-A177-3AD203B41FA5}">
                      <a16:colId xmlns:a16="http://schemas.microsoft.com/office/drawing/2014/main" val="4236299680"/>
                    </a:ext>
                  </a:extLst>
                </a:gridCol>
                <a:gridCol w="2022929">
                  <a:extLst>
                    <a:ext uri="{9D8B030D-6E8A-4147-A177-3AD203B41FA5}">
                      <a16:colId xmlns:a16="http://schemas.microsoft.com/office/drawing/2014/main" val="588254650"/>
                    </a:ext>
                  </a:extLst>
                </a:gridCol>
                <a:gridCol w="2022929">
                  <a:extLst>
                    <a:ext uri="{9D8B030D-6E8A-4147-A177-3AD203B41FA5}">
                      <a16:colId xmlns:a16="http://schemas.microsoft.com/office/drawing/2014/main" val="2179750453"/>
                    </a:ext>
                  </a:extLst>
                </a:gridCol>
                <a:gridCol w="2022929">
                  <a:extLst>
                    <a:ext uri="{9D8B030D-6E8A-4147-A177-3AD203B41FA5}">
                      <a16:colId xmlns:a16="http://schemas.microsoft.com/office/drawing/2014/main" val="363961952"/>
                    </a:ext>
                  </a:extLst>
                </a:gridCol>
              </a:tblGrid>
              <a:tr h="370840">
                <a:tc>
                  <a:txBody>
                    <a:bodyPr/>
                    <a:lstStyle/>
                    <a:p>
                      <a:pPr algn="ctr"/>
                      <a:r>
                        <a:rPr lang="en-US" sz="1400" dirty="0"/>
                        <a:t>Meeting Name</a:t>
                      </a:r>
                    </a:p>
                  </a:txBody>
                  <a:tcPr/>
                </a:tc>
                <a:tc>
                  <a:txBody>
                    <a:bodyPr/>
                    <a:lstStyle/>
                    <a:p>
                      <a:pPr algn="ctr"/>
                      <a:r>
                        <a:rPr lang="en-US" sz="1400" dirty="0"/>
                        <a:t>Day / Frequency</a:t>
                      </a:r>
                    </a:p>
                  </a:txBody>
                  <a:tcPr/>
                </a:tc>
                <a:tc>
                  <a:txBody>
                    <a:bodyPr/>
                    <a:lstStyle/>
                    <a:p>
                      <a:pPr algn="ctr"/>
                      <a:r>
                        <a:rPr lang="en-US" sz="1400" dirty="0"/>
                        <a:t>Description</a:t>
                      </a:r>
                    </a:p>
                  </a:txBody>
                  <a:tcPr/>
                </a:tc>
                <a:tc>
                  <a:txBody>
                    <a:bodyPr/>
                    <a:lstStyle/>
                    <a:p>
                      <a:pPr algn="ctr"/>
                      <a:r>
                        <a:rPr lang="en-US" sz="1400" dirty="0"/>
                        <a:t>Location</a:t>
                      </a:r>
                    </a:p>
                  </a:txBody>
                  <a:tcPr/>
                </a:tc>
                <a:extLst>
                  <a:ext uri="{0D108BD9-81ED-4DB2-BD59-A6C34878D82A}">
                    <a16:rowId xmlns:a16="http://schemas.microsoft.com/office/drawing/2014/main" val="1407131260"/>
                  </a:ext>
                </a:extLst>
              </a:tr>
              <a:tr h="370840">
                <a:tc>
                  <a:txBody>
                    <a:bodyPr/>
                    <a:lstStyle/>
                    <a:p>
                      <a:pPr marL="0" marR="0" lvl="0" indent="0" algn="l" defTabSz="844083" rtl="0" eaLnBrk="1" fontAlgn="auto" latinLnBrk="0" hangingPunct="1">
                        <a:lnSpc>
                          <a:spcPct val="100000"/>
                        </a:lnSpc>
                        <a:spcBef>
                          <a:spcPts val="0"/>
                        </a:spcBef>
                        <a:spcAft>
                          <a:spcPts val="0"/>
                        </a:spcAft>
                        <a:buClrTx/>
                        <a:buSzTx/>
                        <a:buFontTx/>
                        <a:buNone/>
                        <a:tabLst/>
                        <a:defRPr/>
                      </a:pPr>
                      <a:r>
                        <a:rPr lang="en-US" sz="1400" dirty="0"/>
                        <a:t>Tuesday check-ins with Joe Burg</a:t>
                      </a:r>
                    </a:p>
                  </a:txBody>
                  <a:tcPr/>
                </a:tc>
                <a:tc>
                  <a:txBody>
                    <a:bodyPr/>
                    <a:lstStyle/>
                    <a:p>
                      <a:r>
                        <a:rPr lang="en-US" sz="1400" dirty="0"/>
                        <a:t>Every Tuesday</a:t>
                      </a:r>
                    </a:p>
                  </a:txBody>
                  <a:tcPr/>
                </a:tc>
                <a:tc>
                  <a:txBody>
                    <a:bodyPr/>
                    <a:lstStyle/>
                    <a:p>
                      <a:r>
                        <a:rPr lang="en-US" sz="1400" dirty="0"/>
                        <a:t>15 minute status update on task</a:t>
                      </a:r>
                    </a:p>
                  </a:txBody>
                  <a:tcPr/>
                </a:tc>
                <a:tc>
                  <a:txBody>
                    <a:bodyPr/>
                    <a:lstStyle/>
                    <a:p>
                      <a:r>
                        <a:rPr lang="en-US" sz="1400" dirty="0"/>
                        <a:t>Mr. Seablom’s office</a:t>
                      </a:r>
                    </a:p>
                  </a:txBody>
                  <a:tcPr/>
                </a:tc>
                <a:extLst>
                  <a:ext uri="{0D108BD9-81ED-4DB2-BD59-A6C34878D82A}">
                    <a16:rowId xmlns:a16="http://schemas.microsoft.com/office/drawing/2014/main" val="3231551532"/>
                  </a:ext>
                </a:extLst>
              </a:tr>
              <a:tr h="370840">
                <a:tc>
                  <a:txBody>
                    <a:bodyPr/>
                    <a:lstStyle/>
                    <a:p>
                      <a:r>
                        <a:rPr lang="en-US" sz="1400" dirty="0"/>
                        <a:t>Information Gathering Sessions</a:t>
                      </a:r>
                    </a:p>
                  </a:txBody>
                  <a:tcPr/>
                </a:tc>
                <a:tc>
                  <a:txBody>
                    <a:bodyPr/>
                    <a:lstStyle/>
                    <a:p>
                      <a:r>
                        <a:rPr lang="en-US" sz="1400" dirty="0"/>
                        <a:t>Wednesdays as needed</a:t>
                      </a:r>
                    </a:p>
                  </a:txBody>
                  <a:tcPr/>
                </a:tc>
                <a:tc>
                  <a:txBody>
                    <a:bodyPr/>
                    <a:lstStyle/>
                    <a:p>
                      <a:r>
                        <a:rPr lang="en-US" sz="1400" dirty="0"/>
                        <a:t>Sit down information gathering sessions with key database administrators</a:t>
                      </a:r>
                    </a:p>
                  </a:txBody>
                  <a:tcPr/>
                </a:tc>
                <a:tc>
                  <a:txBody>
                    <a:bodyPr/>
                    <a:lstStyle/>
                    <a:p>
                      <a:r>
                        <a:rPr lang="en-US" sz="1400" dirty="0"/>
                        <a:t>NASA HQ</a:t>
                      </a:r>
                    </a:p>
                  </a:txBody>
                  <a:tcPr/>
                </a:tc>
                <a:extLst>
                  <a:ext uri="{0D108BD9-81ED-4DB2-BD59-A6C34878D82A}">
                    <a16:rowId xmlns:a16="http://schemas.microsoft.com/office/drawing/2014/main" val="3541911011"/>
                  </a:ext>
                </a:extLst>
              </a:tr>
              <a:tr h="370840">
                <a:tc>
                  <a:txBody>
                    <a:bodyPr/>
                    <a:lstStyle/>
                    <a:p>
                      <a:pPr marL="0" marR="0" lvl="0" indent="0" algn="l" defTabSz="844083" rtl="0" eaLnBrk="1" fontAlgn="auto" latinLnBrk="0" hangingPunct="1">
                        <a:lnSpc>
                          <a:spcPct val="100000"/>
                        </a:lnSpc>
                        <a:spcBef>
                          <a:spcPts val="0"/>
                        </a:spcBef>
                        <a:spcAft>
                          <a:spcPts val="0"/>
                        </a:spcAft>
                        <a:buClrTx/>
                        <a:buSzTx/>
                        <a:buFontTx/>
                        <a:buNone/>
                        <a:tabLst/>
                        <a:defRPr/>
                      </a:pPr>
                      <a:r>
                        <a:rPr lang="en-US" sz="1400" dirty="0"/>
                        <a:t>Information Gathering Sessions</a:t>
                      </a:r>
                    </a:p>
                  </a:txBody>
                  <a:tcPr/>
                </a:tc>
                <a:tc>
                  <a:txBody>
                    <a:bodyPr/>
                    <a:lstStyle/>
                    <a:p>
                      <a:r>
                        <a:rPr lang="en-US" sz="1400" dirty="0"/>
                        <a:t>Thursdays as needed</a:t>
                      </a:r>
                    </a:p>
                  </a:txBody>
                  <a:tcPr/>
                </a:tc>
                <a:tc>
                  <a:txBody>
                    <a:bodyPr/>
                    <a:lstStyle/>
                    <a:p>
                      <a:r>
                        <a:rPr lang="en-US" sz="1400" dirty="0"/>
                        <a:t>Sit down information gathering sessions with key database administrators</a:t>
                      </a:r>
                    </a:p>
                  </a:txBody>
                  <a:tcPr/>
                </a:tc>
                <a:tc>
                  <a:txBody>
                    <a:bodyPr/>
                    <a:lstStyle/>
                    <a:p>
                      <a:r>
                        <a:rPr lang="en-US" sz="1400" dirty="0"/>
                        <a:t>NASA HQ</a:t>
                      </a:r>
                    </a:p>
                  </a:txBody>
                  <a:tcPr/>
                </a:tc>
                <a:extLst>
                  <a:ext uri="{0D108BD9-81ED-4DB2-BD59-A6C34878D82A}">
                    <a16:rowId xmlns:a16="http://schemas.microsoft.com/office/drawing/2014/main" val="1038074370"/>
                  </a:ext>
                </a:extLst>
              </a:tr>
            </a:tbl>
          </a:graphicData>
        </a:graphic>
      </p:graphicFrame>
      <p:sp>
        <p:nvSpPr>
          <p:cNvPr id="9" name="Footer Placeholder 4">
            <a:extLst>
              <a:ext uri="{FF2B5EF4-FFF2-40B4-BE49-F238E27FC236}">
                <a16:creationId xmlns:a16="http://schemas.microsoft.com/office/drawing/2014/main" id="{312DE5D2-07E7-4D32-BE5F-1992D0A1BB8B}"/>
              </a:ext>
            </a:extLst>
          </p:cNvPr>
          <p:cNvSpPr txBox="1">
            <a:spLocks/>
          </p:cNvSpPr>
          <p:nvPr/>
        </p:nvSpPr>
        <p:spPr>
          <a:xfrm>
            <a:off x="662606" y="6400800"/>
            <a:ext cx="3662132" cy="457199"/>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46" i="1" dirty="0">
                <a:latin typeface="Georgia" charset="0"/>
              </a:rPr>
              <a:t>This document is confidential and intended solely for the client to whom it is addressed</a:t>
            </a:r>
          </a:p>
        </p:txBody>
      </p:sp>
    </p:spTree>
    <p:extLst>
      <p:ext uri="{BB962C8B-B14F-4D97-AF65-F5344CB8AC3E}">
        <p14:creationId xmlns:p14="http://schemas.microsoft.com/office/powerpoint/2010/main" val="2133867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8835C-8B87-4A07-A659-C224EA11E5CF}"/>
              </a:ext>
            </a:extLst>
          </p:cNvPr>
          <p:cNvSpPr>
            <a:spLocks noGrp="1"/>
          </p:cNvSpPr>
          <p:nvPr>
            <p:ph type="title"/>
          </p:nvPr>
        </p:nvSpPr>
        <p:spPr/>
        <p:txBody>
          <a:bodyPr/>
          <a:lstStyle/>
          <a:p>
            <a:r>
              <a:rPr lang="en-US" sz="2000" cap="all" dirty="0"/>
              <a:t>Booz Allen will implement a customized approach to execute all assessments within NASA’s Statement of Work</a:t>
            </a:r>
            <a:endParaRPr lang="en-US" sz="2000" dirty="0"/>
          </a:p>
        </p:txBody>
      </p:sp>
      <p:sp>
        <p:nvSpPr>
          <p:cNvPr id="3" name="Content Placeholder 2">
            <a:extLst>
              <a:ext uri="{FF2B5EF4-FFF2-40B4-BE49-F238E27FC236}">
                <a16:creationId xmlns:a16="http://schemas.microsoft.com/office/drawing/2014/main" id="{3B5F66AF-D2B7-4FE9-93AC-C310EA556219}"/>
              </a:ext>
            </a:extLst>
          </p:cNvPr>
          <p:cNvSpPr>
            <a:spLocks noGrp="1"/>
          </p:cNvSpPr>
          <p:nvPr>
            <p:ph sz="quarter" idx="16"/>
          </p:nvPr>
        </p:nvSpPr>
        <p:spPr/>
        <p:txBody>
          <a:bodyPr/>
          <a:lstStyle/>
          <a:p>
            <a:pPr>
              <a:lnSpc>
                <a:spcPct val="80000"/>
              </a:lnSpc>
              <a:buFont typeface="Wingdings" panose="05000000000000000000" pitchFamily="2" charset="2"/>
              <a:buChar char="Ø"/>
            </a:pPr>
            <a:r>
              <a:rPr lang="en-US" sz="1400" dirty="0"/>
              <a:t>Booz Allen’s technical professionals, together with other qualified staff experienced in business analysis/data analysis, will conduct the Technology Investment Tracking and Analysis assessments in with accordance with the SPEAC Contract Statement of Work</a:t>
            </a:r>
          </a:p>
          <a:p>
            <a:pPr>
              <a:buFont typeface="Wingdings" panose="05000000000000000000" pitchFamily="2" charset="2"/>
              <a:buChar char="Ø"/>
            </a:pPr>
            <a:endParaRPr lang="en-US" sz="1400" dirty="0"/>
          </a:p>
          <a:p>
            <a:pPr>
              <a:buFont typeface="Wingdings" panose="05000000000000000000" pitchFamily="2" charset="2"/>
              <a:buChar char="Ø"/>
            </a:pPr>
            <a:r>
              <a:rPr lang="en-US" sz="1400" dirty="0"/>
              <a:t>Each assessment will be conducted through close contact and interaction with SMD combined with the application of expertise in the areas of Agile methodology, technical requirements/definition, use case and business rule definitions, and technical recommendations and options for both architecture and design</a:t>
            </a:r>
          </a:p>
        </p:txBody>
      </p:sp>
      <p:sp>
        <p:nvSpPr>
          <p:cNvPr id="4" name="Slide Number Placeholder 3">
            <a:extLst>
              <a:ext uri="{FF2B5EF4-FFF2-40B4-BE49-F238E27FC236}">
                <a16:creationId xmlns:a16="http://schemas.microsoft.com/office/drawing/2014/main" id="{3D981FD6-DCDA-45BD-9EB9-ABA40B4F6A20}"/>
              </a:ext>
            </a:extLst>
          </p:cNvPr>
          <p:cNvSpPr>
            <a:spLocks noGrp="1"/>
          </p:cNvSpPr>
          <p:nvPr>
            <p:ph type="sldNum" sz="quarter" idx="4"/>
          </p:nvPr>
        </p:nvSpPr>
        <p:spPr/>
        <p:txBody>
          <a:bodyPr/>
          <a:lstStyle/>
          <a:p>
            <a:fld id="{EACE6E22-E655-5947-A8B4-6F095FBA2C12}" type="slidenum">
              <a:rPr lang="en-US" smtClean="0"/>
              <a:pPr/>
              <a:t>10</a:t>
            </a:fld>
            <a:endParaRPr lang="en-US" dirty="0"/>
          </a:p>
        </p:txBody>
      </p:sp>
      <p:sp>
        <p:nvSpPr>
          <p:cNvPr id="6" name="Footer Placeholder 4">
            <a:extLst>
              <a:ext uri="{FF2B5EF4-FFF2-40B4-BE49-F238E27FC236}">
                <a16:creationId xmlns:a16="http://schemas.microsoft.com/office/drawing/2014/main" id="{990374ED-38E3-4624-BC9E-7F2E1B588049}"/>
              </a:ext>
            </a:extLst>
          </p:cNvPr>
          <p:cNvSpPr txBox="1">
            <a:spLocks/>
          </p:cNvSpPr>
          <p:nvPr/>
        </p:nvSpPr>
        <p:spPr>
          <a:xfrm>
            <a:off x="662606" y="6400800"/>
            <a:ext cx="3662132" cy="457199"/>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46" i="1" dirty="0">
                <a:latin typeface="Georgia" charset="0"/>
              </a:rPr>
              <a:t>This document is confidential and intended solely for the client to whom it is addressed</a:t>
            </a:r>
          </a:p>
        </p:txBody>
      </p:sp>
    </p:spTree>
    <p:extLst>
      <p:ext uri="{BB962C8B-B14F-4D97-AF65-F5344CB8AC3E}">
        <p14:creationId xmlns:p14="http://schemas.microsoft.com/office/powerpoint/2010/main" val="1559364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66357-79D2-477E-B392-1CDE393279D3}"/>
              </a:ext>
            </a:extLst>
          </p:cNvPr>
          <p:cNvSpPr>
            <a:spLocks noGrp="1"/>
          </p:cNvSpPr>
          <p:nvPr>
            <p:ph type="title"/>
          </p:nvPr>
        </p:nvSpPr>
        <p:spPr/>
        <p:txBody>
          <a:bodyPr/>
          <a:lstStyle/>
          <a:p>
            <a:r>
              <a:rPr lang="en-US" sz="2000" dirty="0"/>
              <a:t>BOOZ ALLEN UNDERSTANDS THE SENSITIVITY OF THE DATA COLLECTED DURING THIS ASSESSMENT</a:t>
            </a:r>
          </a:p>
        </p:txBody>
      </p:sp>
      <p:sp>
        <p:nvSpPr>
          <p:cNvPr id="3" name="Content Placeholder 2">
            <a:extLst>
              <a:ext uri="{FF2B5EF4-FFF2-40B4-BE49-F238E27FC236}">
                <a16:creationId xmlns:a16="http://schemas.microsoft.com/office/drawing/2014/main" id="{B72A4E1B-F5C7-453E-96A3-64345678DB9E}"/>
              </a:ext>
            </a:extLst>
          </p:cNvPr>
          <p:cNvSpPr>
            <a:spLocks noGrp="1"/>
          </p:cNvSpPr>
          <p:nvPr>
            <p:ph sz="quarter" idx="16"/>
          </p:nvPr>
        </p:nvSpPr>
        <p:spPr/>
        <p:txBody>
          <a:bodyPr/>
          <a:lstStyle/>
          <a:p>
            <a:pPr>
              <a:buFont typeface="Wingdings" panose="05000000000000000000" pitchFamily="2" charset="2"/>
              <a:buChar char="Ø"/>
            </a:pPr>
            <a:r>
              <a:rPr lang="en-US" sz="1400" dirty="0"/>
              <a:t>This assignment does not pose a conflict of interest since the results of this assessment will not provide recommendations for acquisition of systems or subsystems by the United States Government, nor make recommendations materially related to on-going work being performed by Booz Allen Hamilton</a:t>
            </a:r>
          </a:p>
          <a:p>
            <a:pPr>
              <a:buFont typeface="Wingdings" panose="05000000000000000000" pitchFamily="2" charset="2"/>
              <a:buChar char="Ø"/>
            </a:pPr>
            <a:r>
              <a:rPr lang="en-US" sz="1400" dirty="0"/>
              <a:t>All Booz Allen employees and contractors who work on the SPEAC contract are required to sign a Non-Disclosure Agreement (NDA)</a:t>
            </a:r>
          </a:p>
          <a:p>
            <a:pPr>
              <a:buFont typeface="Wingdings" panose="05000000000000000000" pitchFamily="2" charset="2"/>
              <a:buChar char="Ø"/>
            </a:pPr>
            <a:r>
              <a:rPr lang="en-US" sz="1400" dirty="0"/>
              <a:t>Must also adhere to NFS 1852.237-72, Access to Sensitive Information FAR clause</a:t>
            </a:r>
          </a:p>
          <a:p>
            <a:pPr>
              <a:buFont typeface="Wingdings" panose="05000000000000000000" pitchFamily="2" charset="2"/>
              <a:buChar char="Ø"/>
            </a:pPr>
            <a:r>
              <a:rPr lang="en-US" sz="1400" dirty="0"/>
              <a:t>Booz Allen has existing tools, processes, and procedures to ensure comprehensive protection of both Booz Allen and client data:</a:t>
            </a:r>
          </a:p>
          <a:p>
            <a:pPr lvl="1">
              <a:buFont typeface="Wingdings" panose="05000000000000000000" pitchFamily="2" charset="2"/>
              <a:buChar char="§"/>
            </a:pPr>
            <a:r>
              <a:rPr lang="en-US" sz="1400" dirty="0"/>
              <a:t>Whole Disk laptop encryption, removable media encryption, and file encryption compliant with Federal Information Processing Standard 140-2 (FIPS 140-2)</a:t>
            </a:r>
          </a:p>
          <a:p>
            <a:pPr lvl="1">
              <a:buFont typeface="Wingdings" panose="05000000000000000000" pitchFamily="2" charset="2"/>
              <a:buChar char="§"/>
            </a:pPr>
            <a:r>
              <a:rPr lang="en-US" sz="1400" dirty="0"/>
              <a:t>Enterprise Public Key Infrastructure (PKI) consistent with Federal standards and compatible with NASA PKI for secure email communications</a:t>
            </a:r>
          </a:p>
          <a:p>
            <a:pPr lvl="1">
              <a:buFont typeface="Wingdings" panose="05000000000000000000" pitchFamily="2" charset="2"/>
              <a:buChar char="§"/>
            </a:pPr>
            <a:r>
              <a:rPr lang="en-US" sz="1400" dirty="0"/>
              <a:t>Robust risk assessment and system hardening processes for Booz Allen systems</a:t>
            </a:r>
          </a:p>
        </p:txBody>
      </p:sp>
      <p:sp>
        <p:nvSpPr>
          <p:cNvPr id="4" name="Slide Number Placeholder 3">
            <a:extLst>
              <a:ext uri="{FF2B5EF4-FFF2-40B4-BE49-F238E27FC236}">
                <a16:creationId xmlns:a16="http://schemas.microsoft.com/office/drawing/2014/main" id="{9A9C5EE0-AD69-4847-9445-9706952E610A}"/>
              </a:ext>
            </a:extLst>
          </p:cNvPr>
          <p:cNvSpPr>
            <a:spLocks noGrp="1"/>
          </p:cNvSpPr>
          <p:nvPr>
            <p:ph type="sldNum" sz="quarter" idx="4"/>
          </p:nvPr>
        </p:nvSpPr>
        <p:spPr/>
        <p:txBody>
          <a:bodyPr/>
          <a:lstStyle/>
          <a:p>
            <a:fld id="{EACE6E22-E655-5947-A8B4-6F095FBA2C12}" type="slidenum">
              <a:rPr lang="en-US" smtClean="0"/>
              <a:pPr/>
              <a:t>11</a:t>
            </a:fld>
            <a:endParaRPr lang="en-US" dirty="0"/>
          </a:p>
        </p:txBody>
      </p:sp>
      <p:sp>
        <p:nvSpPr>
          <p:cNvPr id="6" name="Footer Placeholder 4">
            <a:extLst>
              <a:ext uri="{FF2B5EF4-FFF2-40B4-BE49-F238E27FC236}">
                <a16:creationId xmlns:a16="http://schemas.microsoft.com/office/drawing/2014/main" id="{FAAC7A49-34BC-4D00-B89B-441BDED2CA90}"/>
              </a:ext>
            </a:extLst>
          </p:cNvPr>
          <p:cNvSpPr txBox="1">
            <a:spLocks/>
          </p:cNvSpPr>
          <p:nvPr/>
        </p:nvSpPr>
        <p:spPr>
          <a:xfrm>
            <a:off x="662606" y="6400800"/>
            <a:ext cx="3662132" cy="457199"/>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46" i="1" dirty="0">
                <a:latin typeface="Georgia" charset="0"/>
              </a:rPr>
              <a:t>This document is confidential and intended solely for the client to whom it is addressed</a:t>
            </a:r>
          </a:p>
        </p:txBody>
      </p:sp>
    </p:spTree>
    <p:extLst>
      <p:ext uri="{BB962C8B-B14F-4D97-AF65-F5344CB8AC3E}">
        <p14:creationId xmlns:p14="http://schemas.microsoft.com/office/powerpoint/2010/main" val="16914151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000" cap="none" spc="0" dirty="0"/>
              <a:t>BOOZ ALLEN WILL PROVIDE ASSESSMENT OF EXISTING CAPABILITIES</a:t>
            </a:r>
          </a:p>
        </p:txBody>
      </p:sp>
      <p:sp>
        <p:nvSpPr>
          <p:cNvPr id="7" name="Slide Number Placeholder 6"/>
          <p:cNvSpPr>
            <a:spLocks noGrp="1"/>
          </p:cNvSpPr>
          <p:nvPr>
            <p:ph type="sldNum" sz="quarter" idx="10"/>
          </p:nvPr>
        </p:nvSpPr>
        <p:spPr/>
        <p:txBody>
          <a:bodyPr/>
          <a:lstStyle/>
          <a:p>
            <a:fld id="{EACE6E22-E655-5947-A8B4-6F095FBA2C12}" type="slidenum">
              <a:rPr lang="en-US" smtClean="0"/>
              <a:pPr/>
              <a:t>12</a:t>
            </a:fld>
            <a:endParaRPr lang="en-US" dirty="0"/>
          </a:p>
        </p:txBody>
      </p:sp>
      <p:sp>
        <p:nvSpPr>
          <p:cNvPr id="8" name="Text Placeholder 2">
            <a:extLst>
              <a:ext uri="{FF2B5EF4-FFF2-40B4-BE49-F238E27FC236}">
                <a16:creationId xmlns:a16="http://schemas.microsoft.com/office/drawing/2014/main" id="{BA1E3E5E-102C-48C3-9E39-E153692767E3}"/>
              </a:ext>
            </a:extLst>
          </p:cNvPr>
          <p:cNvSpPr txBox="1">
            <a:spLocks/>
          </p:cNvSpPr>
          <p:nvPr/>
        </p:nvSpPr>
        <p:spPr bwMode="gray">
          <a:xfrm>
            <a:off x="662609" y="3678232"/>
            <a:ext cx="4498909" cy="2401048"/>
          </a:xfrm>
          <a:prstGeom prst="rect">
            <a:avLst/>
          </a:prstGeom>
          <a:solidFill>
            <a:srgbClr val="FFFFFF"/>
          </a:solidFill>
          <a:ln>
            <a:noFill/>
            <a:headEnd/>
            <a:tailEnd/>
          </a:ln>
          <a:effectLst>
            <a:outerShdw blurRad="57150" dist="19050" dir="5400000" algn="ctr" rotWithShape="0">
              <a:srgbClr val="000000">
                <a:alpha val="63000"/>
              </a:srgbClr>
            </a:outerShdw>
          </a:effectLst>
        </p:spPr>
        <p:txBody>
          <a:bodyPr vert="horz" wrap="square" lIns="182880" tIns="84432" rIns="42216" bIns="84432" numCol="1" anchor="t" anchorCtr="0" compatLnSpc="1">
            <a:prstTxWarp prst="textNoShape">
              <a:avLst/>
            </a:prstTxWarp>
          </a:bodyPr>
          <a:lstStyle/>
          <a:p>
            <a:pPr marL="216953" lvl="0" indent="-216953">
              <a:spcBef>
                <a:spcPct val="25000"/>
              </a:spcBef>
              <a:buClr>
                <a:srgbClr val="0B1F65"/>
              </a:buClr>
              <a:buFont typeface="Wingdings" panose="05000000000000000000" pitchFamily="2" charset="2"/>
              <a:buChar char="Ø"/>
              <a:defRPr/>
            </a:pPr>
            <a:r>
              <a:rPr kumimoji="0" lang="en-US" sz="1200" b="0" i="0" u="none" strike="noStrike" kern="0" cap="none" spc="0" normalizeH="0" baseline="0" noProof="0" dirty="0">
                <a:ln>
                  <a:noFill/>
                </a:ln>
                <a:effectLst/>
                <a:uLnTx/>
                <a:uFillTx/>
              </a:rPr>
              <a:t>Booz Allen will r</a:t>
            </a:r>
            <a:r>
              <a:rPr lang="en-US" sz="1200" kern="0" dirty="0"/>
              <a:t>eview SMD’s technology data sources and current tools, conduct stakeholder interviews, and identify data gaps within the existing environment</a:t>
            </a:r>
          </a:p>
          <a:p>
            <a:pPr marL="216953" lvl="0" indent="-216953">
              <a:spcBef>
                <a:spcPct val="25000"/>
              </a:spcBef>
              <a:buClr>
                <a:srgbClr val="0B1F65"/>
              </a:buClr>
              <a:buFont typeface="Wingdings" panose="05000000000000000000" pitchFamily="2" charset="2"/>
              <a:buChar char="Ø"/>
              <a:defRPr/>
            </a:pPr>
            <a:r>
              <a:rPr lang="en-US" sz="1200" kern="0" dirty="0"/>
              <a:t>Booz Allen will recommend a data dictionary for identified data sources</a:t>
            </a:r>
            <a:endParaRPr kumimoji="0" lang="en-US" sz="1200" b="0" i="0" u="none" strike="noStrike" kern="0" cap="none" spc="0" normalizeH="0" baseline="0" noProof="0" dirty="0">
              <a:ln>
                <a:noFill/>
              </a:ln>
              <a:effectLst/>
              <a:uLnTx/>
              <a:uFillTx/>
            </a:endParaRPr>
          </a:p>
        </p:txBody>
      </p:sp>
      <p:sp>
        <p:nvSpPr>
          <p:cNvPr id="9" name="Text Placeholder 2">
            <a:extLst>
              <a:ext uri="{FF2B5EF4-FFF2-40B4-BE49-F238E27FC236}">
                <a16:creationId xmlns:a16="http://schemas.microsoft.com/office/drawing/2014/main" id="{60D36A2F-3828-4728-9442-27CFA2F96290}"/>
              </a:ext>
            </a:extLst>
          </p:cNvPr>
          <p:cNvSpPr txBox="1">
            <a:spLocks/>
          </p:cNvSpPr>
          <p:nvPr/>
        </p:nvSpPr>
        <p:spPr bwMode="gray">
          <a:xfrm>
            <a:off x="662609" y="1798209"/>
            <a:ext cx="8032823" cy="1427664"/>
          </a:xfrm>
          <a:prstGeom prst="rect">
            <a:avLst/>
          </a:prstGeom>
          <a:solidFill>
            <a:srgbClr val="FFFFFF"/>
          </a:solidFill>
          <a:ln>
            <a:noFill/>
            <a:headEnd/>
            <a:tailEnd/>
          </a:ln>
          <a:effectLst>
            <a:outerShdw blurRad="57150" dist="19050" dir="5400000" algn="ctr" rotWithShape="0">
              <a:srgbClr val="000000">
                <a:alpha val="63000"/>
              </a:srgbClr>
            </a:outerShdw>
          </a:effectLst>
        </p:spPr>
        <p:txBody>
          <a:bodyPr vert="horz" wrap="square" lIns="182880" tIns="84432" rIns="42216" bIns="84432" numCol="1" anchor="t" anchorCtr="0" compatLnSpc="1">
            <a:prstTxWarp prst="textNoShape">
              <a:avLst/>
            </a:prstTxWarp>
          </a:bodyPr>
          <a:lstStyle/>
          <a:p>
            <a:pPr marL="215900" lvl="0" indent="-215900">
              <a:spcBef>
                <a:spcPct val="25000"/>
              </a:spcBef>
              <a:buClr>
                <a:srgbClr val="0B1F65"/>
              </a:buClr>
              <a:buFont typeface="Wingdings" panose="05000000000000000000" pitchFamily="2" charset="2"/>
              <a:buChar char="Ø"/>
              <a:defRPr/>
            </a:pPr>
            <a:r>
              <a:rPr kumimoji="0" lang="en-US" sz="1200" b="0" i="0" u="none" strike="noStrike" kern="0" cap="none" spc="0" normalizeH="0" baseline="0" noProof="0" dirty="0">
                <a:ln>
                  <a:noFill/>
                </a:ln>
                <a:effectLst/>
                <a:uLnTx/>
                <a:uFillTx/>
              </a:rPr>
              <a:t>Booz Allen </a:t>
            </a:r>
            <a:r>
              <a:rPr lang="en-US" sz="1200" kern="0" dirty="0"/>
              <a:t>will assess the necessary information required to provide a complete picture of SMD technology across divisions by:</a:t>
            </a:r>
          </a:p>
          <a:p>
            <a:pPr marL="673100" lvl="1" indent="-215900">
              <a:spcBef>
                <a:spcPct val="25000"/>
              </a:spcBef>
              <a:buClr>
                <a:srgbClr val="0B1F65"/>
              </a:buClr>
              <a:buFont typeface="Wingdings" panose="05000000000000000000" pitchFamily="2" charset="2"/>
              <a:buChar char="Ø"/>
              <a:defRPr/>
            </a:pPr>
            <a:r>
              <a:rPr lang="en-US" sz="1200" kern="0" dirty="0"/>
              <a:t>Reviewing SMD’s technology data sources and current tools, conducting stakeholder interviews, and identifying data gaps within the existing environment</a:t>
            </a:r>
          </a:p>
          <a:p>
            <a:pPr marL="673100" lvl="1" indent="-215900">
              <a:spcBef>
                <a:spcPct val="25000"/>
              </a:spcBef>
              <a:buClr>
                <a:srgbClr val="0B1F65"/>
              </a:buClr>
              <a:buFont typeface="Wingdings" panose="05000000000000000000" pitchFamily="2" charset="2"/>
              <a:buChar char="Ø"/>
              <a:defRPr/>
            </a:pPr>
            <a:r>
              <a:rPr lang="en-US" sz="1200" kern="0" dirty="0"/>
              <a:t>Recommending a data dictionary for identified data sources.</a:t>
            </a:r>
          </a:p>
          <a:p>
            <a:pPr marL="215900" marR="0" lvl="0" indent="-215900" defTabSz="914400" eaLnBrk="1" fontAlgn="auto" latinLnBrk="0" hangingPunct="1">
              <a:lnSpc>
                <a:spcPct val="100000"/>
              </a:lnSpc>
              <a:spcBef>
                <a:spcPct val="25000"/>
              </a:spcBef>
              <a:spcAft>
                <a:spcPts val="0"/>
              </a:spcAft>
              <a:buClr>
                <a:srgbClr val="0B1F65"/>
              </a:buClr>
              <a:buSzTx/>
              <a:buFont typeface="Wingdings" panose="05000000000000000000" pitchFamily="2" charset="2"/>
              <a:buChar char="Ø"/>
              <a:defRPr/>
            </a:pPr>
            <a:endParaRPr kumimoji="0" lang="en-US" sz="1016" b="0" i="0" u="none" strike="noStrike" kern="0" cap="none" spc="0" normalizeH="0" baseline="0" noProof="0" dirty="0">
              <a:ln>
                <a:noFill/>
              </a:ln>
              <a:effectLst/>
              <a:uLnTx/>
              <a:uFillTx/>
            </a:endParaRPr>
          </a:p>
        </p:txBody>
      </p:sp>
      <p:sp>
        <p:nvSpPr>
          <p:cNvPr id="10" name="Text Placeholder 2">
            <a:extLst>
              <a:ext uri="{FF2B5EF4-FFF2-40B4-BE49-F238E27FC236}">
                <a16:creationId xmlns:a16="http://schemas.microsoft.com/office/drawing/2014/main" id="{9D9FD593-F096-4420-9D5B-CE900A7632BA}"/>
              </a:ext>
            </a:extLst>
          </p:cNvPr>
          <p:cNvSpPr txBox="1">
            <a:spLocks/>
          </p:cNvSpPr>
          <p:nvPr/>
        </p:nvSpPr>
        <p:spPr bwMode="gray">
          <a:xfrm>
            <a:off x="5742279" y="3690835"/>
            <a:ext cx="2953153" cy="2401048"/>
          </a:xfrm>
          <a:prstGeom prst="rect">
            <a:avLst/>
          </a:prstGeom>
          <a:solidFill>
            <a:srgbClr val="FFFFFF"/>
          </a:solidFill>
          <a:ln>
            <a:noFill/>
            <a:headEnd/>
            <a:tailEnd/>
          </a:ln>
          <a:effectLst>
            <a:outerShdw blurRad="57150" dist="19050" dir="5400000" algn="ctr" rotWithShape="0">
              <a:srgbClr val="000000">
                <a:alpha val="63000"/>
              </a:srgbClr>
            </a:outerShdw>
          </a:effectLst>
        </p:spPr>
        <p:txBody>
          <a:bodyPr vert="horz" wrap="square" lIns="182880" tIns="84432" rIns="42216" bIns="84432" numCol="1" anchor="t" anchorCtr="0" compatLnSpc="1">
            <a:prstTxWarp prst="textNoShape">
              <a:avLst/>
            </a:prstTxWarp>
          </a:bodyPr>
          <a:lstStyle/>
          <a:p>
            <a:pPr>
              <a:buClr>
                <a:srgbClr val="0B1F65"/>
              </a:buClr>
            </a:pPr>
            <a:r>
              <a:rPr kumimoji="0" lang="en-US" sz="1200" i="0" u="none" strike="noStrike" kern="0" cap="none" spc="0" normalizeH="0" baseline="0" noProof="0" dirty="0">
                <a:ln>
                  <a:noFill/>
                </a:ln>
                <a:effectLst/>
                <a:uLnTx/>
                <a:uFillTx/>
                <a:ea typeface="Times New Roman"/>
                <a:cs typeface="Times"/>
              </a:rPr>
              <a:t>The </a:t>
            </a:r>
            <a:r>
              <a:rPr lang="en-US" sz="1200" kern="0" dirty="0">
                <a:ea typeface="Times New Roman"/>
                <a:cs typeface="Times"/>
              </a:rPr>
              <a:t>Data Environmental Analysis and Assessment Report </a:t>
            </a:r>
            <a:r>
              <a:rPr kumimoji="0" lang="en-US" sz="1200" i="0" u="none" strike="noStrike" kern="0" cap="none" spc="0" normalizeH="0" baseline="0" noProof="0" dirty="0">
                <a:ln>
                  <a:noFill/>
                </a:ln>
                <a:effectLst/>
                <a:uLnTx/>
                <a:uFillTx/>
                <a:ea typeface="Times New Roman"/>
                <a:cs typeface="Times"/>
              </a:rPr>
              <a:t>will:</a:t>
            </a:r>
            <a:endParaRPr kumimoji="0" lang="en-US" sz="1200" i="0" u="none" strike="noStrike" kern="0" cap="none" spc="0" normalizeH="0" baseline="0" noProof="0" dirty="0">
              <a:ln>
                <a:noFill/>
              </a:ln>
              <a:effectLst/>
              <a:uLnTx/>
              <a:uFillTx/>
            </a:endParaRPr>
          </a:p>
          <a:p>
            <a:pPr marL="171450" marR="0" lvl="0" indent="-171450" defTabSz="914400" eaLnBrk="1" fontAlgn="auto" latinLnBrk="0" hangingPunct="1">
              <a:lnSpc>
                <a:spcPct val="100000"/>
              </a:lnSpc>
              <a:spcBef>
                <a:spcPct val="25000"/>
              </a:spcBef>
              <a:spcAft>
                <a:spcPts val="0"/>
              </a:spcAft>
              <a:buClr>
                <a:srgbClr val="0B1F65"/>
              </a:buClr>
              <a:buSzTx/>
              <a:buFont typeface="Wingdings" panose="05000000000000000000" pitchFamily="2" charset="2"/>
              <a:buChar char="Ø"/>
              <a:tabLst/>
              <a:defRPr/>
            </a:pPr>
            <a:r>
              <a:rPr kumimoji="0" lang="en-US" sz="1200" i="0" u="none" strike="noStrike" kern="0" cap="none" spc="0" normalizeH="0" baseline="0" noProof="0" dirty="0">
                <a:ln>
                  <a:noFill/>
                </a:ln>
                <a:effectLst/>
                <a:uLnTx/>
                <a:uFillTx/>
              </a:rPr>
              <a:t>Provide a detailed analysis of data sources, along with an assessment of how best to consume data into the environment</a:t>
            </a:r>
          </a:p>
          <a:p>
            <a:pPr marR="0" lvl="0" defTabSz="914400" eaLnBrk="1" fontAlgn="auto" latinLnBrk="0" hangingPunct="1">
              <a:lnSpc>
                <a:spcPct val="100000"/>
              </a:lnSpc>
              <a:spcBef>
                <a:spcPct val="25000"/>
              </a:spcBef>
              <a:spcAft>
                <a:spcPts val="0"/>
              </a:spcAft>
              <a:buClr>
                <a:srgbClr val="0B1F65"/>
              </a:buClr>
              <a:buSzTx/>
              <a:tabLst/>
              <a:defRPr/>
            </a:pPr>
            <a:endParaRPr kumimoji="0" lang="en-US" sz="1200" i="0" u="none" strike="noStrike" kern="0" cap="none" spc="0" normalizeH="0" baseline="0" noProof="0" dirty="0">
              <a:ln>
                <a:noFill/>
              </a:ln>
              <a:effectLst/>
              <a:uLnTx/>
              <a:uFillTx/>
            </a:endParaRPr>
          </a:p>
          <a:p>
            <a:pPr lvl="0">
              <a:spcBef>
                <a:spcPct val="25000"/>
              </a:spcBef>
              <a:buClr>
                <a:srgbClr val="0B1F65"/>
              </a:buClr>
              <a:defRPr/>
            </a:pPr>
            <a:r>
              <a:rPr kumimoji="0" lang="en-US" sz="1200" i="0" u="none" strike="noStrike" kern="0" cap="none" spc="0" normalizeH="0" baseline="0" noProof="0" dirty="0">
                <a:ln>
                  <a:noFill/>
                </a:ln>
                <a:effectLst/>
                <a:uLnTx/>
                <a:uFillTx/>
                <a:ea typeface="Times New Roman"/>
                <a:cs typeface="Times"/>
              </a:rPr>
              <a:t>The </a:t>
            </a:r>
            <a:r>
              <a:rPr lang="en-US" sz="1200" kern="0" dirty="0">
                <a:ea typeface="Times New Roman"/>
                <a:cs typeface="Times"/>
              </a:rPr>
              <a:t>Data Dictionary and Element Mapping Report </a:t>
            </a:r>
            <a:r>
              <a:rPr kumimoji="0" lang="en-US" sz="1200" i="0" u="none" strike="noStrike" kern="0" cap="none" spc="0" normalizeH="0" baseline="0" noProof="0" dirty="0">
                <a:ln>
                  <a:noFill/>
                </a:ln>
                <a:effectLst/>
                <a:uLnTx/>
                <a:uFillTx/>
                <a:ea typeface="Times New Roman"/>
                <a:cs typeface="Times"/>
              </a:rPr>
              <a:t>will:</a:t>
            </a:r>
          </a:p>
          <a:p>
            <a:pPr marL="171450" lvl="0" indent="-171450">
              <a:spcBef>
                <a:spcPct val="25000"/>
              </a:spcBef>
              <a:buClr>
                <a:srgbClr val="0B1F65"/>
              </a:buClr>
              <a:buFont typeface="Wingdings" panose="05000000000000000000" pitchFamily="2" charset="2"/>
              <a:buChar char="Ø"/>
              <a:defRPr/>
            </a:pPr>
            <a:r>
              <a:rPr lang="en-US" sz="1200" kern="0" dirty="0">
                <a:ea typeface="Times New Roman"/>
                <a:cs typeface="Times"/>
              </a:rPr>
              <a:t>Provide a listing of all data sources and corresponding data mapping</a:t>
            </a:r>
            <a:endParaRPr kumimoji="0" lang="en-US" sz="1200" b="0" i="0" u="none" strike="noStrike" kern="0" cap="none" spc="0" normalizeH="0" baseline="0" noProof="0" dirty="0">
              <a:ln>
                <a:noFill/>
              </a:ln>
              <a:effectLst/>
              <a:uLnTx/>
              <a:uFillTx/>
            </a:endParaRPr>
          </a:p>
        </p:txBody>
      </p:sp>
      <p:sp>
        <p:nvSpPr>
          <p:cNvPr id="11" name="Isosceles Triangle 10">
            <a:extLst>
              <a:ext uri="{FF2B5EF4-FFF2-40B4-BE49-F238E27FC236}">
                <a16:creationId xmlns:a16="http://schemas.microsoft.com/office/drawing/2014/main" id="{5CFEEC3C-CDBC-4077-A843-69BEAF178DE1}"/>
              </a:ext>
            </a:extLst>
          </p:cNvPr>
          <p:cNvSpPr/>
          <p:nvPr/>
        </p:nvSpPr>
        <p:spPr bwMode="gray">
          <a:xfrm rot="5400000">
            <a:off x="4148671" y="4548719"/>
            <a:ext cx="2612130" cy="366330"/>
          </a:xfrm>
          <a:prstGeom prst="triangle">
            <a:avLst/>
          </a:prstGeom>
          <a:solidFill>
            <a:schemeClr val="accent1">
              <a:lumMod val="60000"/>
              <a:lumOff val="40000"/>
            </a:schemeClr>
          </a:solidFill>
          <a:ln w="9525" cap="flat" cmpd="sng" algn="ctr">
            <a:solidFill>
              <a:srgbClr val="000000"/>
            </a:solid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a:sp3d>
        </p:spPr>
        <p:txBody>
          <a:bodyPr vert="horz" wrap="none" lIns="42217" tIns="42217" rIns="42217" bIns="42217" numCol="1" rtlCol="0" anchor="ctr" anchorCtr="0" compatLnSpc="1">
            <a:prstTxWarp prst="textNoShape">
              <a:avLst/>
            </a:prstTxWarp>
          </a:bodyPr>
          <a:lstStyle/>
          <a:p>
            <a:pPr marL="0" marR="0" lvl="0" indent="0" algn="ctr" defTabSz="844357" eaLnBrk="0" fontAlgn="base" latinLnBrk="0" hangingPunct="0">
              <a:lnSpc>
                <a:spcPct val="100000"/>
              </a:lnSpc>
              <a:spcBef>
                <a:spcPct val="0"/>
              </a:spcBef>
              <a:spcAft>
                <a:spcPct val="0"/>
              </a:spcAft>
              <a:buClrTx/>
              <a:buSzTx/>
              <a:buFontTx/>
              <a:buNone/>
              <a:tabLst/>
              <a:defRPr/>
            </a:pPr>
            <a:endParaRPr kumimoji="0" lang="en-US" sz="1108" b="0" i="0" u="none" strike="noStrike" kern="0" cap="none" spc="0" normalizeH="0" baseline="0" noProof="0" dirty="0">
              <a:ln>
                <a:noFill/>
              </a:ln>
              <a:solidFill>
                <a:srgbClr val="000000"/>
              </a:solidFill>
              <a:effectLst/>
              <a:uLnTx/>
              <a:uFillTx/>
            </a:endParaRPr>
          </a:p>
        </p:txBody>
      </p:sp>
      <p:sp>
        <p:nvSpPr>
          <p:cNvPr id="12" name="Text Placeholder 2">
            <a:extLst>
              <a:ext uri="{FF2B5EF4-FFF2-40B4-BE49-F238E27FC236}">
                <a16:creationId xmlns:a16="http://schemas.microsoft.com/office/drawing/2014/main" id="{D2FABCA3-90E7-4789-9224-3312B33E94FC}"/>
              </a:ext>
            </a:extLst>
          </p:cNvPr>
          <p:cNvSpPr txBox="1">
            <a:spLocks/>
          </p:cNvSpPr>
          <p:nvPr/>
        </p:nvSpPr>
        <p:spPr bwMode="gray">
          <a:xfrm>
            <a:off x="662609" y="3326427"/>
            <a:ext cx="4498909" cy="351805"/>
          </a:xfrm>
          <a:prstGeom prst="rect">
            <a:avLst/>
          </a:prstGeom>
          <a:solidFill>
            <a:schemeClr val="accent1">
              <a:lumMod val="75000"/>
            </a:schemeClr>
          </a:solidFill>
          <a:ln>
            <a:noFill/>
            <a:headEnd/>
            <a:tailEnd/>
          </a:ln>
          <a:effectLst>
            <a:outerShdw blurRad="57150" dist="19050" dir="5400000" algn="ctr" rotWithShape="0">
              <a:srgbClr val="000000">
                <a:alpha val="63000"/>
              </a:srgbClr>
            </a:outerShdw>
          </a:effectLst>
        </p:spPr>
        <p:txBody>
          <a:bodyPr vert="horz" wrap="square" lIns="42216" tIns="84432" rIns="42216" bIns="84432" numCol="1" anchor="ctr" anchorCtr="1" compatLnSpc="1">
            <a:prstTxWarp prst="textNoShape">
              <a:avLst/>
            </a:prstTxWarp>
          </a:bodyPr>
          <a:lstStyle/>
          <a:p>
            <a:pPr marL="216953" marR="0" lvl="0" indent="-216953" defTabSz="914400" eaLnBrk="1" fontAlgn="auto" latinLnBrk="0" hangingPunct="1">
              <a:lnSpc>
                <a:spcPct val="100000"/>
              </a:lnSpc>
              <a:spcBef>
                <a:spcPct val="25000"/>
              </a:spcBef>
              <a:spcAft>
                <a:spcPts val="0"/>
              </a:spcAft>
              <a:buClr>
                <a:srgbClr val="0B1F65"/>
              </a:buClr>
              <a:buSzTx/>
              <a:buFontTx/>
              <a:buNone/>
              <a:tabLst/>
              <a:defRPr/>
            </a:pPr>
            <a:r>
              <a:rPr kumimoji="0" lang="en-US" sz="1400" b="1" i="0" u="none" strike="noStrike" kern="0" cap="none" spc="0" normalizeH="0" baseline="0" noProof="0" dirty="0">
                <a:ln>
                  <a:noFill/>
                </a:ln>
                <a:solidFill>
                  <a:srgbClr val="FFFFFF"/>
                </a:solidFill>
                <a:effectLst/>
                <a:uLnTx/>
                <a:uFillTx/>
              </a:rPr>
              <a:t>Proposed Activities</a:t>
            </a:r>
          </a:p>
        </p:txBody>
      </p:sp>
      <p:sp>
        <p:nvSpPr>
          <p:cNvPr id="13" name="Text Placeholder 2">
            <a:extLst>
              <a:ext uri="{FF2B5EF4-FFF2-40B4-BE49-F238E27FC236}">
                <a16:creationId xmlns:a16="http://schemas.microsoft.com/office/drawing/2014/main" id="{11FA357E-D6CE-45E5-B409-5B8E15216135}"/>
              </a:ext>
            </a:extLst>
          </p:cNvPr>
          <p:cNvSpPr txBox="1">
            <a:spLocks/>
          </p:cNvSpPr>
          <p:nvPr/>
        </p:nvSpPr>
        <p:spPr bwMode="gray">
          <a:xfrm>
            <a:off x="662609" y="1438791"/>
            <a:ext cx="8032823" cy="351805"/>
          </a:xfrm>
          <a:prstGeom prst="rect">
            <a:avLst/>
          </a:prstGeom>
          <a:solidFill>
            <a:schemeClr val="accent1">
              <a:lumMod val="60000"/>
              <a:lumOff val="40000"/>
            </a:schemeClr>
          </a:solidFill>
          <a:ln>
            <a:noFill/>
            <a:headEnd/>
            <a:tailEnd/>
          </a:ln>
          <a:effectLst>
            <a:outerShdw blurRad="57150" dist="19050" dir="5400000" algn="ctr" rotWithShape="0">
              <a:srgbClr val="000000">
                <a:alpha val="63000"/>
              </a:srgbClr>
            </a:outerShdw>
          </a:effectLst>
        </p:spPr>
        <p:txBody>
          <a:bodyPr vert="horz" wrap="square" lIns="42216" tIns="84432" rIns="42216" bIns="84432" numCol="1" anchor="ctr" anchorCtr="1" compatLnSpc="1">
            <a:prstTxWarp prst="textNoShape">
              <a:avLst/>
            </a:prstTxWarp>
          </a:bodyPr>
          <a:lstStyle/>
          <a:p>
            <a:pPr marL="216953" lvl="0" indent="-216953">
              <a:spcBef>
                <a:spcPct val="25000"/>
              </a:spcBef>
              <a:buClr>
                <a:srgbClr val="0B1F65"/>
              </a:buClr>
              <a:defRPr/>
            </a:pPr>
            <a:r>
              <a:rPr kumimoji="0" lang="en-US" sz="1400" b="1" i="0" u="none" strike="noStrike" kern="0" cap="none" spc="0" normalizeH="0" baseline="0" noProof="0" dirty="0">
                <a:ln>
                  <a:noFill/>
                </a:ln>
                <a:solidFill>
                  <a:schemeClr val="bg1"/>
                </a:solidFill>
                <a:effectLst/>
                <a:uLnTx/>
                <a:uFillTx/>
              </a:rPr>
              <a:t>Task 1: </a:t>
            </a:r>
            <a:r>
              <a:rPr lang="en-US" sz="1400" b="1" kern="0" dirty="0">
                <a:solidFill>
                  <a:schemeClr val="bg1"/>
                </a:solidFill>
              </a:rPr>
              <a:t>ASSESSMENT OF EXISTING CAPABILITIES</a:t>
            </a:r>
            <a:endParaRPr kumimoji="0" lang="en-US" sz="1400" b="1" i="0" u="none" strike="noStrike" kern="0" spc="0" normalizeH="0" noProof="0" dirty="0">
              <a:ln>
                <a:noFill/>
              </a:ln>
              <a:solidFill>
                <a:schemeClr val="bg1"/>
              </a:solidFill>
              <a:effectLst/>
              <a:uLnTx/>
              <a:uFillTx/>
            </a:endParaRPr>
          </a:p>
        </p:txBody>
      </p:sp>
      <p:sp>
        <p:nvSpPr>
          <p:cNvPr id="14" name="Text Placeholder 2">
            <a:extLst>
              <a:ext uri="{FF2B5EF4-FFF2-40B4-BE49-F238E27FC236}">
                <a16:creationId xmlns:a16="http://schemas.microsoft.com/office/drawing/2014/main" id="{6177F500-EB0D-441B-AFA7-32E9765D5308}"/>
              </a:ext>
            </a:extLst>
          </p:cNvPr>
          <p:cNvSpPr txBox="1">
            <a:spLocks/>
          </p:cNvSpPr>
          <p:nvPr/>
        </p:nvSpPr>
        <p:spPr bwMode="gray">
          <a:xfrm>
            <a:off x="5742279" y="3326427"/>
            <a:ext cx="2953153" cy="351805"/>
          </a:xfrm>
          <a:prstGeom prst="rect">
            <a:avLst/>
          </a:prstGeom>
          <a:solidFill>
            <a:schemeClr val="accent1">
              <a:lumMod val="75000"/>
            </a:schemeClr>
          </a:solidFill>
          <a:ln>
            <a:noFill/>
            <a:headEnd/>
            <a:tailEnd/>
          </a:ln>
          <a:effectLst>
            <a:outerShdw blurRad="57150" dist="19050" dir="5400000" algn="ctr" rotWithShape="0">
              <a:srgbClr val="000000">
                <a:alpha val="63000"/>
              </a:srgbClr>
            </a:outerShdw>
          </a:effectLst>
        </p:spPr>
        <p:txBody>
          <a:bodyPr vert="horz" wrap="square" lIns="42216" tIns="84432" rIns="42216" bIns="84432" numCol="1" anchor="ctr" anchorCtr="1" compatLnSpc="1">
            <a:prstTxWarp prst="textNoShape">
              <a:avLst/>
            </a:prstTxWarp>
          </a:bodyPr>
          <a:lstStyle/>
          <a:p>
            <a:pPr marL="216953" marR="0" lvl="0" indent="-216953" defTabSz="914400" eaLnBrk="1" fontAlgn="auto" latinLnBrk="0" hangingPunct="1">
              <a:lnSpc>
                <a:spcPct val="100000"/>
              </a:lnSpc>
              <a:spcBef>
                <a:spcPct val="25000"/>
              </a:spcBef>
              <a:spcAft>
                <a:spcPts val="0"/>
              </a:spcAft>
              <a:buClr>
                <a:srgbClr val="0B1F65"/>
              </a:buClr>
              <a:buSzTx/>
              <a:buFontTx/>
              <a:buNone/>
              <a:tabLst/>
              <a:defRPr/>
            </a:pPr>
            <a:r>
              <a:rPr kumimoji="0" lang="en-US" sz="1400" b="1" i="0" u="none" strike="noStrike" kern="0" cap="none" spc="0" normalizeH="0" baseline="0" noProof="0" dirty="0">
                <a:ln>
                  <a:noFill/>
                </a:ln>
                <a:solidFill>
                  <a:srgbClr val="FFFFFF"/>
                </a:solidFill>
                <a:effectLst/>
                <a:uLnTx/>
                <a:uFillTx/>
              </a:rPr>
              <a:t>Expected Products</a:t>
            </a:r>
          </a:p>
        </p:txBody>
      </p:sp>
      <p:sp>
        <p:nvSpPr>
          <p:cNvPr id="15" name="Footer Placeholder 4">
            <a:extLst>
              <a:ext uri="{FF2B5EF4-FFF2-40B4-BE49-F238E27FC236}">
                <a16:creationId xmlns:a16="http://schemas.microsoft.com/office/drawing/2014/main" id="{664D43E9-DAC8-4520-BFA2-51A25F5D9768}"/>
              </a:ext>
            </a:extLst>
          </p:cNvPr>
          <p:cNvSpPr txBox="1">
            <a:spLocks/>
          </p:cNvSpPr>
          <p:nvPr/>
        </p:nvSpPr>
        <p:spPr>
          <a:xfrm>
            <a:off x="662606" y="6400800"/>
            <a:ext cx="3662132" cy="457199"/>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46" i="1" dirty="0">
                <a:latin typeface="Georgia" charset="0"/>
              </a:rPr>
              <a:t>This document is confidential and intended solely for the client to whom it is addressed</a:t>
            </a:r>
          </a:p>
        </p:txBody>
      </p:sp>
    </p:spTree>
    <p:extLst>
      <p:ext uri="{BB962C8B-B14F-4D97-AF65-F5344CB8AC3E}">
        <p14:creationId xmlns:p14="http://schemas.microsoft.com/office/powerpoint/2010/main" val="780647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000" cap="none" spc="0" dirty="0"/>
              <a:t>BOOZ ALLEN WILL PROVIDE ASSESSMENT OF ARCHITECTURE AND DESIGN FOR DATABASE</a:t>
            </a:r>
          </a:p>
        </p:txBody>
      </p:sp>
      <p:sp>
        <p:nvSpPr>
          <p:cNvPr id="7" name="Slide Number Placeholder 6"/>
          <p:cNvSpPr>
            <a:spLocks noGrp="1"/>
          </p:cNvSpPr>
          <p:nvPr>
            <p:ph type="sldNum" sz="quarter" idx="10"/>
          </p:nvPr>
        </p:nvSpPr>
        <p:spPr/>
        <p:txBody>
          <a:bodyPr/>
          <a:lstStyle/>
          <a:p>
            <a:fld id="{EACE6E22-E655-5947-A8B4-6F095FBA2C12}" type="slidenum">
              <a:rPr lang="en-US" smtClean="0"/>
              <a:pPr/>
              <a:t>13</a:t>
            </a:fld>
            <a:endParaRPr lang="en-US" dirty="0"/>
          </a:p>
        </p:txBody>
      </p:sp>
      <p:sp>
        <p:nvSpPr>
          <p:cNvPr id="9" name="Text Placeholder 2">
            <a:extLst>
              <a:ext uri="{FF2B5EF4-FFF2-40B4-BE49-F238E27FC236}">
                <a16:creationId xmlns:a16="http://schemas.microsoft.com/office/drawing/2014/main" id="{60D36A2F-3828-4728-9442-27CFA2F96290}"/>
              </a:ext>
            </a:extLst>
          </p:cNvPr>
          <p:cNvSpPr txBox="1">
            <a:spLocks/>
          </p:cNvSpPr>
          <p:nvPr/>
        </p:nvSpPr>
        <p:spPr bwMode="gray">
          <a:xfrm>
            <a:off x="662609" y="1707639"/>
            <a:ext cx="8032823" cy="1804754"/>
          </a:xfrm>
          <a:prstGeom prst="rect">
            <a:avLst/>
          </a:prstGeom>
          <a:solidFill>
            <a:srgbClr val="FFFFFF"/>
          </a:solidFill>
          <a:ln>
            <a:noFill/>
            <a:headEnd/>
            <a:tailEnd/>
          </a:ln>
          <a:effectLst>
            <a:outerShdw blurRad="57150" dist="19050" dir="5400000" algn="ctr" rotWithShape="0">
              <a:srgbClr val="000000">
                <a:alpha val="63000"/>
              </a:srgbClr>
            </a:outerShdw>
          </a:effectLst>
        </p:spPr>
        <p:txBody>
          <a:bodyPr vert="horz" wrap="square" lIns="182880" tIns="84432" rIns="42216" bIns="84432" numCol="1" anchor="t" anchorCtr="0" compatLnSpc="1">
            <a:prstTxWarp prst="textNoShape">
              <a:avLst/>
            </a:prstTxWarp>
          </a:bodyPr>
          <a:lstStyle/>
          <a:p>
            <a:pPr marL="215900" lvl="0" indent="-215900">
              <a:spcBef>
                <a:spcPct val="25000"/>
              </a:spcBef>
              <a:buClr>
                <a:srgbClr val="0B1F65"/>
              </a:buClr>
              <a:buFont typeface="Wingdings" panose="05000000000000000000" pitchFamily="2" charset="2"/>
              <a:buChar char="Ø"/>
              <a:defRPr/>
            </a:pPr>
            <a:r>
              <a:rPr kumimoji="0" lang="en-US" sz="1050" b="0" i="0" u="none" strike="noStrike" kern="0" cap="none" spc="0" normalizeH="0" baseline="0" noProof="0" dirty="0">
                <a:ln>
                  <a:noFill/>
                </a:ln>
                <a:effectLst/>
                <a:uLnTx/>
                <a:uFillTx/>
              </a:rPr>
              <a:t>Booz Allen </a:t>
            </a:r>
            <a:r>
              <a:rPr lang="en-US" sz="1050" kern="0" dirty="0"/>
              <a:t>will assess the architecture and design for an SMD technology information repository to provide recommendations for the following items:</a:t>
            </a:r>
          </a:p>
          <a:p>
            <a:pPr marL="673100" lvl="1" indent="-215900">
              <a:spcBef>
                <a:spcPct val="25000"/>
              </a:spcBef>
              <a:buClr>
                <a:srgbClr val="0B1F65"/>
              </a:buClr>
              <a:buFont typeface="Wingdings" panose="05000000000000000000" pitchFamily="2" charset="2"/>
              <a:buChar char="Ø"/>
              <a:defRPr/>
            </a:pPr>
            <a:r>
              <a:rPr lang="en-US" sz="1050" kern="0" dirty="0"/>
              <a:t>Interface of external authoritative data sets into a central location</a:t>
            </a:r>
          </a:p>
          <a:p>
            <a:pPr marL="673100" lvl="1" indent="-215900">
              <a:spcBef>
                <a:spcPct val="25000"/>
              </a:spcBef>
              <a:buClr>
                <a:srgbClr val="0B1F65"/>
              </a:buClr>
              <a:buFont typeface="Wingdings" panose="05000000000000000000" pitchFamily="2" charset="2"/>
              <a:buChar char="Ø"/>
              <a:defRPr/>
            </a:pPr>
            <a:r>
              <a:rPr lang="en-US" sz="1050" kern="0" dirty="0"/>
              <a:t>Additional data elements that the SMD repository should append to the master data set structure</a:t>
            </a:r>
          </a:p>
          <a:p>
            <a:pPr marL="673100" lvl="1" indent="-215900">
              <a:spcBef>
                <a:spcPct val="25000"/>
              </a:spcBef>
              <a:buClr>
                <a:srgbClr val="0B1F65"/>
              </a:buClr>
              <a:buFont typeface="Wingdings" panose="05000000000000000000" pitchFamily="2" charset="2"/>
              <a:buChar char="Ø"/>
              <a:defRPr/>
            </a:pPr>
            <a:r>
              <a:rPr lang="en-US" sz="1050" kern="0" dirty="0"/>
              <a:t>SMD central point of access concept with standard navigation UI/UX technology for SMD technology information</a:t>
            </a:r>
          </a:p>
          <a:p>
            <a:pPr marL="673100" lvl="1" indent="-215900">
              <a:spcBef>
                <a:spcPct val="25000"/>
              </a:spcBef>
              <a:buClr>
                <a:srgbClr val="0B1F65"/>
              </a:buClr>
              <a:buFont typeface="Wingdings" panose="05000000000000000000" pitchFamily="2" charset="2"/>
              <a:buChar char="Ø"/>
              <a:defRPr/>
            </a:pPr>
            <a:r>
              <a:rPr lang="en-US" sz="1050" kern="0" dirty="0"/>
              <a:t>User access control rules for information sharing</a:t>
            </a:r>
          </a:p>
          <a:p>
            <a:pPr marL="673100" lvl="1" indent="-215900">
              <a:spcBef>
                <a:spcPct val="25000"/>
              </a:spcBef>
              <a:buClr>
                <a:srgbClr val="0B1F65"/>
              </a:buClr>
              <a:buFont typeface="Wingdings" panose="05000000000000000000" pitchFamily="2" charset="2"/>
              <a:buChar char="Ø"/>
              <a:defRPr/>
            </a:pPr>
            <a:r>
              <a:rPr lang="en-US" sz="1050" kern="0" dirty="0"/>
              <a:t>Information display of technology investment data across SMD by division, which may be grouped or filtered by key fields such as technology Readiness Level (TRL), Division, Technology type, etc.</a:t>
            </a:r>
          </a:p>
          <a:p>
            <a:pPr marL="673100" lvl="1" indent="-215900">
              <a:spcBef>
                <a:spcPct val="25000"/>
              </a:spcBef>
              <a:buClr>
                <a:srgbClr val="0B1F65"/>
              </a:buClr>
              <a:buFont typeface="Wingdings" panose="05000000000000000000" pitchFamily="2" charset="2"/>
              <a:buChar char="Ø"/>
              <a:defRPr/>
            </a:pPr>
            <a:r>
              <a:rPr lang="en-US" sz="1050" kern="0" dirty="0"/>
              <a:t>Backlog of prioritized client requirements for future consideration</a:t>
            </a:r>
            <a:endParaRPr kumimoji="0" lang="en-US" sz="1100" b="0" i="0" u="none" strike="noStrike" kern="0" cap="none" spc="0" normalizeH="0" baseline="0" noProof="0" dirty="0">
              <a:ln>
                <a:noFill/>
              </a:ln>
              <a:effectLst/>
              <a:uLnTx/>
              <a:uFillTx/>
            </a:endParaRPr>
          </a:p>
        </p:txBody>
      </p:sp>
      <p:sp>
        <p:nvSpPr>
          <p:cNvPr id="13" name="Text Placeholder 2">
            <a:extLst>
              <a:ext uri="{FF2B5EF4-FFF2-40B4-BE49-F238E27FC236}">
                <a16:creationId xmlns:a16="http://schemas.microsoft.com/office/drawing/2014/main" id="{11FA357E-D6CE-45E5-B409-5B8E15216135}"/>
              </a:ext>
            </a:extLst>
          </p:cNvPr>
          <p:cNvSpPr txBox="1">
            <a:spLocks/>
          </p:cNvSpPr>
          <p:nvPr/>
        </p:nvSpPr>
        <p:spPr bwMode="gray">
          <a:xfrm>
            <a:off x="662609" y="1346871"/>
            <a:ext cx="8032823" cy="351805"/>
          </a:xfrm>
          <a:prstGeom prst="rect">
            <a:avLst/>
          </a:prstGeom>
          <a:solidFill>
            <a:schemeClr val="accent1">
              <a:lumMod val="60000"/>
              <a:lumOff val="40000"/>
            </a:schemeClr>
          </a:solidFill>
          <a:ln>
            <a:noFill/>
            <a:headEnd/>
            <a:tailEnd/>
          </a:ln>
          <a:effectLst>
            <a:outerShdw blurRad="57150" dist="19050" dir="5400000" algn="ctr" rotWithShape="0">
              <a:srgbClr val="000000">
                <a:alpha val="63000"/>
              </a:srgbClr>
            </a:outerShdw>
          </a:effectLst>
        </p:spPr>
        <p:txBody>
          <a:bodyPr vert="horz" wrap="square" lIns="42216" tIns="84432" rIns="42216" bIns="84432" numCol="1" anchor="ctr" anchorCtr="1" compatLnSpc="1">
            <a:prstTxWarp prst="textNoShape">
              <a:avLst/>
            </a:prstTxWarp>
          </a:bodyPr>
          <a:lstStyle/>
          <a:p>
            <a:pPr marL="216953" lvl="0" indent="-216953">
              <a:spcBef>
                <a:spcPct val="25000"/>
              </a:spcBef>
              <a:buClr>
                <a:srgbClr val="0B1F65"/>
              </a:buClr>
              <a:defRPr/>
            </a:pPr>
            <a:r>
              <a:rPr kumimoji="0" lang="en-US" sz="1400" b="1" i="0" u="none" strike="noStrike" kern="0" cap="none" spc="0" normalizeH="0" baseline="0" noProof="0" dirty="0">
                <a:ln>
                  <a:noFill/>
                </a:ln>
                <a:solidFill>
                  <a:srgbClr val="FFFFFF"/>
                </a:solidFill>
                <a:effectLst/>
                <a:uLnTx/>
                <a:uFillTx/>
              </a:rPr>
              <a:t>Task 2: </a:t>
            </a:r>
            <a:r>
              <a:rPr lang="en-US" sz="1400" b="1" kern="0" dirty="0">
                <a:solidFill>
                  <a:schemeClr val="bg1"/>
                </a:solidFill>
              </a:rPr>
              <a:t>ASSESSMENT OF ARCHITECTURE AND DESIGN FOR DATABASE</a:t>
            </a:r>
            <a:endParaRPr kumimoji="0" lang="en-US" sz="1400" b="1" i="0" u="none" strike="noStrike" kern="0" cap="none" spc="0" normalizeH="0" baseline="0" noProof="0" dirty="0">
              <a:ln>
                <a:noFill/>
              </a:ln>
              <a:solidFill>
                <a:schemeClr val="bg1"/>
              </a:solidFill>
              <a:effectLst/>
              <a:uLnTx/>
              <a:uFillTx/>
            </a:endParaRPr>
          </a:p>
        </p:txBody>
      </p:sp>
      <p:sp>
        <p:nvSpPr>
          <p:cNvPr id="15" name="Footer Placeholder 4">
            <a:extLst>
              <a:ext uri="{FF2B5EF4-FFF2-40B4-BE49-F238E27FC236}">
                <a16:creationId xmlns:a16="http://schemas.microsoft.com/office/drawing/2014/main" id="{664D43E9-DAC8-4520-BFA2-51A25F5D9768}"/>
              </a:ext>
            </a:extLst>
          </p:cNvPr>
          <p:cNvSpPr txBox="1">
            <a:spLocks/>
          </p:cNvSpPr>
          <p:nvPr/>
        </p:nvSpPr>
        <p:spPr>
          <a:xfrm>
            <a:off x="662606" y="6400800"/>
            <a:ext cx="3662132" cy="457199"/>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46" i="1" dirty="0">
                <a:latin typeface="Georgia" charset="0"/>
              </a:rPr>
              <a:t>This document is confidential and intended solely for the client to whom it is addressed</a:t>
            </a:r>
          </a:p>
        </p:txBody>
      </p:sp>
      <p:sp>
        <p:nvSpPr>
          <p:cNvPr id="8" name="Text Placeholder 2">
            <a:extLst>
              <a:ext uri="{FF2B5EF4-FFF2-40B4-BE49-F238E27FC236}">
                <a16:creationId xmlns:a16="http://schemas.microsoft.com/office/drawing/2014/main" id="{2386E36A-357E-4B78-B7CB-93FED1AA4955}"/>
              </a:ext>
            </a:extLst>
          </p:cNvPr>
          <p:cNvSpPr txBox="1">
            <a:spLocks/>
          </p:cNvSpPr>
          <p:nvPr/>
        </p:nvSpPr>
        <p:spPr bwMode="gray">
          <a:xfrm>
            <a:off x="662609" y="3907993"/>
            <a:ext cx="4498909" cy="2440050"/>
          </a:xfrm>
          <a:prstGeom prst="rect">
            <a:avLst/>
          </a:prstGeom>
          <a:solidFill>
            <a:srgbClr val="FFFFFF"/>
          </a:solidFill>
          <a:ln>
            <a:noFill/>
            <a:headEnd/>
            <a:tailEnd/>
          </a:ln>
          <a:effectLst>
            <a:outerShdw blurRad="57150" dist="19050" dir="5400000" algn="ctr" rotWithShape="0">
              <a:srgbClr val="000000">
                <a:alpha val="63000"/>
              </a:srgbClr>
            </a:outerShdw>
          </a:effectLst>
        </p:spPr>
        <p:txBody>
          <a:bodyPr vert="horz" wrap="square" lIns="182880" tIns="84432" rIns="42216" bIns="84432" numCol="1" anchor="t" anchorCtr="0" compatLnSpc="1">
            <a:prstTxWarp prst="textNoShape">
              <a:avLst/>
            </a:prstTxWarp>
          </a:bodyPr>
          <a:lstStyle/>
          <a:p>
            <a:pPr marL="216953" lvl="0" indent="-216953">
              <a:spcBef>
                <a:spcPct val="25000"/>
              </a:spcBef>
              <a:buClr>
                <a:srgbClr val="0B1F65"/>
              </a:buClr>
              <a:buFont typeface="Wingdings" panose="05000000000000000000" pitchFamily="2" charset="2"/>
              <a:buChar char="Ø"/>
              <a:defRPr/>
            </a:pPr>
            <a:r>
              <a:rPr kumimoji="0" lang="en-US" sz="1000" b="0" i="0" u="none" strike="noStrike" kern="0" cap="none" spc="0" normalizeH="0" baseline="0" noProof="0" dirty="0">
                <a:ln>
                  <a:noFill/>
                </a:ln>
                <a:effectLst/>
                <a:uLnTx/>
                <a:uFillTx/>
              </a:rPr>
              <a:t>Booz Allen will assess</a:t>
            </a:r>
            <a:r>
              <a:rPr lang="en-US" sz="1000" kern="0" dirty="0"/>
              <a:t> interface of external authoritative data sets into a central location</a:t>
            </a:r>
          </a:p>
          <a:p>
            <a:pPr marL="216953" lvl="0" indent="-216953">
              <a:spcBef>
                <a:spcPct val="25000"/>
              </a:spcBef>
              <a:buClr>
                <a:srgbClr val="0B1F65"/>
              </a:buClr>
              <a:buFont typeface="Wingdings" panose="05000000000000000000" pitchFamily="2" charset="2"/>
              <a:buChar char="Ø"/>
              <a:defRPr/>
            </a:pPr>
            <a:r>
              <a:rPr kumimoji="0" lang="en-US" sz="1000" b="0" i="0" u="none" strike="noStrike" kern="0" cap="none" spc="0" normalizeH="0" baseline="0" noProof="0" dirty="0">
                <a:ln>
                  <a:noFill/>
                </a:ln>
                <a:effectLst/>
                <a:uLnTx/>
                <a:uFillTx/>
              </a:rPr>
              <a:t>Booz Allen will </a:t>
            </a:r>
            <a:r>
              <a:rPr lang="en-US" sz="1000" kern="0" dirty="0"/>
              <a:t>recommend</a:t>
            </a:r>
            <a:r>
              <a:rPr kumimoji="0" lang="en-US" sz="1000" b="0" i="0" u="none" strike="noStrike" kern="0" cap="none" spc="0" normalizeH="0" baseline="0" noProof="0" dirty="0">
                <a:ln>
                  <a:noFill/>
                </a:ln>
                <a:effectLst/>
                <a:uLnTx/>
                <a:uFillTx/>
              </a:rPr>
              <a:t> a mechanism for ad</a:t>
            </a:r>
            <a:r>
              <a:rPr lang="en-US" sz="1000" kern="0" dirty="0"/>
              <a:t>additional data elements that SMD repository should append to the master data set structure</a:t>
            </a:r>
          </a:p>
          <a:p>
            <a:pPr marL="216953" lvl="0" indent="-216953">
              <a:spcBef>
                <a:spcPct val="25000"/>
              </a:spcBef>
              <a:buClr>
                <a:srgbClr val="0B1F65"/>
              </a:buClr>
              <a:buFont typeface="Wingdings" panose="05000000000000000000" pitchFamily="2" charset="2"/>
              <a:buChar char="Ø"/>
              <a:defRPr/>
            </a:pPr>
            <a:r>
              <a:rPr kumimoji="0" lang="en-US" sz="1000" b="0" i="0" u="none" strike="noStrike" kern="0" cap="none" spc="0" normalizeH="0" baseline="0" noProof="0" dirty="0">
                <a:ln>
                  <a:noFill/>
                </a:ln>
                <a:effectLst/>
                <a:uLnTx/>
                <a:uFillTx/>
              </a:rPr>
              <a:t>Booz Allen </a:t>
            </a:r>
            <a:r>
              <a:rPr lang="en-US" sz="1000" kern="0" dirty="0"/>
              <a:t>will recommend a SMD central point of access concept for SMD technology information</a:t>
            </a:r>
          </a:p>
          <a:p>
            <a:pPr marL="216953" lvl="0" indent="-216953">
              <a:spcBef>
                <a:spcPct val="25000"/>
              </a:spcBef>
              <a:buClr>
                <a:srgbClr val="0B1F65"/>
              </a:buClr>
              <a:buFont typeface="Wingdings" panose="05000000000000000000" pitchFamily="2" charset="2"/>
              <a:buChar char="Ø"/>
              <a:defRPr/>
            </a:pPr>
            <a:r>
              <a:rPr kumimoji="0" lang="en-US" sz="1000" b="0" i="0" u="none" strike="noStrike" kern="0" cap="none" spc="0" normalizeH="0" baseline="0" noProof="0" dirty="0">
                <a:ln>
                  <a:noFill/>
                </a:ln>
                <a:effectLst/>
                <a:uLnTx/>
                <a:uFillTx/>
              </a:rPr>
              <a:t>Booz Allen </a:t>
            </a:r>
            <a:r>
              <a:rPr lang="en-US" sz="1000" kern="0" dirty="0"/>
              <a:t>will recommend a standard navigation UI/UX technology information repository structure</a:t>
            </a:r>
          </a:p>
          <a:p>
            <a:pPr marL="216953" lvl="0" indent="-216953">
              <a:spcBef>
                <a:spcPct val="25000"/>
              </a:spcBef>
              <a:buClr>
                <a:srgbClr val="0B1F65"/>
              </a:buClr>
              <a:buFont typeface="Wingdings" panose="05000000000000000000" pitchFamily="2" charset="2"/>
              <a:buChar char="Ø"/>
              <a:defRPr/>
            </a:pPr>
            <a:r>
              <a:rPr kumimoji="0" lang="en-US" sz="1000" b="0" i="0" u="none" strike="noStrike" kern="0" cap="none" spc="0" normalizeH="0" baseline="0" noProof="0" dirty="0">
                <a:ln>
                  <a:noFill/>
                </a:ln>
                <a:effectLst/>
                <a:uLnTx/>
                <a:uFillTx/>
              </a:rPr>
              <a:t>Booz Allen will </a:t>
            </a:r>
            <a:r>
              <a:rPr lang="en-US" sz="1000" kern="0" dirty="0"/>
              <a:t>review user access control rules for information sharing</a:t>
            </a:r>
          </a:p>
          <a:p>
            <a:pPr marL="216953" lvl="0" indent="-216953">
              <a:spcBef>
                <a:spcPct val="25000"/>
              </a:spcBef>
              <a:buClr>
                <a:srgbClr val="0B1F65"/>
              </a:buClr>
              <a:buFont typeface="Wingdings" panose="05000000000000000000" pitchFamily="2" charset="2"/>
              <a:buChar char="Ø"/>
              <a:defRPr/>
            </a:pPr>
            <a:r>
              <a:rPr kumimoji="0" lang="en-US" sz="1000" b="0" i="0" u="none" strike="noStrike" kern="0" cap="none" spc="0" normalizeH="0" baseline="0" noProof="0" dirty="0">
                <a:ln>
                  <a:noFill/>
                </a:ln>
                <a:effectLst/>
                <a:uLnTx/>
                <a:uFillTx/>
              </a:rPr>
              <a:t>Booz Allen will </a:t>
            </a:r>
            <a:r>
              <a:rPr lang="en-US" sz="1000" kern="0" dirty="0"/>
              <a:t>assess information display of technology investment data across SMD by division, which may be grouped or filtered by fields such as Technology Readiness Level, Division, Technology type, etc.</a:t>
            </a:r>
          </a:p>
          <a:p>
            <a:pPr marL="216953" lvl="0" indent="-216953">
              <a:spcBef>
                <a:spcPct val="25000"/>
              </a:spcBef>
              <a:buClr>
                <a:srgbClr val="0B1F65"/>
              </a:buClr>
              <a:buFont typeface="Wingdings" panose="05000000000000000000" pitchFamily="2" charset="2"/>
              <a:buChar char="Ø"/>
              <a:defRPr/>
            </a:pPr>
            <a:r>
              <a:rPr kumimoji="0" lang="en-US" sz="1000" b="0" i="0" u="none" strike="noStrike" kern="0" cap="none" spc="0" normalizeH="0" baseline="0" noProof="0" dirty="0">
                <a:ln>
                  <a:noFill/>
                </a:ln>
                <a:effectLst/>
                <a:uLnTx/>
                <a:uFillTx/>
              </a:rPr>
              <a:t>Booz Allen </a:t>
            </a:r>
            <a:r>
              <a:rPr lang="en-US" sz="1000" kern="0" dirty="0"/>
              <a:t>will review a backlog of prioritized client requirements for future consideration</a:t>
            </a:r>
            <a:endParaRPr kumimoji="0" lang="en-US" sz="1000" b="0" i="0" u="none" strike="noStrike" kern="0" cap="none" spc="0" normalizeH="0" baseline="0" noProof="0" dirty="0">
              <a:ln>
                <a:noFill/>
              </a:ln>
              <a:effectLst/>
              <a:uLnTx/>
              <a:uFillTx/>
            </a:endParaRPr>
          </a:p>
        </p:txBody>
      </p:sp>
      <p:sp>
        <p:nvSpPr>
          <p:cNvPr id="10" name="Text Placeholder 2">
            <a:extLst>
              <a:ext uri="{FF2B5EF4-FFF2-40B4-BE49-F238E27FC236}">
                <a16:creationId xmlns:a16="http://schemas.microsoft.com/office/drawing/2014/main" id="{419A37D8-A9C4-43AD-95CD-B3D0FC557BBE}"/>
              </a:ext>
            </a:extLst>
          </p:cNvPr>
          <p:cNvSpPr txBox="1">
            <a:spLocks/>
          </p:cNvSpPr>
          <p:nvPr/>
        </p:nvSpPr>
        <p:spPr bwMode="gray">
          <a:xfrm>
            <a:off x="5742279" y="3920595"/>
            <a:ext cx="2953153" cy="2427448"/>
          </a:xfrm>
          <a:prstGeom prst="rect">
            <a:avLst/>
          </a:prstGeom>
          <a:solidFill>
            <a:srgbClr val="FFFFFF"/>
          </a:solidFill>
          <a:ln>
            <a:noFill/>
            <a:headEnd/>
            <a:tailEnd/>
          </a:ln>
          <a:effectLst>
            <a:outerShdw blurRad="57150" dist="19050" dir="5400000" algn="ctr" rotWithShape="0">
              <a:srgbClr val="000000">
                <a:alpha val="63000"/>
              </a:srgbClr>
            </a:outerShdw>
          </a:effectLst>
        </p:spPr>
        <p:txBody>
          <a:bodyPr vert="horz" wrap="square" lIns="182880" tIns="84432" rIns="42216" bIns="84432" numCol="1" anchor="t" anchorCtr="0" compatLnSpc="1">
            <a:prstTxWarp prst="textNoShape">
              <a:avLst/>
            </a:prstTxWarp>
          </a:bodyPr>
          <a:lstStyle/>
          <a:p>
            <a:pPr>
              <a:buClr>
                <a:srgbClr val="0B1F65"/>
              </a:buClr>
            </a:pPr>
            <a:r>
              <a:rPr kumimoji="0" lang="en-US" sz="1000" i="0" u="none" strike="noStrike" kern="0" cap="none" spc="0" normalizeH="0" baseline="0" noProof="0" dirty="0">
                <a:ln>
                  <a:noFill/>
                </a:ln>
                <a:effectLst/>
                <a:uLnTx/>
                <a:uFillTx/>
                <a:ea typeface="Times New Roman"/>
                <a:cs typeface="Times"/>
              </a:rPr>
              <a:t>The </a:t>
            </a:r>
            <a:r>
              <a:rPr lang="en-US" sz="1000" kern="0" dirty="0">
                <a:ea typeface="Times New Roman"/>
                <a:cs typeface="Times"/>
              </a:rPr>
              <a:t>Recommendations for Technology Information Views </a:t>
            </a:r>
            <a:r>
              <a:rPr kumimoji="0" lang="en-US" sz="1000" i="0" u="none" strike="noStrike" kern="0" cap="none" spc="0" normalizeH="0" baseline="0" noProof="0" dirty="0">
                <a:ln>
                  <a:noFill/>
                </a:ln>
                <a:effectLst/>
                <a:uLnTx/>
                <a:uFillTx/>
                <a:ea typeface="Times New Roman"/>
                <a:cs typeface="Times"/>
              </a:rPr>
              <a:t>will:</a:t>
            </a:r>
            <a:endParaRPr kumimoji="0" lang="en-US" sz="1000" i="0" u="none" strike="noStrike" kern="0" cap="none" spc="0" normalizeH="0" baseline="0" noProof="0" dirty="0">
              <a:ln>
                <a:noFill/>
              </a:ln>
              <a:effectLst/>
              <a:uLnTx/>
              <a:uFillTx/>
            </a:endParaRPr>
          </a:p>
          <a:p>
            <a:pPr marL="171450" lvl="0" indent="-171450">
              <a:spcBef>
                <a:spcPct val="25000"/>
              </a:spcBef>
              <a:buClr>
                <a:srgbClr val="0B1F65"/>
              </a:buClr>
              <a:buFont typeface="Wingdings" panose="05000000000000000000" pitchFamily="2" charset="2"/>
              <a:buChar char="Ø"/>
              <a:defRPr/>
            </a:pPr>
            <a:r>
              <a:rPr kumimoji="0" lang="en-US" sz="1000" i="0" u="none" strike="noStrike" kern="0" cap="none" spc="0" normalizeH="0" baseline="0" noProof="0" dirty="0">
                <a:ln>
                  <a:noFill/>
                </a:ln>
                <a:effectLst/>
                <a:uLnTx/>
                <a:uFillTx/>
              </a:rPr>
              <a:t>Provide recommendation for </a:t>
            </a:r>
            <a:r>
              <a:rPr lang="en-US" sz="1000" kern="0" dirty="0"/>
              <a:t>displaying technology investment data across SMD</a:t>
            </a:r>
            <a:endParaRPr kumimoji="0" lang="en-US" sz="1000" i="0" u="none" strike="noStrike" kern="0" cap="none" spc="0" normalizeH="0" baseline="0" noProof="0" dirty="0">
              <a:ln>
                <a:noFill/>
              </a:ln>
              <a:effectLst/>
              <a:uLnTx/>
              <a:uFillTx/>
            </a:endParaRPr>
          </a:p>
          <a:p>
            <a:pPr marL="216953" marR="0" lvl="0" indent="-216953" defTabSz="914400" eaLnBrk="1" fontAlgn="auto" latinLnBrk="0" hangingPunct="1">
              <a:lnSpc>
                <a:spcPct val="100000"/>
              </a:lnSpc>
              <a:spcBef>
                <a:spcPct val="25000"/>
              </a:spcBef>
              <a:spcAft>
                <a:spcPts val="0"/>
              </a:spcAft>
              <a:buClr>
                <a:srgbClr val="0B1F65"/>
              </a:buClr>
              <a:buSzTx/>
              <a:buFont typeface="Webdings" pitchFamily="18" charset="2"/>
              <a:buChar char="4"/>
              <a:tabLst/>
              <a:defRPr/>
            </a:pPr>
            <a:endParaRPr kumimoji="0" lang="en-US" sz="1000" i="0" u="none" strike="noStrike" kern="0" cap="none" spc="0" normalizeH="0" baseline="0" noProof="0" dirty="0">
              <a:ln>
                <a:noFill/>
              </a:ln>
              <a:effectLst/>
              <a:uLnTx/>
              <a:uFillTx/>
            </a:endParaRPr>
          </a:p>
          <a:p>
            <a:pPr lvl="0">
              <a:spcBef>
                <a:spcPct val="25000"/>
              </a:spcBef>
              <a:buClr>
                <a:srgbClr val="0B1F65"/>
              </a:buClr>
              <a:defRPr/>
            </a:pPr>
            <a:r>
              <a:rPr kumimoji="0" lang="en-US" sz="1000" i="0" u="none" strike="noStrike" kern="0" cap="none" spc="0" normalizeH="0" baseline="0" noProof="0" dirty="0">
                <a:ln>
                  <a:noFill/>
                </a:ln>
                <a:effectLst/>
                <a:uLnTx/>
                <a:uFillTx/>
                <a:ea typeface="Times New Roman"/>
                <a:cs typeface="Times"/>
              </a:rPr>
              <a:t>The </a:t>
            </a:r>
            <a:r>
              <a:rPr lang="en-US" sz="1000" kern="0" dirty="0">
                <a:ea typeface="Times New Roman"/>
                <a:cs typeface="Times"/>
              </a:rPr>
              <a:t>Recommendations for data grouping and filtering </a:t>
            </a:r>
            <a:r>
              <a:rPr kumimoji="0" lang="en-US" sz="1000" i="0" u="none" strike="noStrike" kern="0" cap="none" spc="0" normalizeH="0" baseline="0" noProof="0" dirty="0">
                <a:ln>
                  <a:noFill/>
                </a:ln>
                <a:effectLst/>
                <a:uLnTx/>
                <a:uFillTx/>
                <a:ea typeface="Times New Roman"/>
                <a:cs typeface="Times"/>
              </a:rPr>
              <a:t>will:</a:t>
            </a:r>
            <a:endParaRPr kumimoji="0" lang="en-US" sz="1000" i="0" u="none" strike="noStrike" kern="0" cap="none" spc="0" normalizeH="0" baseline="0" noProof="0" dirty="0">
              <a:ln>
                <a:noFill/>
              </a:ln>
              <a:effectLst/>
              <a:uLnTx/>
              <a:uFillTx/>
            </a:endParaRPr>
          </a:p>
          <a:p>
            <a:pPr marL="216953" marR="0" lvl="0" indent="-216953" defTabSz="914400" eaLnBrk="1" fontAlgn="auto" latinLnBrk="0" hangingPunct="1">
              <a:lnSpc>
                <a:spcPct val="100000"/>
              </a:lnSpc>
              <a:spcBef>
                <a:spcPct val="25000"/>
              </a:spcBef>
              <a:spcAft>
                <a:spcPts val="0"/>
              </a:spcAft>
              <a:buClr>
                <a:srgbClr val="0B1F65"/>
              </a:buClr>
              <a:buSzTx/>
              <a:buFont typeface="Wingdings" panose="05000000000000000000" pitchFamily="2" charset="2"/>
              <a:buChar char="Ø"/>
              <a:tabLst/>
              <a:defRPr/>
            </a:pPr>
            <a:r>
              <a:rPr kumimoji="0" lang="en-US" sz="1000" i="0" u="none" strike="noStrike" kern="0" cap="none" spc="0" normalizeH="0" baseline="0" noProof="0" dirty="0">
                <a:ln>
                  <a:noFill/>
                </a:ln>
                <a:effectLst/>
                <a:uLnTx/>
                <a:uFillTx/>
              </a:rPr>
              <a:t>Provide recommendations for how to best group data sets, as well as filtering options th</a:t>
            </a:r>
            <a:r>
              <a:rPr kumimoji="0" lang="en-US" sz="1000" b="0" i="0" u="none" strike="noStrike" kern="0" cap="none" spc="0" normalizeH="0" baseline="0" noProof="0" dirty="0">
                <a:ln>
                  <a:noFill/>
                </a:ln>
                <a:effectLst/>
                <a:uLnTx/>
                <a:uFillTx/>
              </a:rPr>
              <a:t>at can be used to help drill down to pertinent data</a:t>
            </a:r>
          </a:p>
        </p:txBody>
      </p:sp>
      <p:sp>
        <p:nvSpPr>
          <p:cNvPr id="11" name="Isosceles Triangle 10">
            <a:extLst>
              <a:ext uri="{FF2B5EF4-FFF2-40B4-BE49-F238E27FC236}">
                <a16:creationId xmlns:a16="http://schemas.microsoft.com/office/drawing/2014/main" id="{CF10647A-4935-4349-A2FC-93B74DC236DA}"/>
              </a:ext>
            </a:extLst>
          </p:cNvPr>
          <p:cNvSpPr/>
          <p:nvPr/>
        </p:nvSpPr>
        <p:spPr bwMode="gray">
          <a:xfrm rot="5400000">
            <a:off x="4148671" y="4778479"/>
            <a:ext cx="2612130" cy="366330"/>
          </a:xfrm>
          <a:prstGeom prst="triangle">
            <a:avLst/>
          </a:prstGeom>
          <a:solidFill>
            <a:schemeClr val="accent1">
              <a:lumMod val="60000"/>
              <a:lumOff val="40000"/>
            </a:schemeClr>
          </a:solidFill>
          <a:ln w="9525" cap="flat" cmpd="sng" algn="ctr">
            <a:solidFill>
              <a:srgbClr val="000000"/>
            </a:solid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a:sp3d>
        </p:spPr>
        <p:txBody>
          <a:bodyPr vert="horz" wrap="none" lIns="42217" tIns="42217" rIns="42217" bIns="42217" numCol="1" rtlCol="0" anchor="ctr" anchorCtr="0" compatLnSpc="1">
            <a:prstTxWarp prst="textNoShape">
              <a:avLst/>
            </a:prstTxWarp>
          </a:bodyPr>
          <a:lstStyle/>
          <a:p>
            <a:pPr marL="0" marR="0" lvl="0" indent="0" algn="ctr" defTabSz="844357" eaLnBrk="0" fontAlgn="base" latinLnBrk="0" hangingPunct="0">
              <a:lnSpc>
                <a:spcPct val="100000"/>
              </a:lnSpc>
              <a:spcBef>
                <a:spcPct val="0"/>
              </a:spcBef>
              <a:spcAft>
                <a:spcPct val="0"/>
              </a:spcAft>
              <a:buClrTx/>
              <a:buSzTx/>
              <a:buFontTx/>
              <a:buNone/>
              <a:tabLst/>
              <a:defRPr/>
            </a:pPr>
            <a:endParaRPr kumimoji="0" lang="en-US" sz="1108" b="0" i="0" u="none" strike="noStrike" kern="0" cap="none" spc="0" normalizeH="0" baseline="0" noProof="0" dirty="0">
              <a:ln>
                <a:noFill/>
              </a:ln>
              <a:solidFill>
                <a:srgbClr val="000000"/>
              </a:solidFill>
              <a:effectLst/>
              <a:uLnTx/>
              <a:uFillTx/>
            </a:endParaRPr>
          </a:p>
        </p:txBody>
      </p:sp>
      <p:sp>
        <p:nvSpPr>
          <p:cNvPr id="12" name="Text Placeholder 2">
            <a:extLst>
              <a:ext uri="{FF2B5EF4-FFF2-40B4-BE49-F238E27FC236}">
                <a16:creationId xmlns:a16="http://schemas.microsoft.com/office/drawing/2014/main" id="{67DF09D3-7EC0-43F0-BAE2-F65AE85AABB8}"/>
              </a:ext>
            </a:extLst>
          </p:cNvPr>
          <p:cNvSpPr txBox="1">
            <a:spLocks/>
          </p:cNvSpPr>
          <p:nvPr/>
        </p:nvSpPr>
        <p:spPr bwMode="gray">
          <a:xfrm>
            <a:off x="662609" y="3556187"/>
            <a:ext cx="4498909" cy="351805"/>
          </a:xfrm>
          <a:prstGeom prst="rect">
            <a:avLst/>
          </a:prstGeom>
          <a:solidFill>
            <a:schemeClr val="accent1">
              <a:lumMod val="75000"/>
            </a:schemeClr>
          </a:solidFill>
          <a:ln>
            <a:noFill/>
            <a:headEnd/>
            <a:tailEnd/>
          </a:ln>
          <a:effectLst>
            <a:outerShdw blurRad="57150" dist="19050" dir="5400000" algn="ctr" rotWithShape="0">
              <a:srgbClr val="000000">
                <a:alpha val="63000"/>
              </a:srgbClr>
            </a:outerShdw>
          </a:effectLst>
        </p:spPr>
        <p:txBody>
          <a:bodyPr vert="horz" wrap="square" lIns="42216" tIns="84432" rIns="42216" bIns="84432" numCol="1" anchor="ctr" anchorCtr="1" compatLnSpc="1">
            <a:prstTxWarp prst="textNoShape">
              <a:avLst/>
            </a:prstTxWarp>
          </a:bodyPr>
          <a:lstStyle/>
          <a:p>
            <a:pPr marL="216953" marR="0" lvl="0" indent="-216953" defTabSz="914400" eaLnBrk="1" fontAlgn="auto" latinLnBrk="0" hangingPunct="1">
              <a:lnSpc>
                <a:spcPct val="100000"/>
              </a:lnSpc>
              <a:spcBef>
                <a:spcPct val="25000"/>
              </a:spcBef>
              <a:spcAft>
                <a:spcPts val="0"/>
              </a:spcAft>
              <a:buClr>
                <a:srgbClr val="0B1F65"/>
              </a:buClr>
              <a:buSzTx/>
              <a:buFontTx/>
              <a:buNone/>
              <a:tabLst/>
              <a:defRPr/>
            </a:pPr>
            <a:r>
              <a:rPr kumimoji="0" lang="en-US" sz="1400" b="1" i="0" u="none" strike="noStrike" kern="0" cap="none" spc="0" normalizeH="0" baseline="0" noProof="0" dirty="0">
                <a:ln>
                  <a:noFill/>
                </a:ln>
                <a:solidFill>
                  <a:srgbClr val="FFFFFF"/>
                </a:solidFill>
                <a:effectLst/>
                <a:uLnTx/>
                <a:uFillTx/>
              </a:rPr>
              <a:t>Proposed Activities</a:t>
            </a:r>
          </a:p>
        </p:txBody>
      </p:sp>
      <p:sp>
        <p:nvSpPr>
          <p:cNvPr id="14" name="Text Placeholder 2">
            <a:extLst>
              <a:ext uri="{FF2B5EF4-FFF2-40B4-BE49-F238E27FC236}">
                <a16:creationId xmlns:a16="http://schemas.microsoft.com/office/drawing/2014/main" id="{5B4EBD68-570B-46C3-9C1C-1C3F96C16427}"/>
              </a:ext>
            </a:extLst>
          </p:cNvPr>
          <p:cNvSpPr txBox="1">
            <a:spLocks/>
          </p:cNvSpPr>
          <p:nvPr/>
        </p:nvSpPr>
        <p:spPr bwMode="gray">
          <a:xfrm>
            <a:off x="5742279" y="3556187"/>
            <a:ext cx="2953153" cy="351805"/>
          </a:xfrm>
          <a:prstGeom prst="rect">
            <a:avLst/>
          </a:prstGeom>
          <a:solidFill>
            <a:schemeClr val="accent1">
              <a:lumMod val="75000"/>
            </a:schemeClr>
          </a:solidFill>
          <a:ln>
            <a:noFill/>
            <a:headEnd/>
            <a:tailEnd/>
          </a:ln>
          <a:effectLst>
            <a:outerShdw blurRad="57150" dist="19050" dir="5400000" algn="ctr" rotWithShape="0">
              <a:srgbClr val="000000">
                <a:alpha val="63000"/>
              </a:srgbClr>
            </a:outerShdw>
          </a:effectLst>
        </p:spPr>
        <p:txBody>
          <a:bodyPr vert="horz" wrap="square" lIns="42216" tIns="84432" rIns="42216" bIns="84432" numCol="1" anchor="ctr" anchorCtr="1" compatLnSpc="1">
            <a:prstTxWarp prst="textNoShape">
              <a:avLst/>
            </a:prstTxWarp>
          </a:bodyPr>
          <a:lstStyle/>
          <a:p>
            <a:pPr marL="216953" marR="0" lvl="0" indent="-216953" defTabSz="914400" eaLnBrk="1" fontAlgn="auto" latinLnBrk="0" hangingPunct="1">
              <a:lnSpc>
                <a:spcPct val="100000"/>
              </a:lnSpc>
              <a:spcBef>
                <a:spcPct val="25000"/>
              </a:spcBef>
              <a:spcAft>
                <a:spcPts val="0"/>
              </a:spcAft>
              <a:buClr>
                <a:srgbClr val="0B1F65"/>
              </a:buClr>
              <a:buSzTx/>
              <a:buFontTx/>
              <a:buNone/>
              <a:tabLst/>
              <a:defRPr/>
            </a:pPr>
            <a:r>
              <a:rPr kumimoji="0" lang="en-US" sz="1400" b="1" i="0" u="none" strike="noStrike" kern="0" cap="none" spc="0" normalizeH="0" baseline="0" noProof="0" dirty="0">
                <a:ln>
                  <a:noFill/>
                </a:ln>
                <a:solidFill>
                  <a:srgbClr val="FFFFFF"/>
                </a:solidFill>
                <a:effectLst/>
                <a:uLnTx/>
                <a:uFillTx/>
              </a:rPr>
              <a:t>Expected Products</a:t>
            </a:r>
          </a:p>
        </p:txBody>
      </p:sp>
    </p:spTree>
    <p:extLst>
      <p:ext uri="{BB962C8B-B14F-4D97-AF65-F5344CB8AC3E}">
        <p14:creationId xmlns:p14="http://schemas.microsoft.com/office/powerpoint/2010/main" val="37021394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000" dirty="0"/>
              <a:t>Risk Assessment: Identified Risks that May Affect Execution</a:t>
            </a:r>
            <a:endParaRPr lang="en-US" sz="2000" cap="none" spc="0" dirty="0"/>
          </a:p>
        </p:txBody>
      </p:sp>
      <p:sp>
        <p:nvSpPr>
          <p:cNvPr id="7" name="Slide Number Placeholder 6"/>
          <p:cNvSpPr>
            <a:spLocks noGrp="1"/>
          </p:cNvSpPr>
          <p:nvPr>
            <p:ph type="sldNum" sz="quarter" idx="10"/>
          </p:nvPr>
        </p:nvSpPr>
        <p:spPr/>
        <p:txBody>
          <a:bodyPr/>
          <a:lstStyle/>
          <a:p>
            <a:fld id="{EACE6E22-E655-5947-A8B4-6F095FBA2C12}" type="slidenum">
              <a:rPr lang="en-US" smtClean="0"/>
              <a:pPr/>
              <a:t>14</a:t>
            </a:fld>
            <a:endParaRPr lang="en-US" dirty="0"/>
          </a:p>
        </p:txBody>
      </p:sp>
      <p:graphicFrame>
        <p:nvGraphicFramePr>
          <p:cNvPr id="15" name="Table 14">
            <a:extLst>
              <a:ext uri="{FF2B5EF4-FFF2-40B4-BE49-F238E27FC236}">
                <a16:creationId xmlns:a16="http://schemas.microsoft.com/office/drawing/2014/main" id="{957DD29D-A639-481E-907B-A332935518C6}"/>
              </a:ext>
            </a:extLst>
          </p:cNvPr>
          <p:cNvGraphicFramePr>
            <a:graphicFrameLocks noGrp="1"/>
          </p:cNvGraphicFramePr>
          <p:nvPr>
            <p:extLst>
              <p:ext uri="{D42A27DB-BD31-4B8C-83A1-F6EECF244321}">
                <p14:modId xmlns:p14="http://schemas.microsoft.com/office/powerpoint/2010/main" val="3335401429"/>
              </p:ext>
            </p:extLst>
          </p:nvPr>
        </p:nvGraphicFramePr>
        <p:xfrm>
          <a:off x="662609" y="1988654"/>
          <a:ext cx="8066771" cy="113284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656793">
                  <a:extLst>
                    <a:ext uri="{9D8B030D-6E8A-4147-A177-3AD203B41FA5}">
                      <a16:colId xmlns:a16="http://schemas.microsoft.com/office/drawing/2014/main" val="1481688955"/>
                    </a:ext>
                  </a:extLst>
                </a:gridCol>
                <a:gridCol w="2939643">
                  <a:extLst>
                    <a:ext uri="{9D8B030D-6E8A-4147-A177-3AD203B41FA5}">
                      <a16:colId xmlns:a16="http://schemas.microsoft.com/office/drawing/2014/main" val="1073493410"/>
                    </a:ext>
                  </a:extLst>
                </a:gridCol>
                <a:gridCol w="3470335">
                  <a:extLst>
                    <a:ext uri="{9D8B030D-6E8A-4147-A177-3AD203B41FA5}">
                      <a16:colId xmlns:a16="http://schemas.microsoft.com/office/drawing/2014/main" val="2136536668"/>
                    </a:ext>
                  </a:extLst>
                </a:gridCol>
              </a:tblGrid>
              <a:tr h="370840">
                <a:tc>
                  <a:txBody>
                    <a:bodyPr/>
                    <a:lstStyle/>
                    <a:p>
                      <a:pPr algn="ctr"/>
                      <a:r>
                        <a:rPr lang="en-US" sz="1400" dirty="0">
                          <a:latin typeface="Calibri" panose="020F0502020204030204" pitchFamily="34" charset="0"/>
                          <a:cs typeface="Calibri" panose="020F0502020204030204" pitchFamily="34" charset="0"/>
                        </a:rPr>
                        <a:t>RISK TITLE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Calibri" panose="020F0502020204030204" pitchFamily="34" charset="0"/>
                          <a:cs typeface="Calibri" panose="020F0502020204030204" pitchFamily="34" charset="0"/>
                        </a:rPr>
                        <a:t>RISK DESCRIPTION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Calibri" panose="020F0502020204030204" pitchFamily="34" charset="0"/>
                          <a:cs typeface="Calibri" panose="020F0502020204030204" pitchFamily="34" charset="0"/>
                        </a:rPr>
                        <a:t>RISK MITIGATION/RESULTING RISK LEVEL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14756494"/>
                  </a:ext>
                </a:extLst>
              </a:tr>
              <a:tr h="370840">
                <a:tc>
                  <a:txBody>
                    <a:bodyPr/>
                    <a:lstStyle/>
                    <a:p>
                      <a:r>
                        <a:rPr lang="en-US" sz="1100" dirty="0">
                          <a:latin typeface="Calibri" panose="020F0502020204030204" pitchFamily="34" charset="0"/>
                          <a:cs typeface="Calibri" panose="020F0502020204030204" pitchFamily="34" charset="0"/>
                        </a:rPr>
                        <a:t>ACCESSIBILLITY TO DATA</a:t>
                      </a:r>
                    </a:p>
                    <a:p>
                      <a:endParaRPr lang="en-US" sz="1100" dirty="0">
                        <a:latin typeface="Calibri" panose="020F0502020204030204" pitchFamily="34" charset="0"/>
                        <a:cs typeface="Calibri" panose="020F0502020204030204" pitchFamily="34" charset="0"/>
                      </a:endParaRPr>
                    </a:p>
                    <a:p>
                      <a:r>
                        <a:rPr lang="en-US" sz="1100" dirty="0">
                          <a:latin typeface="Calibri" panose="020F0502020204030204" pitchFamily="34" charset="0"/>
                          <a:cs typeface="Calibri" panose="020F0502020204030204" pitchFamily="34" charset="0"/>
                        </a:rPr>
                        <a:t>LEVEL: MEDIUM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Wingdings" panose="05000000000000000000" pitchFamily="2" charset="2"/>
                        <a:buChar char="Ø"/>
                      </a:pPr>
                      <a:r>
                        <a:rPr lang="en-US" sz="1100" dirty="0">
                          <a:latin typeface="Calibri" panose="020F0502020204030204" pitchFamily="34" charset="0"/>
                          <a:cs typeface="Calibri" panose="020F0502020204030204" pitchFamily="34" charset="0"/>
                        </a:rPr>
                        <a:t>Will need access to the individuals acting as the gatekeepers to the data sources. Without access, data connections will not be feasible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marL="285750" indent="-285750">
                        <a:buFont typeface="Wingdings" panose="05000000000000000000" pitchFamily="2" charset="2"/>
                        <a:buChar char="Ø"/>
                      </a:pPr>
                      <a:r>
                        <a:rPr lang="en-US" sz="1100" dirty="0">
                          <a:latin typeface="Calibri" panose="020F0502020204030204" pitchFamily="34" charset="0"/>
                          <a:cs typeface="Calibri" panose="020F0502020204030204" pitchFamily="34" charset="0"/>
                        </a:rPr>
                        <a:t>Out team will work with key stakeholders to identify the correct individuals to contact in order to access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206806389"/>
                  </a:ext>
                </a:extLst>
              </a:tr>
            </a:tbl>
          </a:graphicData>
        </a:graphic>
      </p:graphicFrame>
      <p:grpSp>
        <p:nvGrpSpPr>
          <p:cNvPr id="6" name="Group 5">
            <a:extLst>
              <a:ext uri="{FF2B5EF4-FFF2-40B4-BE49-F238E27FC236}">
                <a16:creationId xmlns:a16="http://schemas.microsoft.com/office/drawing/2014/main" id="{65FD6B3D-AFBA-4B8D-9971-306F1F753CA0}"/>
              </a:ext>
            </a:extLst>
          </p:cNvPr>
          <p:cNvGrpSpPr/>
          <p:nvPr/>
        </p:nvGrpSpPr>
        <p:grpSpPr>
          <a:xfrm>
            <a:off x="5485074" y="1396607"/>
            <a:ext cx="3244306" cy="491996"/>
            <a:chOff x="2989943" y="1481493"/>
            <a:chExt cx="3244306" cy="491996"/>
          </a:xfrm>
        </p:grpSpPr>
        <p:sp>
          <p:nvSpPr>
            <p:cNvPr id="5" name="Rectangle 4">
              <a:extLst>
                <a:ext uri="{FF2B5EF4-FFF2-40B4-BE49-F238E27FC236}">
                  <a16:creationId xmlns:a16="http://schemas.microsoft.com/office/drawing/2014/main" id="{ED4FB30E-566E-4F6B-813A-9FBA5AE9D6F3}"/>
                </a:ext>
              </a:extLst>
            </p:cNvPr>
            <p:cNvSpPr/>
            <p:nvPr/>
          </p:nvSpPr>
          <p:spPr>
            <a:xfrm>
              <a:off x="2989943" y="1481493"/>
              <a:ext cx="3244306" cy="49199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9" name="Group 51">
              <a:extLst>
                <a:ext uri="{FF2B5EF4-FFF2-40B4-BE49-F238E27FC236}">
                  <a16:creationId xmlns:a16="http://schemas.microsoft.com/office/drawing/2014/main" id="{F7779C08-9240-401A-9DD4-95519AD69A15}"/>
                </a:ext>
              </a:extLst>
            </p:cNvPr>
            <p:cNvGrpSpPr>
              <a:grpSpLocks/>
            </p:cNvGrpSpPr>
            <p:nvPr/>
          </p:nvGrpSpPr>
          <p:grpSpPr bwMode="auto">
            <a:xfrm>
              <a:off x="3218252" y="1696308"/>
              <a:ext cx="3015997" cy="277181"/>
              <a:chOff x="-63" y="2815"/>
              <a:chExt cx="527" cy="160"/>
            </a:xfrm>
          </p:grpSpPr>
          <p:sp>
            <p:nvSpPr>
              <p:cNvPr id="21" name="Rectangle 52">
                <a:extLst>
                  <a:ext uri="{FF2B5EF4-FFF2-40B4-BE49-F238E27FC236}">
                    <a16:creationId xmlns:a16="http://schemas.microsoft.com/office/drawing/2014/main" id="{41B931E1-A0ED-4E49-99B9-3F07863894B8}"/>
                  </a:ext>
                </a:extLst>
              </p:cNvPr>
              <p:cNvSpPr>
                <a:spLocks noChangeArrowheads="1"/>
              </p:cNvSpPr>
              <p:nvPr/>
            </p:nvSpPr>
            <p:spPr bwMode="auto">
              <a:xfrm>
                <a:off x="305" y="2830"/>
                <a:ext cx="42" cy="98"/>
              </a:xfrm>
              <a:prstGeom prst="rect">
                <a:avLst/>
              </a:prstGeom>
              <a:solidFill>
                <a:srgbClr val="92D050"/>
              </a:solidFill>
              <a:ln w="9525" algn="ctr">
                <a:solidFill>
                  <a:schemeClr val="tx1"/>
                </a:solidFill>
                <a:miter lim="800000"/>
                <a:headEnd/>
                <a:tailEnd/>
              </a:ln>
            </p:spPr>
            <p:txBody>
              <a:bodyPr wrap="none" lIns="42217" rIns="42217" anchor="ctr"/>
              <a:lstStyle/>
              <a:p>
                <a:endParaRPr lang="en-US" sz="1662" dirty="0"/>
              </a:p>
            </p:txBody>
          </p:sp>
          <p:sp>
            <p:nvSpPr>
              <p:cNvPr id="22" name="Rectangle 53">
                <a:extLst>
                  <a:ext uri="{FF2B5EF4-FFF2-40B4-BE49-F238E27FC236}">
                    <a16:creationId xmlns:a16="http://schemas.microsoft.com/office/drawing/2014/main" id="{72F9C48F-A45B-4FF8-93CE-32A65C6593A1}"/>
                  </a:ext>
                </a:extLst>
              </p:cNvPr>
              <p:cNvSpPr>
                <a:spLocks noChangeArrowheads="1"/>
              </p:cNvSpPr>
              <p:nvPr/>
            </p:nvSpPr>
            <p:spPr bwMode="auto">
              <a:xfrm>
                <a:off x="-63" y="2830"/>
                <a:ext cx="44" cy="98"/>
              </a:xfrm>
              <a:prstGeom prst="rect">
                <a:avLst/>
              </a:prstGeom>
              <a:solidFill>
                <a:srgbClr val="C00000"/>
              </a:solidFill>
              <a:ln w="9525" algn="ctr">
                <a:solidFill>
                  <a:schemeClr val="tx1"/>
                </a:solidFill>
                <a:miter lim="800000"/>
                <a:headEnd/>
                <a:tailEnd/>
              </a:ln>
            </p:spPr>
            <p:txBody>
              <a:bodyPr wrap="none" lIns="42217" rIns="42217" anchor="ctr"/>
              <a:lstStyle/>
              <a:p>
                <a:endParaRPr lang="en-US" sz="1662" dirty="0"/>
              </a:p>
            </p:txBody>
          </p:sp>
          <p:sp>
            <p:nvSpPr>
              <p:cNvPr id="23" name="Rectangle 54">
                <a:extLst>
                  <a:ext uri="{FF2B5EF4-FFF2-40B4-BE49-F238E27FC236}">
                    <a16:creationId xmlns:a16="http://schemas.microsoft.com/office/drawing/2014/main" id="{BB9D90CD-1E90-4790-941B-1E92F3089D8C}"/>
                  </a:ext>
                </a:extLst>
              </p:cNvPr>
              <p:cNvSpPr>
                <a:spLocks noChangeArrowheads="1"/>
              </p:cNvSpPr>
              <p:nvPr/>
            </p:nvSpPr>
            <p:spPr bwMode="auto">
              <a:xfrm>
                <a:off x="110" y="2830"/>
                <a:ext cx="40" cy="96"/>
              </a:xfrm>
              <a:prstGeom prst="rect">
                <a:avLst/>
              </a:prstGeom>
              <a:solidFill>
                <a:srgbClr val="FFFF99"/>
              </a:solidFill>
              <a:ln w="9525" algn="ctr">
                <a:solidFill>
                  <a:schemeClr val="tx1"/>
                </a:solidFill>
                <a:miter lim="800000"/>
                <a:headEnd/>
                <a:tailEnd/>
              </a:ln>
            </p:spPr>
            <p:txBody>
              <a:bodyPr wrap="none" lIns="42217" rIns="42217" anchor="ctr"/>
              <a:lstStyle/>
              <a:p>
                <a:endParaRPr lang="en-US" sz="1662" dirty="0"/>
              </a:p>
            </p:txBody>
          </p:sp>
          <p:sp>
            <p:nvSpPr>
              <p:cNvPr id="24" name="Text Box 55">
                <a:extLst>
                  <a:ext uri="{FF2B5EF4-FFF2-40B4-BE49-F238E27FC236}">
                    <a16:creationId xmlns:a16="http://schemas.microsoft.com/office/drawing/2014/main" id="{ECA30B33-5426-416B-BC72-BE1057E18A11}"/>
                  </a:ext>
                </a:extLst>
              </p:cNvPr>
              <p:cNvSpPr txBox="1">
                <a:spLocks noChangeArrowheads="1"/>
              </p:cNvSpPr>
              <p:nvPr/>
            </p:nvSpPr>
            <p:spPr bwMode="auto">
              <a:xfrm>
                <a:off x="-5" y="2815"/>
                <a:ext cx="112"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42217" rIns="42217">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algn="ctr" eaLnBrk="0" fontAlgn="base" hangingPunct="0">
                  <a:spcBef>
                    <a:spcPct val="0"/>
                  </a:spcBef>
                  <a:spcAft>
                    <a:spcPct val="0"/>
                  </a:spcAft>
                  <a:defRPr sz="1000">
                    <a:solidFill>
                      <a:schemeClr val="tx1"/>
                    </a:solidFill>
                    <a:latin typeface="Arial" charset="0"/>
                  </a:defRPr>
                </a:lvl6pPr>
                <a:lvl7pPr marL="2971800" indent="-228600" algn="ctr" eaLnBrk="0" fontAlgn="base" hangingPunct="0">
                  <a:spcBef>
                    <a:spcPct val="0"/>
                  </a:spcBef>
                  <a:spcAft>
                    <a:spcPct val="0"/>
                  </a:spcAft>
                  <a:defRPr sz="1000">
                    <a:solidFill>
                      <a:schemeClr val="tx1"/>
                    </a:solidFill>
                    <a:latin typeface="Arial" charset="0"/>
                  </a:defRPr>
                </a:lvl7pPr>
                <a:lvl8pPr marL="3429000" indent="-228600" algn="ctr" eaLnBrk="0" fontAlgn="base" hangingPunct="0">
                  <a:spcBef>
                    <a:spcPct val="0"/>
                  </a:spcBef>
                  <a:spcAft>
                    <a:spcPct val="0"/>
                  </a:spcAft>
                  <a:defRPr sz="1000">
                    <a:solidFill>
                      <a:schemeClr val="tx1"/>
                    </a:solidFill>
                    <a:latin typeface="Arial" charset="0"/>
                  </a:defRPr>
                </a:lvl8pPr>
                <a:lvl9pPr marL="3886200" indent="-228600" algn="ctr" eaLnBrk="0" fontAlgn="base" hangingPunct="0">
                  <a:spcBef>
                    <a:spcPct val="0"/>
                  </a:spcBef>
                  <a:spcAft>
                    <a:spcPct val="0"/>
                  </a:spcAft>
                  <a:defRPr sz="1000">
                    <a:solidFill>
                      <a:schemeClr val="tx1"/>
                    </a:solidFill>
                    <a:latin typeface="Arial" charset="0"/>
                  </a:defRPr>
                </a:lvl9pPr>
              </a:lstStyle>
              <a:p>
                <a:r>
                  <a:rPr lang="en-US" sz="923" dirty="0">
                    <a:latin typeface="+mn-lt"/>
                  </a:rPr>
                  <a:t>High Risk</a:t>
                </a:r>
              </a:p>
            </p:txBody>
          </p:sp>
          <p:sp>
            <p:nvSpPr>
              <p:cNvPr id="25" name="Text Box 56">
                <a:extLst>
                  <a:ext uri="{FF2B5EF4-FFF2-40B4-BE49-F238E27FC236}">
                    <a16:creationId xmlns:a16="http://schemas.microsoft.com/office/drawing/2014/main" id="{556D29CE-B0AF-4907-BC5D-9861D97A304A}"/>
                  </a:ext>
                </a:extLst>
              </p:cNvPr>
              <p:cNvSpPr txBox="1">
                <a:spLocks noChangeArrowheads="1"/>
              </p:cNvSpPr>
              <p:nvPr/>
            </p:nvSpPr>
            <p:spPr bwMode="auto">
              <a:xfrm>
                <a:off x="164" y="2815"/>
                <a:ext cx="129"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42217" rIns="42217">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algn="ctr" eaLnBrk="0" fontAlgn="base" hangingPunct="0">
                  <a:spcBef>
                    <a:spcPct val="0"/>
                  </a:spcBef>
                  <a:spcAft>
                    <a:spcPct val="0"/>
                  </a:spcAft>
                  <a:defRPr sz="1000">
                    <a:solidFill>
                      <a:schemeClr val="tx1"/>
                    </a:solidFill>
                    <a:latin typeface="Arial" charset="0"/>
                  </a:defRPr>
                </a:lvl6pPr>
                <a:lvl7pPr marL="2971800" indent="-228600" algn="ctr" eaLnBrk="0" fontAlgn="base" hangingPunct="0">
                  <a:spcBef>
                    <a:spcPct val="0"/>
                  </a:spcBef>
                  <a:spcAft>
                    <a:spcPct val="0"/>
                  </a:spcAft>
                  <a:defRPr sz="1000">
                    <a:solidFill>
                      <a:schemeClr val="tx1"/>
                    </a:solidFill>
                    <a:latin typeface="Arial" charset="0"/>
                  </a:defRPr>
                </a:lvl7pPr>
                <a:lvl8pPr marL="3429000" indent="-228600" algn="ctr" eaLnBrk="0" fontAlgn="base" hangingPunct="0">
                  <a:spcBef>
                    <a:spcPct val="0"/>
                  </a:spcBef>
                  <a:spcAft>
                    <a:spcPct val="0"/>
                  </a:spcAft>
                  <a:defRPr sz="1000">
                    <a:solidFill>
                      <a:schemeClr val="tx1"/>
                    </a:solidFill>
                    <a:latin typeface="Arial" charset="0"/>
                  </a:defRPr>
                </a:lvl8pPr>
                <a:lvl9pPr marL="3886200" indent="-228600" algn="ctr" eaLnBrk="0" fontAlgn="base" hangingPunct="0">
                  <a:spcBef>
                    <a:spcPct val="0"/>
                  </a:spcBef>
                  <a:spcAft>
                    <a:spcPct val="0"/>
                  </a:spcAft>
                  <a:defRPr sz="1000">
                    <a:solidFill>
                      <a:schemeClr val="tx1"/>
                    </a:solidFill>
                    <a:latin typeface="Arial" charset="0"/>
                  </a:defRPr>
                </a:lvl9pPr>
              </a:lstStyle>
              <a:p>
                <a:r>
                  <a:rPr lang="en-US" sz="923" dirty="0">
                    <a:latin typeface="+mn-lt"/>
                  </a:rPr>
                  <a:t>Medium Risk</a:t>
                </a:r>
              </a:p>
            </p:txBody>
          </p:sp>
          <p:sp>
            <p:nvSpPr>
              <p:cNvPr id="26" name="Text Box 57">
                <a:extLst>
                  <a:ext uri="{FF2B5EF4-FFF2-40B4-BE49-F238E27FC236}">
                    <a16:creationId xmlns:a16="http://schemas.microsoft.com/office/drawing/2014/main" id="{CD6107FD-CB67-4D1B-AD49-110FC2E9E5CB}"/>
                  </a:ext>
                </a:extLst>
              </p:cNvPr>
              <p:cNvSpPr txBox="1">
                <a:spLocks noChangeArrowheads="1"/>
              </p:cNvSpPr>
              <p:nvPr/>
            </p:nvSpPr>
            <p:spPr bwMode="auto">
              <a:xfrm>
                <a:off x="359" y="2815"/>
                <a:ext cx="105"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42217" rIns="42217">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algn="ctr" eaLnBrk="0" fontAlgn="base" hangingPunct="0">
                  <a:spcBef>
                    <a:spcPct val="0"/>
                  </a:spcBef>
                  <a:spcAft>
                    <a:spcPct val="0"/>
                  </a:spcAft>
                  <a:defRPr sz="1000">
                    <a:solidFill>
                      <a:schemeClr val="tx1"/>
                    </a:solidFill>
                    <a:latin typeface="Arial" charset="0"/>
                  </a:defRPr>
                </a:lvl6pPr>
                <a:lvl7pPr marL="2971800" indent="-228600" algn="ctr" eaLnBrk="0" fontAlgn="base" hangingPunct="0">
                  <a:spcBef>
                    <a:spcPct val="0"/>
                  </a:spcBef>
                  <a:spcAft>
                    <a:spcPct val="0"/>
                  </a:spcAft>
                  <a:defRPr sz="1000">
                    <a:solidFill>
                      <a:schemeClr val="tx1"/>
                    </a:solidFill>
                    <a:latin typeface="Arial" charset="0"/>
                  </a:defRPr>
                </a:lvl7pPr>
                <a:lvl8pPr marL="3429000" indent="-228600" algn="ctr" eaLnBrk="0" fontAlgn="base" hangingPunct="0">
                  <a:spcBef>
                    <a:spcPct val="0"/>
                  </a:spcBef>
                  <a:spcAft>
                    <a:spcPct val="0"/>
                  </a:spcAft>
                  <a:defRPr sz="1000">
                    <a:solidFill>
                      <a:schemeClr val="tx1"/>
                    </a:solidFill>
                    <a:latin typeface="Arial" charset="0"/>
                  </a:defRPr>
                </a:lvl8pPr>
                <a:lvl9pPr marL="3886200" indent="-228600" algn="ctr" eaLnBrk="0" fontAlgn="base" hangingPunct="0">
                  <a:spcBef>
                    <a:spcPct val="0"/>
                  </a:spcBef>
                  <a:spcAft>
                    <a:spcPct val="0"/>
                  </a:spcAft>
                  <a:defRPr sz="1000">
                    <a:solidFill>
                      <a:schemeClr val="tx1"/>
                    </a:solidFill>
                    <a:latin typeface="Arial" charset="0"/>
                  </a:defRPr>
                </a:lvl9pPr>
              </a:lstStyle>
              <a:p>
                <a:r>
                  <a:rPr lang="en-US" sz="923" dirty="0">
                    <a:latin typeface="+mn-lt"/>
                  </a:rPr>
                  <a:t>Low Risk</a:t>
                </a:r>
              </a:p>
            </p:txBody>
          </p:sp>
        </p:grpSp>
        <p:sp>
          <p:nvSpPr>
            <p:cNvPr id="20" name="Text Box 58">
              <a:extLst>
                <a:ext uri="{FF2B5EF4-FFF2-40B4-BE49-F238E27FC236}">
                  <a16:creationId xmlns:a16="http://schemas.microsoft.com/office/drawing/2014/main" id="{B505828D-4F0C-4DD4-8C71-82A31C8A36AA}"/>
                </a:ext>
              </a:extLst>
            </p:cNvPr>
            <p:cNvSpPr txBox="1">
              <a:spLocks noChangeArrowheads="1"/>
            </p:cNvSpPr>
            <p:nvPr/>
          </p:nvSpPr>
          <p:spPr bwMode="auto">
            <a:xfrm>
              <a:off x="3143854" y="1481493"/>
              <a:ext cx="932841" cy="233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42217" rIns="42217">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algn="ctr" eaLnBrk="0" fontAlgn="base" hangingPunct="0">
                <a:spcBef>
                  <a:spcPct val="0"/>
                </a:spcBef>
                <a:spcAft>
                  <a:spcPct val="0"/>
                </a:spcAft>
                <a:defRPr sz="1000">
                  <a:solidFill>
                    <a:schemeClr val="tx1"/>
                  </a:solidFill>
                  <a:latin typeface="Arial" charset="0"/>
                </a:defRPr>
              </a:lvl6pPr>
              <a:lvl7pPr marL="2971800" indent="-228600" algn="ctr" eaLnBrk="0" fontAlgn="base" hangingPunct="0">
                <a:spcBef>
                  <a:spcPct val="0"/>
                </a:spcBef>
                <a:spcAft>
                  <a:spcPct val="0"/>
                </a:spcAft>
                <a:defRPr sz="1000">
                  <a:solidFill>
                    <a:schemeClr val="tx1"/>
                  </a:solidFill>
                  <a:latin typeface="Arial" charset="0"/>
                </a:defRPr>
              </a:lvl7pPr>
              <a:lvl8pPr marL="3429000" indent="-228600" algn="ctr" eaLnBrk="0" fontAlgn="base" hangingPunct="0">
                <a:spcBef>
                  <a:spcPct val="0"/>
                </a:spcBef>
                <a:spcAft>
                  <a:spcPct val="0"/>
                </a:spcAft>
                <a:defRPr sz="1000">
                  <a:solidFill>
                    <a:schemeClr val="tx1"/>
                  </a:solidFill>
                  <a:latin typeface="Arial" charset="0"/>
                </a:defRPr>
              </a:lvl8pPr>
              <a:lvl9pPr marL="3886200" indent="-228600" algn="ctr" eaLnBrk="0" fontAlgn="base" hangingPunct="0">
                <a:spcBef>
                  <a:spcPct val="0"/>
                </a:spcBef>
                <a:spcAft>
                  <a:spcPct val="0"/>
                </a:spcAft>
                <a:defRPr sz="1000">
                  <a:solidFill>
                    <a:schemeClr val="tx1"/>
                  </a:solidFill>
                  <a:latin typeface="Arial" charset="0"/>
                </a:defRPr>
              </a:lvl9pPr>
            </a:lstStyle>
            <a:p>
              <a:r>
                <a:rPr lang="en-US" sz="923" dirty="0">
                  <a:latin typeface="+mn-lt"/>
                </a:rPr>
                <a:t>Risk Level Key: </a:t>
              </a:r>
            </a:p>
          </p:txBody>
        </p:sp>
      </p:grpSp>
      <p:sp>
        <p:nvSpPr>
          <p:cNvPr id="55" name="Footer Placeholder 4">
            <a:extLst>
              <a:ext uri="{FF2B5EF4-FFF2-40B4-BE49-F238E27FC236}">
                <a16:creationId xmlns:a16="http://schemas.microsoft.com/office/drawing/2014/main" id="{4241F65D-34A4-479C-869A-74C087C0E97C}"/>
              </a:ext>
            </a:extLst>
          </p:cNvPr>
          <p:cNvSpPr txBox="1">
            <a:spLocks/>
          </p:cNvSpPr>
          <p:nvPr/>
        </p:nvSpPr>
        <p:spPr>
          <a:xfrm>
            <a:off x="662606" y="6400800"/>
            <a:ext cx="3662132" cy="457199"/>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46" i="1" dirty="0">
                <a:latin typeface="Georgia" charset="0"/>
              </a:rPr>
              <a:t>This document is confidential and intended solely for the client to whom it is addressed</a:t>
            </a:r>
          </a:p>
        </p:txBody>
      </p:sp>
    </p:spTree>
    <p:extLst>
      <p:ext uri="{BB962C8B-B14F-4D97-AF65-F5344CB8AC3E}">
        <p14:creationId xmlns:p14="http://schemas.microsoft.com/office/powerpoint/2010/main" val="8289917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62609" y="173773"/>
            <a:ext cx="8094550" cy="981308"/>
          </a:xfrm>
        </p:spPr>
        <p:txBody>
          <a:bodyPr/>
          <a:lstStyle/>
          <a:p>
            <a:r>
              <a:rPr lang="en-US" sz="2000" dirty="0"/>
              <a:t>The assessment team is available to answer questions or concerns at any time</a:t>
            </a:r>
            <a:endParaRPr lang="en-US" sz="2000" cap="none" spc="0" dirty="0"/>
          </a:p>
        </p:txBody>
      </p:sp>
      <p:sp>
        <p:nvSpPr>
          <p:cNvPr id="7" name="Slide Number Placeholder 6"/>
          <p:cNvSpPr>
            <a:spLocks noGrp="1"/>
          </p:cNvSpPr>
          <p:nvPr>
            <p:ph type="sldNum" sz="quarter" idx="10"/>
          </p:nvPr>
        </p:nvSpPr>
        <p:spPr/>
        <p:txBody>
          <a:bodyPr/>
          <a:lstStyle/>
          <a:p>
            <a:fld id="{EACE6E22-E655-5947-A8B4-6F095FBA2C12}" type="slidenum">
              <a:rPr lang="en-US" smtClean="0"/>
              <a:pPr/>
              <a:t>15</a:t>
            </a:fld>
            <a:endParaRPr lang="en-US" dirty="0"/>
          </a:p>
        </p:txBody>
      </p:sp>
      <p:graphicFrame>
        <p:nvGraphicFramePr>
          <p:cNvPr id="8" name="Content Placeholder 7">
            <a:extLst>
              <a:ext uri="{FF2B5EF4-FFF2-40B4-BE49-F238E27FC236}">
                <a16:creationId xmlns:a16="http://schemas.microsoft.com/office/drawing/2014/main" id="{64892B11-01BC-49B3-B65F-550E947C943D}"/>
              </a:ext>
            </a:extLst>
          </p:cNvPr>
          <p:cNvGraphicFramePr>
            <a:graphicFrameLocks/>
          </p:cNvGraphicFramePr>
          <p:nvPr>
            <p:extLst>
              <p:ext uri="{D42A27DB-BD31-4B8C-83A1-F6EECF244321}">
                <p14:modId xmlns:p14="http://schemas.microsoft.com/office/powerpoint/2010/main" val="516626613"/>
              </p:ext>
            </p:extLst>
          </p:nvPr>
        </p:nvGraphicFramePr>
        <p:xfrm>
          <a:off x="662609" y="1588951"/>
          <a:ext cx="8094549" cy="2438223"/>
        </p:xfrm>
        <a:graphic>
          <a:graphicData uri="http://schemas.openxmlformats.org/drawingml/2006/table">
            <a:tbl>
              <a:tblPr firstRow="1" bandRow="1"/>
              <a:tblGrid>
                <a:gridCol w="1518529">
                  <a:extLst>
                    <a:ext uri="{9D8B030D-6E8A-4147-A177-3AD203B41FA5}">
                      <a16:colId xmlns:a16="http://schemas.microsoft.com/office/drawing/2014/main" val="2788738283"/>
                    </a:ext>
                  </a:extLst>
                </a:gridCol>
                <a:gridCol w="3103926">
                  <a:extLst>
                    <a:ext uri="{9D8B030D-6E8A-4147-A177-3AD203B41FA5}">
                      <a16:colId xmlns:a16="http://schemas.microsoft.com/office/drawing/2014/main" val="3898959174"/>
                    </a:ext>
                  </a:extLst>
                </a:gridCol>
                <a:gridCol w="1291905">
                  <a:extLst>
                    <a:ext uri="{9D8B030D-6E8A-4147-A177-3AD203B41FA5}">
                      <a16:colId xmlns:a16="http://schemas.microsoft.com/office/drawing/2014/main" val="2131361403"/>
                    </a:ext>
                  </a:extLst>
                </a:gridCol>
                <a:gridCol w="2180189">
                  <a:extLst>
                    <a:ext uri="{9D8B030D-6E8A-4147-A177-3AD203B41FA5}">
                      <a16:colId xmlns:a16="http://schemas.microsoft.com/office/drawing/2014/main" val="4162759614"/>
                    </a:ext>
                  </a:extLst>
                </a:gridCol>
              </a:tblGrid>
              <a:tr h="396415">
                <a:tc>
                  <a:txBody>
                    <a:bodyPr/>
                    <a:lstStyle>
                      <a:lvl1pPr marL="0" algn="l" defTabSz="844083" rtl="0" eaLnBrk="1" latinLnBrk="0" hangingPunct="1">
                        <a:defRPr sz="1662" b="1" kern="1200">
                          <a:solidFill>
                            <a:schemeClr val="lt1"/>
                          </a:solidFill>
                          <a:latin typeface="Calibri"/>
                        </a:defRPr>
                      </a:lvl1pPr>
                      <a:lvl2pPr marL="422041" algn="l" defTabSz="844083" rtl="0" eaLnBrk="1" latinLnBrk="0" hangingPunct="1">
                        <a:defRPr sz="1662" b="1" kern="1200">
                          <a:solidFill>
                            <a:schemeClr val="lt1"/>
                          </a:solidFill>
                          <a:latin typeface="Calibri"/>
                        </a:defRPr>
                      </a:lvl2pPr>
                      <a:lvl3pPr marL="844083" algn="l" defTabSz="844083" rtl="0" eaLnBrk="1" latinLnBrk="0" hangingPunct="1">
                        <a:defRPr sz="1662" b="1" kern="1200">
                          <a:solidFill>
                            <a:schemeClr val="lt1"/>
                          </a:solidFill>
                          <a:latin typeface="Calibri"/>
                        </a:defRPr>
                      </a:lvl3pPr>
                      <a:lvl4pPr marL="1266124" algn="l" defTabSz="844083" rtl="0" eaLnBrk="1" latinLnBrk="0" hangingPunct="1">
                        <a:defRPr sz="1662" b="1" kern="1200">
                          <a:solidFill>
                            <a:schemeClr val="lt1"/>
                          </a:solidFill>
                          <a:latin typeface="Calibri"/>
                        </a:defRPr>
                      </a:lvl4pPr>
                      <a:lvl5pPr marL="1688165" algn="l" defTabSz="844083" rtl="0" eaLnBrk="1" latinLnBrk="0" hangingPunct="1">
                        <a:defRPr sz="1662" b="1" kern="1200">
                          <a:solidFill>
                            <a:schemeClr val="lt1"/>
                          </a:solidFill>
                          <a:latin typeface="Calibri"/>
                        </a:defRPr>
                      </a:lvl5pPr>
                      <a:lvl6pPr marL="2110207" algn="l" defTabSz="844083" rtl="0" eaLnBrk="1" latinLnBrk="0" hangingPunct="1">
                        <a:defRPr sz="1662" b="1" kern="1200">
                          <a:solidFill>
                            <a:schemeClr val="lt1"/>
                          </a:solidFill>
                          <a:latin typeface="Calibri"/>
                        </a:defRPr>
                      </a:lvl6pPr>
                      <a:lvl7pPr marL="2532248" algn="l" defTabSz="844083" rtl="0" eaLnBrk="1" latinLnBrk="0" hangingPunct="1">
                        <a:defRPr sz="1662" b="1" kern="1200">
                          <a:solidFill>
                            <a:schemeClr val="lt1"/>
                          </a:solidFill>
                          <a:latin typeface="Calibri"/>
                        </a:defRPr>
                      </a:lvl7pPr>
                      <a:lvl8pPr marL="2954289" algn="l" defTabSz="844083" rtl="0" eaLnBrk="1" latinLnBrk="0" hangingPunct="1">
                        <a:defRPr sz="1662" b="1" kern="1200">
                          <a:solidFill>
                            <a:schemeClr val="lt1"/>
                          </a:solidFill>
                          <a:latin typeface="Calibri"/>
                        </a:defRPr>
                      </a:lvl8pPr>
                      <a:lvl9pPr marL="3376331" algn="l" defTabSz="844083" rtl="0" eaLnBrk="1" latinLnBrk="0" hangingPunct="1">
                        <a:defRPr sz="1662" b="1" kern="1200">
                          <a:solidFill>
                            <a:schemeClr val="lt1"/>
                          </a:solidFill>
                          <a:latin typeface="Calibri"/>
                        </a:defRPr>
                      </a:lvl9pPr>
                    </a:lstStyle>
                    <a:p>
                      <a:pPr algn="ctr"/>
                      <a:r>
                        <a:rPr lang="en-US" sz="1400" dirty="0">
                          <a:latin typeface="+mn-lt"/>
                        </a:rPr>
                        <a:t>Name</a:t>
                      </a:r>
                    </a:p>
                  </a:txBody>
                  <a:tcPr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5D7D95"/>
                    </a:solidFill>
                  </a:tcPr>
                </a:tc>
                <a:tc>
                  <a:txBody>
                    <a:bodyPr/>
                    <a:lstStyle>
                      <a:lvl1pPr marL="0" algn="l" defTabSz="844083" rtl="0" eaLnBrk="1" latinLnBrk="0" hangingPunct="1">
                        <a:defRPr sz="1662" b="1" kern="1200">
                          <a:solidFill>
                            <a:schemeClr val="lt1"/>
                          </a:solidFill>
                          <a:latin typeface="Calibri"/>
                        </a:defRPr>
                      </a:lvl1pPr>
                      <a:lvl2pPr marL="422041" algn="l" defTabSz="844083" rtl="0" eaLnBrk="1" latinLnBrk="0" hangingPunct="1">
                        <a:defRPr sz="1662" b="1" kern="1200">
                          <a:solidFill>
                            <a:schemeClr val="lt1"/>
                          </a:solidFill>
                          <a:latin typeface="Calibri"/>
                        </a:defRPr>
                      </a:lvl2pPr>
                      <a:lvl3pPr marL="844083" algn="l" defTabSz="844083" rtl="0" eaLnBrk="1" latinLnBrk="0" hangingPunct="1">
                        <a:defRPr sz="1662" b="1" kern="1200">
                          <a:solidFill>
                            <a:schemeClr val="lt1"/>
                          </a:solidFill>
                          <a:latin typeface="Calibri"/>
                        </a:defRPr>
                      </a:lvl3pPr>
                      <a:lvl4pPr marL="1266124" algn="l" defTabSz="844083" rtl="0" eaLnBrk="1" latinLnBrk="0" hangingPunct="1">
                        <a:defRPr sz="1662" b="1" kern="1200">
                          <a:solidFill>
                            <a:schemeClr val="lt1"/>
                          </a:solidFill>
                          <a:latin typeface="Calibri"/>
                        </a:defRPr>
                      </a:lvl4pPr>
                      <a:lvl5pPr marL="1688165" algn="l" defTabSz="844083" rtl="0" eaLnBrk="1" latinLnBrk="0" hangingPunct="1">
                        <a:defRPr sz="1662" b="1" kern="1200">
                          <a:solidFill>
                            <a:schemeClr val="lt1"/>
                          </a:solidFill>
                          <a:latin typeface="Calibri"/>
                        </a:defRPr>
                      </a:lvl5pPr>
                      <a:lvl6pPr marL="2110207" algn="l" defTabSz="844083" rtl="0" eaLnBrk="1" latinLnBrk="0" hangingPunct="1">
                        <a:defRPr sz="1662" b="1" kern="1200">
                          <a:solidFill>
                            <a:schemeClr val="lt1"/>
                          </a:solidFill>
                          <a:latin typeface="Calibri"/>
                        </a:defRPr>
                      </a:lvl6pPr>
                      <a:lvl7pPr marL="2532248" algn="l" defTabSz="844083" rtl="0" eaLnBrk="1" latinLnBrk="0" hangingPunct="1">
                        <a:defRPr sz="1662" b="1" kern="1200">
                          <a:solidFill>
                            <a:schemeClr val="lt1"/>
                          </a:solidFill>
                          <a:latin typeface="Calibri"/>
                        </a:defRPr>
                      </a:lvl7pPr>
                      <a:lvl8pPr marL="2954289" algn="l" defTabSz="844083" rtl="0" eaLnBrk="1" latinLnBrk="0" hangingPunct="1">
                        <a:defRPr sz="1662" b="1" kern="1200">
                          <a:solidFill>
                            <a:schemeClr val="lt1"/>
                          </a:solidFill>
                          <a:latin typeface="Calibri"/>
                        </a:defRPr>
                      </a:lvl8pPr>
                      <a:lvl9pPr marL="3376331" algn="l" defTabSz="844083" rtl="0" eaLnBrk="1" latinLnBrk="0" hangingPunct="1">
                        <a:defRPr sz="1662" b="1" kern="1200">
                          <a:solidFill>
                            <a:schemeClr val="lt1"/>
                          </a:solidFill>
                          <a:latin typeface="Calibri"/>
                        </a:defRPr>
                      </a:lvl9pPr>
                    </a:lstStyle>
                    <a:p>
                      <a:pPr algn="ctr"/>
                      <a:r>
                        <a:rPr lang="en-US" sz="1400" dirty="0">
                          <a:latin typeface="+mn-lt"/>
                        </a:rPr>
                        <a:t>ROLE</a:t>
                      </a:r>
                    </a:p>
                  </a:txBody>
                  <a:tcPr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5D7D95"/>
                    </a:solidFill>
                  </a:tcPr>
                </a:tc>
                <a:tc>
                  <a:txBody>
                    <a:bodyPr/>
                    <a:lstStyle>
                      <a:lvl1pPr marL="0" algn="l" defTabSz="844083" rtl="0" eaLnBrk="1" latinLnBrk="0" hangingPunct="1">
                        <a:defRPr sz="1662" b="1" kern="1200">
                          <a:solidFill>
                            <a:schemeClr val="lt1"/>
                          </a:solidFill>
                          <a:latin typeface="Calibri"/>
                        </a:defRPr>
                      </a:lvl1pPr>
                      <a:lvl2pPr marL="422041" algn="l" defTabSz="844083" rtl="0" eaLnBrk="1" latinLnBrk="0" hangingPunct="1">
                        <a:defRPr sz="1662" b="1" kern="1200">
                          <a:solidFill>
                            <a:schemeClr val="lt1"/>
                          </a:solidFill>
                          <a:latin typeface="Calibri"/>
                        </a:defRPr>
                      </a:lvl2pPr>
                      <a:lvl3pPr marL="844083" algn="l" defTabSz="844083" rtl="0" eaLnBrk="1" latinLnBrk="0" hangingPunct="1">
                        <a:defRPr sz="1662" b="1" kern="1200">
                          <a:solidFill>
                            <a:schemeClr val="lt1"/>
                          </a:solidFill>
                          <a:latin typeface="Calibri"/>
                        </a:defRPr>
                      </a:lvl3pPr>
                      <a:lvl4pPr marL="1266124" algn="l" defTabSz="844083" rtl="0" eaLnBrk="1" latinLnBrk="0" hangingPunct="1">
                        <a:defRPr sz="1662" b="1" kern="1200">
                          <a:solidFill>
                            <a:schemeClr val="lt1"/>
                          </a:solidFill>
                          <a:latin typeface="Calibri"/>
                        </a:defRPr>
                      </a:lvl4pPr>
                      <a:lvl5pPr marL="1688165" algn="l" defTabSz="844083" rtl="0" eaLnBrk="1" latinLnBrk="0" hangingPunct="1">
                        <a:defRPr sz="1662" b="1" kern="1200">
                          <a:solidFill>
                            <a:schemeClr val="lt1"/>
                          </a:solidFill>
                          <a:latin typeface="Calibri"/>
                        </a:defRPr>
                      </a:lvl5pPr>
                      <a:lvl6pPr marL="2110207" algn="l" defTabSz="844083" rtl="0" eaLnBrk="1" latinLnBrk="0" hangingPunct="1">
                        <a:defRPr sz="1662" b="1" kern="1200">
                          <a:solidFill>
                            <a:schemeClr val="lt1"/>
                          </a:solidFill>
                          <a:latin typeface="Calibri"/>
                        </a:defRPr>
                      </a:lvl6pPr>
                      <a:lvl7pPr marL="2532248" algn="l" defTabSz="844083" rtl="0" eaLnBrk="1" latinLnBrk="0" hangingPunct="1">
                        <a:defRPr sz="1662" b="1" kern="1200">
                          <a:solidFill>
                            <a:schemeClr val="lt1"/>
                          </a:solidFill>
                          <a:latin typeface="Calibri"/>
                        </a:defRPr>
                      </a:lvl7pPr>
                      <a:lvl8pPr marL="2954289" algn="l" defTabSz="844083" rtl="0" eaLnBrk="1" latinLnBrk="0" hangingPunct="1">
                        <a:defRPr sz="1662" b="1" kern="1200">
                          <a:solidFill>
                            <a:schemeClr val="lt1"/>
                          </a:solidFill>
                          <a:latin typeface="Calibri"/>
                        </a:defRPr>
                      </a:lvl8pPr>
                      <a:lvl9pPr marL="3376331" algn="l" defTabSz="844083" rtl="0" eaLnBrk="1" latinLnBrk="0" hangingPunct="1">
                        <a:defRPr sz="1662" b="1" kern="1200">
                          <a:solidFill>
                            <a:schemeClr val="lt1"/>
                          </a:solidFill>
                          <a:latin typeface="Calibri"/>
                        </a:defRPr>
                      </a:lvl9pPr>
                    </a:lstStyle>
                    <a:p>
                      <a:pPr algn="ctr"/>
                      <a:r>
                        <a:rPr lang="en-US" sz="1400" dirty="0">
                          <a:latin typeface="+mn-lt"/>
                        </a:rPr>
                        <a:t>PHONE</a:t>
                      </a:r>
                    </a:p>
                  </a:txBody>
                  <a:tcPr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5D7D95"/>
                    </a:solidFill>
                  </a:tcPr>
                </a:tc>
                <a:tc>
                  <a:txBody>
                    <a:bodyPr/>
                    <a:lstStyle>
                      <a:lvl1pPr marL="0" algn="l" defTabSz="844083" rtl="0" eaLnBrk="1" latinLnBrk="0" hangingPunct="1">
                        <a:defRPr sz="1662" b="1" kern="1200">
                          <a:solidFill>
                            <a:schemeClr val="lt1"/>
                          </a:solidFill>
                          <a:latin typeface="Calibri"/>
                        </a:defRPr>
                      </a:lvl1pPr>
                      <a:lvl2pPr marL="422041" algn="l" defTabSz="844083" rtl="0" eaLnBrk="1" latinLnBrk="0" hangingPunct="1">
                        <a:defRPr sz="1662" b="1" kern="1200">
                          <a:solidFill>
                            <a:schemeClr val="lt1"/>
                          </a:solidFill>
                          <a:latin typeface="Calibri"/>
                        </a:defRPr>
                      </a:lvl2pPr>
                      <a:lvl3pPr marL="844083" algn="l" defTabSz="844083" rtl="0" eaLnBrk="1" latinLnBrk="0" hangingPunct="1">
                        <a:defRPr sz="1662" b="1" kern="1200">
                          <a:solidFill>
                            <a:schemeClr val="lt1"/>
                          </a:solidFill>
                          <a:latin typeface="Calibri"/>
                        </a:defRPr>
                      </a:lvl3pPr>
                      <a:lvl4pPr marL="1266124" algn="l" defTabSz="844083" rtl="0" eaLnBrk="1" latinLnBrk="0" hangingPunct="1">
                        <a:defRPr sz="1662" b="1" kern="1200">
                          <a:solidFill>
                            <a:schemeClr val="lt1"/>
                          </a:solidFill>
                          <a:latin typeface="Calibri"/>
                        </a:defRPr>
                      </a:lvl4pPr>
                      <a:lvl5pPr marL="1688165" algn="l" defTabSz="844083" rtl="0" eaLnBrk="1" latinLnBrk="0" hangingPunct="1">
                        <a:defRPr sz="1662" b="1" kern="1200">
                          <a:solidFill>
                            <a:schemeClr val="lt1"/>
                          </a:solidFill>
                          <a:latin typeface="Calibri"/>
                        </a:defRPr>
                      </a:lvl5pPr>
                      <a:lvl6pPr marL="2110207" algn="l" defTabSz="844083" rtl="0" eaLnBrk="1" latinLnBrk="0" hangingPunct="1">
                        <a:defRPr sz="1662" b="1" kern="1200">
                          <a:solidFill>
                            <a:schemeClr val="lt1"/>
                          </a:solidFill>
                          <a:latin typeface="Calibri"/>
                        </a:defRPr>
                      </a:lvl6pPr>
                      <a:lvl7pPr marL="2532248" algn="l" defTabSz="844083" rtl="0" eaLnBrk="1" latinLnBrk="0" hangingPunct="1">
                        <a:defRPr sz="1662" b="1" kern="1200">
                          <a:solidFill>
                            <a:schemeClr val="lt1"/>
                          </a:solidFill>
                          <a:latin typeface="Calibri"/>
                        </a:defRPr>
                      </a:lvl7pPr>
                      <a:lvl8pPr marL="2954289" algn="l" defTabSz="844083" rtl="0" eaLnBrk="1" latinLnBrk="0" hangingPunct="1">
                        <a:defRPr sz="1662" b="1" kern="1200">
                          <a:solidFill>
                            <a:schemeClr val="lt1"/>
                          </a:solidFill>
                          <a:latin typeface="Calibri"/>
                        </a:defRPr>
                      </a:lvl8pPr>
                      <a:lvl9pPr marL="3376331" algn="l" defTabSz="844083" rtl="0" eaLnBrk="1" latinLnBrk="0" hangingPunct="1">
                        <a:defRPr sz="1662" b="1" kern="1200">
                          <a:solidFill>
                            <a:schemeClr val="lt1"/>
                          </a:solidFill>
                          <a:latin typeface="Calibri"/>
                        </a:defRPr>
                      </a:lvl9pPr>
                    </a:lstStyle>
                    <a:p>
                      <a:pPr algn="ctr"/>
                      <a:r>
                        <a:rPr lang="en-US" sz="1400" dirty="0">
                          <a:latin typeface="+mn-lt"/>
                        </a:rPr>
                        <a:t>EMAIL</a:t>
                      </a:r>
                    </a:p>
                  </a:txBody>
                  <a:tcPr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5D7D95"/>
                    </a:solidFill>
                  </a:tcPr>
                </a:tc>
                <a:extLst>
                  <a:ext uri="{0D108BD9-81ED-4DB2-BD59-A6C34878D82A}">
                    <a16:rowId xmlns:a16="http://schemas.microsoft.com/office/drawing/2014/main" val="763973909"/>
                  </a:ext>
                </a:extLst>
              </a:tr>
              <a:tr h="396415">
                <a:tc>
                  <a:txBody>
                    <a:bodyPr/>
                    <a:lstStyle>
                      <a:lvl1pPr marL="0" algn="l" defTabSz="844083" rtl="0" eaLnBrk="1" latinLnBrk="0" hangingPunct="1">
                        <a:defRPr sz="1662" kern="1200">
                          <a:solidFill>
                            <a:schemeClr val="dk1"/>
                          </a:solidFill>
                          <a:latin typeface="Calibri"/>
                        </a:defRPr>
                      </a:lvl1pPr>
                      <a:lvl2pPr marL="422041" algn="l" defTabSz="844083" rtl="0" eaLnBrk="1" latinLnBrk="0" hangingPunct="1">
                        <a:defRPr sz="1662" kern="1200">
                          <a:solidFill>
                            <a:schemeClr val="dk1"/>
                          </a:solidFill>
                          <a:latin typeface="Calibri"/>
                        </a:defRPr>
                      </a:lvl2pPr>
                      <a:lvl3pPr marL="844083" algn="l" defTabSz="844083" rtl="0" eaLnBrk="1" latinLnBrk="0" hangingPunct="1">
                        <a:defRPr sz="1662" kern="1200">
                          <a:solidFill>
                            <a:schemeClr val="dk1"/>
                          </a:solidFill>
                          <a:latin typeface="Calibri"/>
                        </a:defRPr>
                      </a:lvl3pPr>
                      <a:lvl4pPr marL="1266124" algn="l" defTabSz="844083" rtl="0" eaLnBrk="1" latinLnBrk="0" hangingPunct="1">
                        <a:defRPr sz="1662" kern="1200">
                          <a:solidFill>
                            <a:schemeClr val="dk1"/>
                          </a:solidFill>
                          <a:latin typeface="Calibri"/>
                        </a:defRPr>
                      </a:lvl4pPr>
                      <a:lvl5pPr marL="1688165" algn="l" defTabSz="844083" rtl="0" eaLnBrk="1" latinLnBrk="0" hangingPunct="1">
                        <a:defRPr sz="1662" kern="1200">
                          <a:solidFill>
                            <a:schemeClr val="dk1"/>
                          </a:solidFill>
                          <a:latin typeface="Calibri"/>
                        </a:defRPr>
                      </a:lvl5pPr>
                      <a:lvl6pPr marL="2110207" algn="l" defTabSz="844083" rtl="0" eaLnBrk="1" latinLnBrk="0" hangingPunct="1">
                        <a:defRPr sz="1662" kern="1200">
                          <a:solidFill>
                            <a:schemeClr val="dk1"/>
                          </a:solidFill>
                          <a:latin typeface="Calibri"/>
                        </a:defRPr>
                      </a:lvl6pPr>
                      <a:lvl7pPr marL="2532248" algn="l" defTabSz="844083" rtl="0" eaLnBrk="1" latinLnBrk="0" hangingPunct="1">
                        <a:defRPr sz="1662" kern="1200">
                          <a:solidFill>
                            <a:schemeClr val="dk1"/>
                          </a:solidFill>
                          <a:latin typeface="Calibri"/>
                        </a:defRPr>
                      </a:lvl7pPr>
                      <a:lvl8pPr marL="2954289" algn="l" defTabSz="844083" rtl="0" eaLnBrk="1" latinLnBrk="0" hangingPunct="1">
                        <a:defRPr sz="1662" kern="1200">
                          <a:solidFill>
                            <a:schemeClr val="dk1"/>
                          </a:solidFill>
                          <a:latin typeface="Calibri"/>
                        </a:defRPr>
                      </a:lvl8pPr>
                      <a:lvl9pPr marL="3376331" algn="l" defTabSz="844083" rtl="0" eaLnBrk="1" latinLnBrk="0" hangingPunct="1">
                        <a:defRPr sz="1662" kern="1200">
                          <a:solidFill>
                            <a:schemeClr val="dk1"/>
                          </a:solidFill>
                          <a:latin typeface="Calibri"/>
                        </a:defRPr>
                      </a:lvl9pPr>
                    </a:lstStyle>
                    <a:p>
                      <a:pPr algn="ctr"/>
                      <a:r>
                        <a:rPr lang="en-US" sz="1100" dirty="0">
                          <a:latin typeface="+mn-lt"/>
                        </a:rPr>
                        <a:t>Mary Kincaid</a:t>
                      </a:r>
                    </a:p>
                  </a:txBody>
                  <a:tcPr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5D7D95">
                        <a:tint val="40000"/>
                      </a:srgbClr>
                    </a:solidFill>
                  </a:tcPr>
                </a:tc>
                <a:tc>
                  <a:txBody>
                    <a:bodyPr/>
                    <a:lstStyle>
                      <a:lvl1pPr marL="0" algn="l" defTabSz="844083" rtl="0" eaLnBrk="1" latinLnBrk="0" hangingPunct="1">
                        <a:defRPr sz="1662" kern="1200">
                          <a:solidFill>
                            <a:schemeClr val="dk1"/>
                          </a:solidFill>
                          <a:latin typeface="Calibri"/>
                        </a:defRPr>
                      </a:lvl1pPr>
                      <a:lvl2pPr marL="422041" algn="l" defTabSz="844083" rtl="0" eaLnBrk="1" latinLnBrk="0" hangingPunct="1">
                        <a:defRPr sz="1662" kern="1200">
                          <a:solidFill>
                            <a:schemeClr val="dk1"/>
                          </a:solidFill>
                          <a:latin typeface="Calibri"/>
                        </a:defRPr>
                      </a:lvl2pPr>
                      <a:lvl3pPr marL="844083" algn="l" defTabSz="844083" rtl="0" eaLnBrk="1" latinLnBrk="0" hangingPunct="1">
                        <a:defRPr sz="1662" kern="1200">
                          <a:solidFill>
                            <a:schemeClr val="dk1"/>
                          </a:solidFill>
                          <a:latin typeface="Calibri"/>
                        </a:defRPr>
                      </a:lvl3pPr>
                      <a:lvl4pPr marL="1266124" algn="l" defTabSz="844083" rtl="0" eaLnBrk="1" latinLnBrk="0" hangingPunct="1">
                        <a:defRPr sz="1662" kern="1200">
                          <a:solidFill>
                            <a:schemeClr val="dk1"/>
                          </a:solidFill>
                          <a:latin typeface="Calibri"/>
                        </a:defRPr>
                      </a:lvl4pPr>
                      <a:lvl5pPr marL="1688165" algn="l" defTabSz="844083" rtl="0" eaLnBrk="1" latinLnBrk="0" hangingPunct="1">
                        <a:defRPr sz="1662" kern="1200">
                          <a:solidFill>
                            <a:schemeClr val="dk1"/>
                          </a:solidFill>
                          <a:latin typeface="Calibri"/>
                        </a:defRPr>
                      </a:lvl5pPr>
                      <a:lvl6pPr marL="2110207" algn="l" defTabSz="844083" rtl="0" eaLnBrk="1" latinLnBrk="0" hangingPunct="1">
                        <a:defRPr sz="1662" kern="1200">
                          <a:solidFill>
                            <a:schemeClr val="dk1"/>
                          </a:solidFill>
                          <a:latin typeface="Calibri"/>
                        </a:defRPr>
                      </a:lvl6pPr>
                      <a:lvl7pPr marL="2532248" algn="l" defTabSz="844083" rtl="0" eaLnBrk="1" latinLnBrk="0" hangingPunct="1">
                        <a:defRPr sz="1662" kern="1200">
                          <a:solidFill>
                            <a:schemeClr val="dk1"/>
                          </a:solidFill>
                          <a:latin typeface="Calibri"/>
                        </a:defRPr>
                      </a:lvl7pPr>
                      <a:lvl8pPr marL="2954289" algn="l" defTabSz="844083" rtl="0" eaLnBrk="1" latinLnBrk="0" hangingPunct="1">
                        <a:defRPr sz="1662" kern="1200">
                          <a:solidFill>
                            <a:schemeClr val="dk1"/>
                          </a:solidFill>
                          <a:latin typeface="Calibri"/>
                        </a:defRPr>
                      </a:lvl8pPr>
                      <a:lvl9pPr marL="3376331" algn="l" defTabSz="844083" rtl="0" eaLnBrk="1" latinLnBrk="0" hangingPunct="1">
                        <a:defRPr sz="1662" kern="1200">
                          <a:solidFill>
                            <a:schemeClr val="dk1"/>
                          </a:solidFill>
                          <a:latin typeface="Calibri"/>
                        </a:defRPr>
                      </a:lvl9pPr>
                    </a:lstStyle>
                    <a:p>
                      <a:pPr marL="171450" indent="-171450" algn="l">
                        <a:buFont typeface="Wingdings" panose="05000000000000000000" pitchFamily="2" charset="2"/>
                        <a:buChar char="Ø"/>
                      </a:pPr>
                      <a:r>
                        <a:rPr lang="en-US" sz="1100" dirty="0">
                          <a:latin typeface="+mn-lt"/>
                        </a:rPr>
                        <a:t>NASA SPEAC COR</a:t>
                      </a:r>
                    </a:p>
                  </a:txBody>
                  <a:tcPr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5D7D95">
                        <a:tint val="40000"/>
                      </a:srgbClr>
                    </a:solidFill>
                  </a:tcPr>
                </a:tc>
                <a:tc>
                  <a:txBody>
                    <a:bodyPr/>
                    <a:lstStyle>
                      <a:lvl1pPr marL="0" algn="l" defTabSz="844083" rtl="0" eaLnBrk="1" latinLnBrk="0" hangingPunct="1">
                        <a:defRPr sz="1662" kern="1200">
                          <a:solidFill>
                            <a:schemeClr val="dk1"/>
                          </a:solidFill>
                          <a:latin typeface="Calibri"/>
                        </a:defRPr>
                      </a:lvl1pPr>
                      <a:lvl2pPr marL="422041" algn="l" defTabSz="844083" rtl="0" eaLnBrk="1" latinLnBrk="0" hangingPunct="1">
                        <a:defRPr sz="1662" kern="1200">
                          <a:solidFill>
                            <a:schemeClr val="dk1"/>
                          </a:solidFill>
                          <a:latin typeface="Calibri"/>
                        </a:defRPr>
                      </a:lvl2pPr>
                      <a:lvl3pPr marL="844083" algn="l" defTabSz="844083" rtl="0" eaLnBrk="1" latinLnBrk="0" hangingPunct="1">
                        <a:defRPr sz="1662" kern="1200">
                          <a:solidFill>
                            <a:schemeClr val="dk1"/>
                          </a:solidFill>
                          <a:latin typeface="Calibri"/>
                        </a:defRPr>
                      </a:lvl3pPr>
                      <a:lvl4pPr marL="1266124" algn="l" defTabSz="844083" rtl="0" eaLnBrk="1" latinLnBrk="0" hangingPunct="1">
                        <a:defRPr sz="1662" kern="1200">
                          <a:solidFill>
                            <a:schemeClr val="dk1"/>
                          </a:solidFill>
                          <a:latin typeface="Calibri"/>
                        </a:defRPr>
                      </a:lvl4pPr>
                      <a:lvl5pPr marL="1688165" algn="l" defTabSz="844083" rtl="0" eaLnBrk="1" latinLnBrk="0" hangingPunct="1">
                        <a:defRPr sz="1662" kern="1200">
                          <a:solidFill>
                            <a:schemeClr val="dk1"/>
                          </a:solidFill>
                          <a:latin typeface="Calibri"/>
                        </a:defRPr>
                      </a:lvl5pPr>
                      <a:lvl6pPr marL="2110207" algn="l" defTabSz="844083" rtl="0" eaLnBrk="1" latinLnBrk="0" hangingPunct="1">
                        <a:defRPr sz="1662" kern="1200">
                          <a:solidFill>
                            <a:schemeClr val="dk1"/>
                          </a:solidFill>
                          <a:latin typeface="Calibri"/>
                        </a:defRPr>
                      </a:lvl6pPr>
                      <a:lvl7pPr marL="2532248" algn="l" defTabSz="844083" rtl="0" eaLnBrk="1" latinLnBrk="0" hangingPunct="1">
                        <a:defRPr sz="1662" kern="1200">
                          <a:solidFill>
                            <a:schemeClr val="dk1"/>
                          </a:solidFill>
                          <a:latin typeface="Calibri"/>
                        </a:defRPr>
                      </a:lvl7pPr>
                      <a:lvl8pPr marL="2954289" algn="l" defTabSz="844083" rtl="0" eaLnBrk="1" latinLnBrk="0" hangingPunct="1">
                        <a:defRPr sz="1662" kern="1200">
                          <a:solidFill>
                            <a:schemeClr val="dk1"/>
                          </a:solidFill>
                          <a:latin typeface="Calibri"/>
                        </a:defRPr>
                      </a:lvl8pPr>
                      <a:lvl9pPr marL="3376331" algn="l" defTabSz="844083" rtl="0" eaLnBrk="1" latinLnBrk="0" hangingPunct="1">
                        <a:defRPr sz="1662" kern="1200">
                          <a:solidFill>
                            <a:schemeClr val="dk1"/>
                          </a:solidFill>
                          <a:latin typeface="Calibri"/>
                        </a:defRPr>
                      </a:lvl9pPr>
                    </a:lstStyle>
                    <a:p>
                      <a:pPr algn="l"/>
                      <a:r>
                        <a:rPr lang="en-US" sz="1100" dirty="0">
                          <a:latin typeface="+mn-lt"/>
                        </a:rPr>
                        <a:t>281-483-1863</a:t>
                      </a:r>
                    </a:p>
                  </a:txBody>
                  <a:tcPr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5D7D95">
                        <a:tint val="40000"/>
                      </a:srgbClr>
                    </a:solidFill>
                  </a:tcPr>
                </a:tc>
                <a:tc>
                  <a:txBody>
                    <a:bodyPr/>
                    <a:lstStyle>
                      <a:lvl1pPr marL="0" algn="l" defTabSz="844083" rtl="0" eaLnBrk="1" latinLnBrk="0" hangingPunct="1">
                        <a:defRPr sz="1662" kern="1200">
                          <a:solidFill>
                            <a:schemeClr val="dk1"/>
                          </a:solidFill>
                          <a:latin typeface="Calibri"/>
                        </a:defRPr>
                      </a:lvl1pPr>
                      <a:lvl2pPr marL="422041" algn="l" defTabSz="844083" rtl="0" eaLnBrk="1" latinLnBrk="0" hangingPunct="1">
                        <a:defRPr sz="1662" kern="1200">
                          <a:solidFill>
                            <a:schemeClr val="dk1"/>
                          </a:solidFill>
                          <a:latin typeface="Calibri"/>
                        </a:defRPr>
                      </a:lvl2pPr>
                      <a:lvl3pPr marL="844083" algn="l" defTabSz="844083" rtl="0" eaLnBrk="1" latinLnBrk="0" hangingPunct="1">
                        <a:defRPr sz="1662" kern="1200">
                          <a:solidFill>
                            <a:schemeClr val="dk1"/>
                          </a:solidFill>
                          <a:latin typeface="Calibri"/>
                        </a:defRPr>
                      </a:lvl3pPr>
                      <a:lvl4pPr marL="1266124" algn="l" defTabSz="844083" rtl="0" eaLnBrk="1" latinLnBrk="0" hangingPunct="1">
                        <a:defRPr sz="1662" kern="1200">
                          <a:solidFill>
                            <a:schemeClr val="dk1"/>
                          </a:solidFill>
                          <a:latin typeface="Calibri"/>
                        </a:defRPr>
                      </a:lvl4pPr>
                      <a:lvl5pPr marL="1688165" algn="l" defTabSz="844083" rtl="0" eaLnBrk="1" latinLnBrk="0" hangingPunct="1">
                        <a:defRPr sz="1662" kern="1200">
                          <a:solidFill>
                            <a:schemeClr val="dk1"/>
                          </a:solidFill>
                          <a:latin typeface="Calibri"/>
                        </a:defRPr>
                      </a:lvl5pPr>
                      <a:lvl6pPr marL="2110207" algn="l" defTabSz="844083" rtl="0" eaLnBrk="1" latinLnBrk="0" hangingPunct="1">
                        <a:defRPr sz="1662" kern="1200">
                          <a:solidFill>
                            <a:schemeClr val="dk1"/>
                          </a:solidFill>
                          <a:latin typeface="Calibri"/>
                        </a:defRPr>
                      </a:lvl6pPr>
                      <a:lvl7pPr marL="2532248" algn="l" defTabSz="844083" rtl="0" eaLnBrk="1" latinLnBrk="0" hangingPunct="1">
                        <a:defRPr sz="1662" kern="1200">
                          <a:solidFill>
                            <a:schemeClr val="dk1"/>
                          </a:solidFill>
                          <a:latin typeface="Calibri"/>
                        </a:defRPr>
                      </a:lvl7pPr>
                      <a:lvl8pPr marL="2954289" algn="l" defTabSz="844083" rtl="0" eaLnBrk="1" latinLnBrk="0" hangingPunct="1">
                        <a:defRPr sz="1662" kern="1200">
                          <a:solidFill>
                            <a:schemeClr val="dk1"/>
                          </a:solidFill>
                          <a:latin typeface="Calibri"/>
                        </a:defRPr>
                      </a:lvl8pPr>
                      <a:lvl9pPr marL="3376331" algn="l" defTabSz="844083" rtl="0" eaLnBrk="1" latinLnBrk="0" hangingPunct="1">
                        <a:defRPr sz="1662" kern="1200">
                          <a:solidFill>
                            <a:schemeClr val="dk1"/>
                          </a:solidFill>
                          <a:latin typeface="Calibri"/>
                        </a:defRPr>
                      </a:lvl9pPr>
                    </a:lstStyle>
                    <a:p>
                      <a:pPr marL="171450" marR="0" lvl="0" indent="-171450" algn="l" defTabSz="914400" rtl="0" eaLnBrk="0" fontAlgn="base" latinLnBrk="0" hangingPunct="0">
                        <a:lnSpc>
                          <a:spcPct val="100000"/>
                        </a:lnSpc>
                        <a:spcBef>
                          <a:spcPct val="5000"/>
                        </a:spcBef>
                        <a:spcAft>
                          <a:spcPct val="0"/>
                        </a:spcAft>
                        <a:buClr>
                          <a:srgbClr val="0B1F65"/>
                        </a:buClr>
                        <a:buSzTx/>
                        <a:buFont typeface="Webdings" pitchFamily="18" charset="2"/>
                        <a:buNone/>
                        <a:tabLst>
                          <a:tab pos="971550" algn="l"/>
                        </a:tabLst>
                      </a:pPr>
                      <a:r>
                        <a:rPr kumimoji="0" lang="en-US" sz="1100" b="0" i="0" u="sng" strike="noStrike" cap="none" normalizeH="0" baseline="0" dirty="0">
                          <a:ln>
                            <a:noFill/>
                          </a:ln>
                          <a:solidFill>
                            <a:srgbClr val="0066CC"/>
                          </a:solidFill>
                          <a:effectLst/>
                          <a:latin typeface="+mn-lt"/>
                          <a:cs typeface="Arial" charset="0"/>
                        </a:rPr>
                        <a:t>mary.l.kincaid@nasa.gov</a:t>
                      </a:r>
                    </a:p>
                  </a:txBody>
                  <a:tcPr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5D7D95">
                        <a:tint val="40000"/>
                      </a:srgbClr>
                    </a:solidFill>
                  </a:tcPr>
                </a:tc>
                <a:extLst>
                  <a:ext uri="{0D108BD9-81ED-4DB2-BD59-A6C34878D82A}">
                    <a16:rowId xmlns:a16="http://schemas.microsoft.com/office/drawing/2014/main" val="2650594743"/>
                  </a:ext>
                </a:extLst>
              </a:tr>
              <a:tr h="456148">
                <a:tc>
                  <a:txBody>
                    <a:bodyPr/>
                    <a:lstStyle>
                      <a:lvl1pPr marL="0" algn="l" defTabSz="844083" rtl="0" eaLnBrk="1" latinLnBrk="0" hangingPunct="1">
                        <a:defRPr sz="1662" kern="1200">
                          <a:solidFill>
                            <a:schemeClr val="dk1"/>
                          </a:solidFill>
                          <a:latin typeface="Calibri"/>
                        </a:defRPr>
                      </a:lvl1pPr>
                      <a:lvl2pPr marL="422041" algn="l" defTabSz="844083" rtl="0" eaLnBrk="1" latinLnBrk="0" hangingPunct="1">
                        <a:defRPr sz="1662" kern="1200">
                          <a:solidFill>
                            <a:schemeClr val="dk1"/>
                          </a:solidFill>
                          <a:latin typeface="Calibri"/>
                        </a:defRPr>
                      </a:lvl2pPr>
                      <a:lvl3pPr marL="844083" algn="l" defTabSz="844083" rtl="0" eaLnBrk="1" latinLnBrk="0" hangingPunct="1">
                        <a:defRPr sz="1662" kern="1200">
                          <a:solidFill>
                            <a:schemeClr val="dk1"/>
                          </a:solidFill>
                          <a:latin typeface="Calibri"/>
                        </a:defRPr>
                      </a:lvl3pPr>
                      <a:lvl4pPr marL="1266124" algn="l" defTabSz="844083" rtl="0" eaLnBrk="1" latinLnBrk="0" hangingPunct="1">
                        <a:defRPr sz="1662" kern="1200">
                          <a:solidFill>
                            <a:schemeClr val="dk1"/>
                          </a:solidFill>
                          <a:latin typeface="Calibri"/>
                        </a:defRPr>
                      </a:lvl4pPr>
                      <a:lvl5pPr marL="1688165" algn="l" defTabSz="844083" rtl="0" eaLnBrk="1" latinLnBrk="0" hangingPunct="1">
                        <a:defRPr sz="1662" kern="1200">
                          <a:solidFill>
                            <a:schemeClr val="dk1"/>
                          </a:solidFill>
                          <a:latin typeface="Calibri"/>
                        </a:defRPr>
                      </a:lvl5pPr>
                      <a:lvl6pPr marL="2110207" algn="l" defTabSz="844083" rtl="0" eaLnBrk="1" latinLnBrk="0" hangingPunct="1">
                        <a:defRPr sz="1662" kern="1200">
                          <a:solidFill>
                            <a:schemeClr val="dk1"/>
                          </a:solidFill>
                          <a:latin typeface="Calibri"/>
                        </a:defRPr>
                      </a:lvl6pPr>
                      <a:lvl7pPr marL="2532248" algn="l" defTabSz="844083" rtl="0" eaLnBrk="1" latinLnBrk="0" hangingPunct="1">
                        <a:defRPr sz="1662" kern="1200">
                          <a:solidFill>
                            <a:schemeClr val="dk1"/>
                          </a:solidFill>
                          <a:latin typeface="Calibri"/>
                        </a:defRPr>
                      </a:lvl7pPr>
                      <a:lvl8pPr marL="2954289" algn="l" defTabSz="844083" rtl="0" eaLnBrk="1" latinLnBrk="0" hangingPunct="1">
                        <a:defRPr sz="1662" kern="1200">
                          <a:solidFill>
                            <a:schemeClr val="dk1"/>
                          </a:solidFill>
                          <a:latin typeface="Calibri"/>
                        </a:defRPr>
                      </a:lvl8pPr>
                      <a:lvl9pPr marL="3376331" algn="l" defTabSz="844083" rtl="0" eaLnBrk="1" latinLnBrk="0" hangingPunct="1">
                        <a:defRPr sz="1662" kern="1200">
                          <a:solidFill>
                            <a:schemeClr val="dk1"/>
                          </a:solidFill>
                          <a:latin typeface="Calibri"/>
                        </a:defRPr>
                      </a:lvl9pPr>
                    </a:lstStyle>
                    <a:p>
                      <a:pPr algn="ctr"/>
                      <a:r>
                        <a:rPr lang="en-US" sz="1100" dirty="0">
                          <a:latin typeface="+mn-lt"/>
                        </a:rPr>
                        <a:t>April Buchanan</a:t>
                      </a: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5D7D95">
                        <a:tint val="20000"/>
                      </a:srgbClr>
                    </a:solidFill>
                  </a:tcPr>
                </a:tc>
                <a:tc>
                  <a:txBody>
                    <a:bodyPr/>
                    <a:lstStyle>
                      <a:lvl1pPr marL="0" algn="l" defTabSz="844083" rtl="0" eaLnBrk="1" latinLnBrk="0" hangingPunct="1">
                        <a:defRPr sz="1662" kern="1200">
                          <a:solidFill>
                            <a:schemeClr val="dk1"/>
                          </a:solidFill>
                          <a:latin typeface="Calibri"/>
                        </a:defRPr>
                      </a:lvl1pPr>
                      <a:lvl2pPr marL="422041" algn="l" defTabSz="844083" rtl="0" eaLnBrk="1" latinLnBrk="0" hangingPunct="1">
                        <a:defRPr sz="1662" kern="1200">
                          <a:solidFill>
                            <a:schemeClr val="dk1"/>
                          </a:solidFill>
                          <a:latin typeface="Calibri"/>
                        </a:defRPr>
                      </a:lvl2pPr>
                      <a:lvl3pPr marL="844083" algn="l" defTabSz="844083" rtl="0" eaLnBrk="1" latinLnBrk="0" hangingPunct="1">
                        <a:defRPr sz="1662" kern="1200">
                          <a:solidFill>
                            <a:schemeClr val="dk1"/>
                          </a:solidFill>
                          <a:latin typeface="Calibri"/>
                        </a:defRPr>
                      </a:lvl3pPr>
                      <a:lvl4pPr marL="1266124" algn="l" defTabSz="844083" rtl="0" eaLnBrk="1" latinLnBrk="0" hangingPunct="1">
                        <a:defRPr sz="1662" kern="1200">
                          <a:solidFill>
                            <a:schemeClr val="dk1"/>
                          </a:solidFill>
                          <a:latin typeface="Calibri"/>
                        </a:defRPr>
                      </a:lvl4pPr>
                      <a:lvl5pPr marL="1688165" algn="l" defTabSz="844083" rtl="0" eaLnBrk="1" latinLnBrk="0" hangingPunct="1">
                        <a:defRPr sz="1662" kern="1200">
                          <a:solidFill>
                            <a:schemeClr val="dk1"/>
                          </a:solidFill>
                          <a:latin typeface="Calibri"/>
                        </a:defRPr>
                      </a:lvl5pPr>
                      <a:lvl6pPr marL="2110207" algn="l" defTabSz="844083" rtl="0" eaLnBrk="1" latinLnBrk="0" hangingPunct="1">
                        <a:defRPr sz="1662" kern="1200">
                          <a:solidFill>
                            <a:schemeClr val="dk1"/>
                          </a:solidFill>
                          <a:latin typeface="Calibri"/>
                        </a:defRPr>
                      </a:lvl6pPr>
                      <a:lvl7pPr marL="2532248" algn="l" defTabSz="844083" rtl="0" eaLnBrk="1" latinLnBrk="0" hangingPunct="1">
                        <a:defRPr sz="1662" kern="1200">
                          <a:solidFill>
                            <a:schemeClr val="dk1"/>
                          </a:solidFill>
                          <a:latin typeface="Calibri"/>
                        </a:defRPr>
                      </a:lvl7pPr>
                      <a:lvl8pPr marL="2954289" algn="l" defTabSz="844083" rtl="0" eaLnBrk="1" latinLnBrk="0" hangingPunct="1">
                        <a:defRPr sz="1662" kern="1200">
                          <a:solidFill>
                            <a:schemeClr val="dk1"/>
                          </a:solidFill>
                          <a:latin typeface="Calibri"/>
                        </a:defRPr>
                      </a:lvl8pPr>
                      <a:lvl9pPr marL="3376331" algn="l" defTabSz="844083" rtl="0" eaLnBrk="1" latinLnBrk="0" hangingPunct="1">
                        <a:defRPr sz="1662" kern="1200">
                          <a:solidFill>
                            <a:schemeClr val="dk1"/>
                          </a:solidFill>
                          <a:latin typeface="Calibri"/>
                        </a:defRPr>
                      </a:lvl9pPr>
                    </a:lstStyle>
                    <a:p>
                      <a:pPr marL="171450" indent="-171450" algn="l">
                        <a:buFont typeface="Wingdings" panose="05000000000000000000" pitchFamily="2" charset="2"/>
                        <a:buChar char="Ø"/>
                      </a:pPr>
                      <a:r>
                        <a:rPr lang="en-US" sz="1100" dirty="0">
                          <a:latin typeface="+mn-lt"/>
                        </a:rPr>
                        <a:t>SPEAC Program Manager</a:t>
                      </a: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5D7D95">
                        <a:tint val="20000"/>
                      </a:srgbClr>
                    </a:solidFill>
                  </a:tcPr>
                </a:tc>
                <a:tc>
                  <a:txBody>
                    <a:bodyPr/>
                    <a:lstStyle>
                      <a:lvl1pPr marL="0" algn="l" defTabSz="844083" rtl="0" eaLnBrk="1" latinLnBrk="0" hangingPunct="1">
                        <a:defRPr sz="1662" kern="1200">
                          <a:solidFill>
                            <a:schemeClr val="dk1"/>
                          </a:solidFill>
                          <a:latin typeface="Calibri"/>
                        </a:defRPr>
                      </a:lvl1pPr>
                      <a:lvl2pPr marL="422041" algn="l" defTabSz="844083" rtl="0" eaLnBrk="1" latinLnBrk="0" hangingPunct="1">
                        <a:defRPr sz="1662" kern="1200">
                          <a:solidFill>
                            <a:schemeClr val="dk1"/>
                          </a:solidFill>
                          <a:latin typeface="Calibri"/>
                        </a:defRPr>
                      </a:lvl2pPr>
                      <a:lvl3pPr marL="844083" algn="l" defTabSz="844083" rtl="0" eaLnBrk="1" latinLnBrk="0" hangingPunct="1">
                        <a:defRPr sz="1662" kern="1200">
                          <a:solidFill>
                            <a:schemeClr val="dk1"/>
                          </a:solidFill>
                          <a:latin typeface="Calibri"/>
                        </a:defRPr>
                      </a:lvl3pPr>
                      <a:lvl4pPr marL="1266124" algn="l" defTabSz="844083" rtl="0" eaLnBrk="1" latinLnBrk="0" hangingPunct="1">
                        <a:defRPr sz="1662" kern="1200">
                          <a:solidFill>
                            <a:schemeClr val="dk1"/>
                          </a:solidFill>
                          <a:latin typeface="Calibri"/>
                        </a:defRPr>
                      </a:lvl4pPr>
                      <a:lvl5pPr marL="1688165" algn="l" defTabSz="844083" rtl="0" eaLnBrk="1" latinLnBrk="0" hangingPunct="1">
                        <a:defRPr sz="1662" kern="1200">
                          <a:solidFill>
                            <a:schemeClr val="dk1"/>
                          </a:solidFill>
                          <a:latin typeface="Calibri"/>
                        </a:defRPr>
                      </a:lvl5pPr>
                      <a:lvl6pPr marL="2110207" algn="l" defTabSz="844083" rtl="0" eaLnBrk="1" latinLnBrk="0" hangingPunct="1">
                        <a:defRPr sz="1662" kern="1200">
                          <a:solidFill>
                            <a:schemeClr val="dk1"/>
                          </a:solidFill>
                          <a:latin typeface="Calibri"/>
                        </a:defRPr>
                      </a:lvl6pPr>
                      <a:lvl7pPr marL="2532248" algn="l" defTabSz="844083" rtl="0" eaLnBrk="1" latinLnBrk="0" hangingPunct="1">
                        <a:defRPr sz="1662" kern="1200">
                          <a:solidFill>
                            <a:schemeClr val="dk1"/>
                          </a:solidFill>
                          <a:latin typeface="Calibri"/>
                        </a:defRPr>
                      </a:lvl7pPr>
                      <a:lvl8pPr marL="2954289" algn="l" defTabSz="844083" rtl="0" eaLnBrk="1" latinLnBrk="0" hangingPunct="1">
                        <a:defRPr sz="1662" kern="1200">
                          <a:solidFill>
                            <a:schemeClr val="dk1"/>
                          </a:solidFill>
                          <a:latin typeface="Calibri"/>
                        </a:defRPr>
                      </a:lvl8pPr>
                      <a:lvl9pPr marL="3376331" algn="l" defTabSz="844083" rtl="0" eaLnBrk="1" latinLnBrk="0" hangingPunct="1">
                        <a:defRPr sz="1662" kern="1200">
                          <a:solidFill>
                            <a:schemeClr val="dk1"/>
                          </a:solidFill>
                          <a:latin typeface="Calibri"/>
                        </a:defRPr>
                      </a:lvl9pPr>
                    </a:lstStyle>
                    <a:p>
                      <a:pPr algn="l"/>
                      <a:r>
                        <a:rPr lang="en-US" sz="1100" kern="1200" dirty="0">
                          <a:solidFill>
                            <a:schemeClr val="dk1"/>
                          </a:solidFill>
                          <a:latin typeface="Calibri"/>
                          <a:ea typeface="+mn-ea"/>
                          <a:cs typeface="+mn-cs"/>
                        </a:rPr>
                        <a:t>281-280-5870</a:t>
                      </a: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5D7D95">
                        <a:tint val="20000"/>
                      </a:srgbClr>
                    </a:solidFill>
                  </a:tcPr>
                </a:tc>
                <a:tc>
                  <a:txBody>
                    <a:bodyPr/>
                    <a:lstStyle>
                      <a:lvl1pPr marL="0" algn="l" defTabSz="844083" rtl="0" eaLnBrk="1" latinLnBrk="0" hangingPunct="1">
                        <a:defRPr sz="1662" kern="1200">
                          <a:solidFill>
                            <a:schemeClr val="dk1"/>
                          </a:solidFill>
                          <a:latin typeface="Calibri"/>
                        </a:defRPr>
                      </a:lvl1pPr>
                      <a:lvl2pPr marL="422041" algn="l" defTabSz="844083" rtl="0" eaLnBrk="1" latinLnBrk="0" hangingPunct="1">
                        <a:defRPr sz="1662" kern="1200">
                          <a:solidFill>
                            <a:schemeClr val="dk1"/>
                          </a:solidFill>
                          <a:latin typeface="Calibri"/>
                        </a:defRPr>
                      </a:lvl2pPr>
                      <a:lvl3pPr marL="844083" algn="l" defTabSz="844083" rtl="0" eaLnBrk="1" latinLnBrk="0" hangingPunct="1">
                        <a:defRPr sz="1662" kern="1200">
                          <a:solidFill>
                            <a:schemeClr val="dk1"/>
                          </a:solidFill>
                          <a:latin typeface="Calibri"/>
                        </a:defRPr>
                      </a:lvl3pPr>
                      <a:lvl4pPr marL="1266124" algn="l" defTabSz="844083" rtl="0" eaLnBrk="1" latinLnBrk="0" hangingPunct="1">
                        <a:defRPr sz="1662" kern="1200">
                          <a:solidFill>
                            <a:schemeClr val="dk1"/>
                          </a:solidFill>
                          <a:latin typeface="Calibri"/>
                        </a:defRPr>
                      </a:lvl4pPr>
                      <a:lvl5pPr marL="1688165" algn="l" defTabSz="844083" rtl="0" eaLnBrk="1" latinLnBrk="0" hangingPunct="1">
                        <a:defRPr sz="1662" kern="1200">
                          <a:solidFill>
                            <a:schemeClr val="dk1"/>
                          </a:solidFill>
                          <a:latin typeface="Calibri"/>
                        </a:defRPr>
                      </a:lvl5pPr>
                      <a:lvl6pPr marL="2110207" algn="l" defTabSz="844083" rtl="0" eaLnBrk="1" latinLnBrk="0" hangingPunct="1">
                        <a:defRPr sz="1662" kern="1200">
                          <a:solidFill>
                            <a:schemeClr val="dk1"/>
                          </a:solidFill>
                          <a:latin typeface="Calibri"/>
                        </a:defRPr>
                      </a:lvl6pPr>
                      <a:lvl7pPr marL="2532248" algn="l" defTabSz="844083" rtl="0" eaLnBrk="1" latinLnBrk="0" hangingPunct="1">
                        <a:defRPr sz="1662" kern="1200">
                          <a:solidFill>
                            <a:schemeClr val="dk1"/>
                          </a:solidFill>
                          <a:latin typeface="Calibri"/>
                        </a:defRPr>
                      </a:lvl7pPr>
                      <a:lvl8pPr marL="2954289" algn="l" defTabSz="844083" rtl="0" eaLnBrk="1" latinLnBrk="0" hangingPunct="1">
                        <a:defRPr sz="1662" kern="1200">
                          <a:solidFill>
                            <a:schemeClr val="dk1"/>
                          </a:solidFill>
                          <a:latin typeface="Calibri"/>
                        </a:defRPr>
                      </a:lvl8pPr>
                      <a:lvl9pPr marL="3376331" algn="l" defTabSz="844083" rtl="0" eaLnBrk="1" latinLnBrk="0" hangingPunct="1">
                        <a:defRPr sz="1662" kern="1200">
                          <a:solidFill>
                            <a:schemeClr val="dk1"/>
                          </a:solidFill>
                          <a:latin typeface="Calibri"/>
                        </a:defRPr>
                      </a:lvl9pPr>
                    </a:lstStyle>
                    <a:p>
                      <a:pPr marL="171450" marR="0" lvl="0" indent="-171450" algn="l" defTabSz="914400" rtl="0" eaLnBrk="0" fontAlgn="base" latinLnBrk="0" hangingPunct="0">
                        <a:lnSpc>
                          <a:spcPct val="100000"/>
                        </a:lnSpc>
                        <a:spcBef>
                          <a:spcPct val="5000"/>
                        </a:spcBef>
                        <a:spcAft>
                          <a:spcPct val="0"/>
                        </a:spcAft>
                        <a:buClr>
                          <a:srgbClr val="0B1F65"/>
                        </a:buClr>
                        <a:buSzTx/>
                        <a:buFont typeface="Webdings" pitchFamily="18" charset="2"/>
                        <a:buNone/>
                        <a:tabLst>
                          <a:tab pos="971550" algn="l"/>
                        </a:tabLst>
                      </a:pPr>
                      <a:r>
                        <a:rPr kumimoji="0" lang="en-US" sz="1100" b="0" i="0" u="sng" strike="noStrike" kern="1200" cap="none" normalizeH="0" baseline="0" dirty="0">
                          <a:ln>
                            <a:noFill/>
                          </a:ln>
                          <a:solidFill>
                            <a:srgbClr val="0066CC"/>
                          </a:solidFill>
                          <a:effectLst/>
                          <a:latin typeface="Calibri"/>
                          <a:ea typeface="+mn-ea"/>
                          <a:cs typeface="Arial" charset="0"/>
                        </a:rPr>
                        <a:t>Buchanan_April@bah.com</a:t>
                      </a: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5D7D95">
                        <a:tint val="20000"/>
                      </a:srgbClr>
                    </a:solidFill>
                  </a:tcPr>
                </a:tc>
                <a:extLst>
                  <a:ext uri="{0D108BD9-81ED-4DB2-BD59-A6C34878D82A}">
                    <a16:rowId xmlns:a16="http://schemas.microsoft.com/office/drawing/2014/main" val="2382259363"/>
                  </a:ext>
                </a:extLst>
              </a:tr>
              <a:tr h="396415">
                <a:tc>
                  <a:txBody>
                    <a:bodyPr/>
                    <a:lstStyle>
                      <a:lvl1pPr marL="0" algn="l" defTabSz="844083" rtl="0" eaLnBrk="1" latinLnBrk="0" hangingPunct="1">
                        <a:defRPr sz="1662" kern="1200">
                          <a:solidFill>
                            <a:schemeClr val="dk1"/>
                          </a:solidFill>
                          <a:latin typeface="Calibri"/>
                        </a:defRPr>
                      </a:lvl1pPr>
                      <a:lvl2pPr marL="422041" algn="l" defTabSz="844083" rtl="0" eaLnBrk="1" latinLnBrk="0" hangingPunct="1">
                        <a:defRPr sz="1662" kern="1200">
                          <a:solidFill>
                            <a:schemeClr val="dk1"/>
                          </a:solidFill>
                          <a:latin typeface="Calibri"/>
                        </a:defRPr>
                      </a:lvl2pPr>
                      <a:lvl3pPr marL="844083" algn="l" defTabSz="844083" rtl="0" eaLnBrk="1" latinLnBrk="0" hangingPunct="1">
                        <a:defRPr sz="1662" kern="1200">
                          <a:solidFill>
                            <a:schemeClr val="dk1"/>
                          </a:solidFill>
                          <a:latin typeface="Calibri"/>
                        </a:defRPr>
                      </a:lvl3pPr>
                      <a:lvl4pPr marL="1266124" algn="l" defTabSz="844083" rtl="0" eaLnBrk="1" latinLnBrk="0" hangingPunct="1">
                        <a:defRPr sz="1662" kern="1200">
                          <a:solidFill>
                            <a:schemeClr val="dk1"/>
                          </a:solidFill>
                          <a:latin typeface="Calibri"/>
                        </a:defRPr>
                      </a:lvl4pPr>
                      <a:lvl5pPr marL="1688165" algn="l" defTabSz="844083" rtl="0" eaLnBrk="1" latinLnBrk="0" hangingPunct="1">
                        <a:defRPr sz="1662" kern="1200">
                          <a:solidFill>
                            <a:schemeClr val="dk1"/>
                          </a:solidFill>
                          <a:latin typeface="Calibri"/>
                        </a:defRPr>
                      </a:lvl5pPr>
                      <a:lvl6pPr marL="2110207" algn="l" defTabSz="844083" rtl="0" eaLnBrk="1" latinLnBrk="0" hangingPunct="1">
                        <a:defRPr sz="1662" kern="1200">
                          <a:solidFill>
                            <a:schemeClr val="dk1"/>
                          </a:solidFill>
                          <a:latin typeface="Calibri"/>
                        </a:defRPr>
                      </a:lvl6pPr>
                      <a:lvl7pPr marL="2532248" algn="l" defTabSz="844083" rtl="0" eaLnBrk="1" latinLnBrk="0" hangingPunct="1">
                        <a:defRPr sz="1662" kern="1200">
                          <a:solidFill>
                            <a:schemeClr val="dk1"/>
                          </a:solidFill>
                          <a:latin typeface="Calibri"/>
                        </a:defRPr>
                      </a:lvl7pPr>
                      <a:lvl8pPr marL="2954289" algn="l" defTabSz="844083" rtl="0" eaLnBrk="1" latinLnBrk="0" hangingPunct="1">
                        <a:defRPr sz="1662" kern="1200">
                          <a:solidFill>
                            <a:schemeClr val="dk1"/>
                          </a:solidFill>
                          <a:latin typeface="Calibri"/>
                        </a:defRPr>
                      </a:lvl8pPr>
                      <a:lvl9pPr marL="3376331" algn="l" defTabSz="844083" rtl="0" eaLnBrk="1" latinLnBrk="0" hangingPunct="1">
                        <a:defRPr sz="1662" kern="1200">
                          <a:solidFill>
                            <a:schemeClr val="dk1"/>
                          </a:solidFill>
                          <a:latin typeface="Calibri"/>
                        </a:defRPr>
                      </a:lvl9pPr>
                    </a:lstStyle>
                    <a:p>
                      <a:pPr algn="ctr"/>
                      <a:r>
                        <a:rPr lang="en-US" sz="1100" dirty="0">
                          <a:latin typeface="+mn-lt"/>
                        </a:rPr>
                        <a:t>Joseph Burg</a:t>
                      </a: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5D7D95">
                        <a:tint val="40000"/>
                      </a:srgbClr>
                    </a:solidFill>
                  </a:tcPr>
                </a:tc>
                <a:tc>
                  <a:txBody>
                    <a:bodyPr/>
                    <a:lstStyle>
                      <a:lvl1pPr marL="0" algn="l" defTabSz="844083" rtl="0" eaLnBrk="1" latinLnBrk="0" hangingPunct="1">
                        <a:defRPr sz="1662" kern="1200">
                          <a:solidFill>
                            <a:schemeClr val="dk1"/>
                          </a:solidFill>
                          <a:latin typeface="Calibri"/>
                        </a:defRPr>
                      </a:lvl1pPr>
                      <a:lvl2pPr marL="422041" algn="l" defTabSz="844083" rtl="0" eaLnBrk="1" latinLnBrk="0" hangingPunct="1">
                        <a:defRPr sz="1662" kern="1200">
                          <a:solidFill>
                            <a:schemeClr val="dk1"/>
                          </a:solidFill>
                          <a:latin typeface="Calibri"/>
                        </a:defRPr>
                      </a:lvl2pPr>
                      <a:lvl3pPr marL="844083" algn="l" defTabSz="844083" rtl="0" eaLnBrk="1" latinLnBrk="0" hangingPunct="1">
                        <a:defRPr sz="1662" kern="1200">
                          <a:solidFill>
                            <a:schemeClr val="dk1"/>
                          </a:solidFill>
                          <a:latin typeface="Calibri"/>
                        </a:defRPr>
                      </a:lvl3pPr>
                      <a:lvl4pPr marL="1266124" algn="l" defTabSz="844083" rtl="0" eaLnBrk="1" latinLnBrk="0" hangingPunct="1">
                        <a:defRPr sz="1662" kern="1200">
                          <a:solidFill>
                            <a:schemeClr val="dk1"/>
                          </a:solidFill>
                          <a:latin typeface="Calibri"/>
                        </a:defRPr>
                      </a:lvl4pPr>
                      <a:lvl5pPr marL="1688165" algn="l" defTabSz="844083" rtl="0" eaLnBrk="1" latinLnBrk="0" hangingPunct="1">
                        <a:defRPr sz="1662" kern="1200">
                          <a:solidFill>
                            <a:schemeClr val="dk1"/>
                          </a:solidFill>
                          <a:latin typeface="Calibri"/>
                        </a:defRPr>
                      </a:lvl5pPr>
                      <a:lvl6pPr marL="2110207" algn="l" defTabSz="844083" rtl="0" eaLnBrk="1" latinLnBrk="0" hangingPunct="1">
                        <a:defRPr sz="1662" kern="1200">
                          <a:solidFill>
                            <a:schemeClr val="dk1"/>
                          </a:solidFill>
                          <a:latin typeface="Calibri"/>
                        </a:defRPr>
                      </a:lvl6pPr>
                      <a:lvl7pPr marL="2532248" algn="l" defTabSz="844083" rtl="0" eaLnBrk="1" latinLnBrk="0" hangingPunct="1">
                        <a:defRPr sz="1662" kern="1200">
                          <a:solidFill>
                            <a:schemeClr val="dk1"/>
                          </a:solidFill>
                          <a:latin typeface="Calibri"/>
                        </a:defRPr>
                      </a:lvl7pPr>
                      <a:lvl8pPr marL="2954289" algn="l" defTabSz="844083" rtl="0" eaLnBrk="1" latinLnBrk="0" hangingPunct="1">
                        <a:defRPr sz="1662" kern="1200">
                          <a:solidFill>
                            <a:schemeClr val="dk1"/>
                          </a:solidFill>
                          <a:latin typeface="Calibri"/>
                        </a:defRPr>
                      </a:lvl8pPr>
                      <a:lvl9pPr marL="3376331" algn="l" defTabSz="844083" rtl="0" eaLnBrk="1" latinLnBrk="0" hangingPunct="1">
                        <a:defRPr sz="1662" kern="1200">
                          <a:solidFill>
                            <a:schemeClr val="dk1"/>
                          </a:solidFill>
                          <a:latin typeface="Calibri"/>
                        </a:defRPr>
                      </a:lvl9pPr>
                    </a:lstStyle>
                    <a:p>
                      <a:pPr marL="171450" indent="-171450" algn="l">
                        <a:buFont typeface="Wingdings" panose="05000000000000000000" pitchFamily="2" charset="2"/>
                        <a:buChar char="Ø"/>
                      </a:pPr>
                      <a:r>
                        <a:rPr lang="en-US" sz="1100" dirty="0">
                          <a:latin typeface="+mn-lt"/>
                        </a:rPr>
                        <a:t>Tech Team</a:t>
                      </a: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5D7D95">
                        <a:tint val="40000"/>
                      </a:srgbClr>
                    </a:solidFill>
                  </a:tcPr>
                </a:tc>
                <a:tc>
                  <a:txBody>
                    <a:bodyPr/>
                    <a:lstStyle>
                      <a:lvl1pPr marL="0" algn="l" defTabSz="844083" rtl="0" eaLnBrk="1" latinLnBrk="0" hangingPunct="1">
                        <a:defRPr sz="1662" kern="1200">
                          <a:solidFill>
                            <a:schemeClr val="dk1"/>
                          </a:solidFill>
                          <a:latin typeface="Calibri"/>
                        </a:defRPr>
                      </a:lvl1pPr>
                      <a:lvl2pPr marL="422041" algn="l" defTabSz="844083" rtl="0" eaLnBrk="1" latinLnBrk="0" hangingPunct="1">
                        <a:defRPr sz="1662" kern="1200">
                          <a:solidFill>
                            <a:schemeClr val="dk1"/>
                          </a:solidFill>
                          <a:latin typeface="Calibri"/>
                        </a:defRPr>
                      </a:lvl2pPr>
                      <a:lvl3pPr marL="844083" algn="l" defTabSz="844083" rtl="0" eaLnBrk="1" latinLnBrk="0" hangingPunct="1">
                        <a:defRPr sz="1662" kern="1200">
                          <a:solidFill>
                            <a:schemeClr val="dk1"/>
                          </a:solidFill>
                          <a:latin typeface="Calibri"/>
                        </a:defRPr>
                      </a:lvl3pPr>
                      <a:lvl4pPr marL="1266124" algn="l" defTabSz="844083" rtl="0" eaLnBrk="1" latinLnBrk="0" hangingPunct="1">
                        <a:defRPr sz="1662" kern="1200">
                          <a:solidFill>
                            <a:schemeClr val="dk1"/>
                          </a:solidFill>
                          <a:latin typeface="Calibri"/>
                        </a:defRPr>
                      </a:lvl4pPr>
                      <a:lvl5pPr marL="1688165" algn="l" defTabSz="844083" rtl="0" eaLnBrk="1" latinLnBrk="0" hangingPunct="1">
                        <a:defRPr sz="1662" kern="1200">
                          <a:solidFill>
                            <a:schemeClr val="dk1"/>
                          </a:solidFill>
                          <a:latin typeface="Calibri"/>
                        </a:defRPr>
                      </a:lvl5pPr>
                      <a:lvl6pPr marL="2110207" algn="l" defTabSz="844083" rtl="0" eaLnBrk="1" latinLnBrk="0" hangingPunct="1">
                        <a:defRPr sz="1662" kern="1200">
                          <a:solidFill>
                            <a:schemeClr val="dk1"/>
                          </a:solidFill>
                          <a:latin typeface="Calibri"/>
                        </a:defRPr>
                      </a:lvl6pPr>
                      <a:lvl7pPr marL="2532248" algn="l" defTabSz="844083" rtl="0" eaLnBrk="1" latinLnBrk="0" hangingPunct="1">
                        <a:defRPr sz="1662" kern="1200">
                          <a:solidFill>
                            <a:schemeClr val="dk1"/>
                          </a:solidFill>
                          <a:latin typeface="Calibri"/>
                        </a:defRPr>
                      </a:lvl7pPr>
                      <a:lvl8pPr marL="2954289" algn="l" defTabSz="844083" rtl="0" eaLnBrk="1" latinLnBrk="0" hangingPunct="1">
                        <a:defRPr sz="1662" kern="1200">
                          <a:solidFill>
                            <a:schemeClr val="dk1"/>
                          </a:solidFill>
                          <a:latin typeface="Calibri"/>
                        </a:defRPr>
                      </a:lvl8pPr>
                      <a:lvl9pPr marL="3376331" algn="l" defTabSz="844083" rtl="0" eaLnBrk="1" latinLnBrk="0" hangingPunct="1">
                        <a:defRPr sz="1662" kern="1200">
                          <a:solidFill>
                            <a:schemeClr val="dk1"/>
                          </a:solidFill>
                          <a:latin typeface="Calibri"/>
                        </a:defRPr>
                      </a:lvl9pPr>
                    </a:lstStyle>
                    <a:p>
                      <a:pPr algn="l"/>
                      <a:r>
                        <a:rPr lang="en-US" sz="1100" dirty="0">
                          <a:latin typeface="+mn-lt"/>
                        </a:rPr>
                        <a:t>484-883-9537</a:t>
                      </a: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5D7D95">
                        <a:tint val="40000"/>
                      </a:srgbClr>
                    </a:solidFill>
                  </a:tcPr>
                </a:tc>
                <a:tc>
                  <a:txBody>
                    <a:bodyPr/>
                    <a:lstStyle>
                      <a:lvl1pPr marL="0" algn="l" defTabSz="844083" rtl="0" eaLnBrk="1" latinLnBrk="0" hangingPunct="1">
                        <a:defRPr sz="1662" kern="1200">
                          <a:solidFill>
                            <a:schemeClr val="dk1"/>
                          </a:solidFill>
                          <a:latin typeface="Calibri"/>
                        </a:defRPr>
                      </a:lvl1pPr>
                      <a:lvl2pPr marL="422041" algn="l" defTabSz="844083" rtl="0" eaLnBrk="1" latinLnBrk="0" hangingPunct="1">
                        <a:defRPr sz="1662" kern="1200">
                          <a:solidFill>
                            <a:schemeClr val="dk1"/>
                          </a:solidFill>
                          <a:latin typeface="Calibri"/>
                        </a:defRPr>
                      </a:lvl2pPr>
                      <a:lvl3pPr marL="844083" algn="l" defTabSz="844083" rtl="0" eaLnBrk="1" latinLnBrk="0" hangingPunct="1">
                        <a:defRPr sz="1662" kern="1200">
                          <a:solidFill>
                            <a:schemeClr val="dk1"/>
                          </a:solidFill>
                          <a:latin typeface="Calibri"/>
                        </a:defRPr>
                      </a:lvl3pPr>
                      <a:lvl4pPr marL="1266124" algn="l" defTabSz="844083" rtl="0" eaLnBrk="1" latinLnBrk="0" hangingPunct="1">
                        <a:defRPr sz="1662" kern="1200">
                          <a:solidFill>
                            <a:schemeClr val="dk1"/>
                          </a:solidFill>
                          <a:latin typeface="Calibri"/>
                        </a:defRPr>
                      </a:lvl4pPr>
                      <a:lvl5pPr marL="1688165" algn="l" defTabSz="844083" rtl="0" eaLnBrk="1" latinLnBrk="0" hangingPunct="1">
                        <a:defRPr sz="1662" kern="1200">
                          <a:solidFill>
                            <a:schemeClr val="dk1"/>
                          </a:solidFill>
                          <a:latin typeface="Calibri"/>
                        </a:defRPr>
                      </a:lvl5pPr>
                      <a:lvl6pPr marL="2110207" algn="l" defTabSz="844083" rtl="0" eaLnBrk="1" latinLnBrk="0" hangingPunct="1">
                        <a:defRPr sz="1662" kern="1200">
                          <a:solidFill>
                            <a:schemeClr val="dk1"/>
                          </a:solidFill>
                          <a:latin typeface="Calibri"/>
                        </a:defRPr>
                      </a:lvl6pPr>
                      <a:lvl7pPr marL="2532248" algn="l" defTabSz="844083" rtl="0" eaLnBrk="1" latinLnBrk="0" hangingPunct="1">
                        <a:defRPr sz="1662" kern="1200">
                          <a:solidFill>
                            <a:schemeClr val="dk1"/>
                          </a:solidFill>
                          <a:latin typeface="Calibri"/>
                        </a:defRPr>
                      </a:lvl7pPr>
                      <a:lvl8pPr marL="2954289" algn="l" defTabSz="844083" rtl="0" eaLnBrk="1" latinLnBrk="0" hangingPunct="1">
                        <a:defRPr sz="1662" kern="1200">
                          <a:solidFill>
                            <a:schemeClr val="dk1"/>
                          </a:solidFill>
                          <a:latin typeface="Calibri"/>
                        </a:defRPr>
                      </a:lvl8pPr>
                      <a:lvl9pPr marL="3376331" algn="l" defTabSz="844083" rtl="0" eaLnBrk="1" latinLnBrk="0" hangingPunct="1">
                        <a:defRPr sz="1662" kern="1200">
                          <a:solidFill>
                            <a:schemeClr val="dk1"/>
                          </a:solidFill>
                          <a:latin typeface="Calibri"/>
                        </a:defRPr>
                      </a:lvl9pPr>
                    </a:lstStyle>
                    <a:p>
                      <a:pPr algn="l"/>
                      <a:r>
                        <a:rPr lang="en-US" sz="1100" dirty="0">
                          <a:solidFill>
                            <a:srgbClr val="0066CC"/>
                          </a:solidFill>
                          <a:latin typeface="+mn-lt"/>
                          <a:hlinkClick r:id="rId3">
                            <a:extLst>
                              <a:ext uri="{A12FA001-AC4F-418D-AE19-62706E023703}">
                                <ahyp:hlinkClr xmlns:ahyp="http://schemas.microsoft.com/office/drawing/2018/hyperlinkcolor" val="tx"/>
                              </a:ext>
                            </a:extLst>
                          </a:hlinkClick>
                        </a:rPr>
                        <a:t>Joseph.a.burg@nasa.gov</a:t>
                      </a:r>
                      <a:endParaRPr lang="en-US" sz="1100" dirty="0">
                        <a:solidFill>
                          <a:srgbClr val="0066CC"/>
                        </a:solidFill>
                        <a:latin typeface="+mn-lt"/>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5D7D95">
                        <a:tint val="40000"/>
                      </a:srgbClr>
                    </a:solidFill>
                  </a:tcPr>
                </a:tc>
                <a:extLst>
                  <a:ext uri="{0D108BD9-81ED-4DB2-BD59-A6C34878D82A}">
                    <a16:rowId xmlns:a16="http://schemas.microsoft.com/office/drawing/2014/main" val="3653288924"/>
                  </a:ext>
                </a:extLst>
              </a:tr>
              <a:tr h="396415">
                <a:tc>
                  <a:txBody>
                    <a:bodyPr/>
                    <a:lstStyle/>
                    <a:p>
                      <a:pPr algn="ctr"/>
                      <a:r>
                        <a:rPr lang="en-US" sz="1100" dirty="0">
                          <a:latin typeface="+mn-lt"/>
                        </a:rPr>
                        <a:t>Mario Ortega</a:t>
                      </a:r>
                    </a:p>
                  </a:txBody>
                  <a:tcPr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5D7D95">
                        <a:tint val="20000"/>
                      </a:srgbClr>
                    </a:solidFill>
                  </a:tcPr>
                </a:tc>
                <a:tc>
                  <a:txBody>
                    <a:bodyPr/>
                    <a:lstStyle/>
                    <a:p>
                      <a:pPr marL="171450" marR="0" lvl="0" indent="-171450" algn="l" defTabSz="844083"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100" dirty="0">
                          <a:latin typeface="+mn-lt"/>
                        </a:rPr>
                        <a:t>Tech Team</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5D7D95">
                        <a:tint val="20000"/>
                      </a:srgbClr>
                    </a:solidFill>
                  </a:tcPr>
                </a:tc>
                <a:tc>
                  <a:txBody>
                    <a:bodyPr/>
                    <a:lstStyle/>
                    <a:p>
                      <a:pPr algn="l"/>
                      <a:r>
                        <a:rPr lang="en-US" sz="1100" dirty="0">
                          <a:latin typeface="+mn-lt"/>
                        </a:rPr>
                        <a:t>703-283-1265</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5D7D95">
                        <a:tint val="20000"/>
                      </a:srgbClr>
                    </a:solidFill>
                  </a:tcPr>
                </a:tc>
                <a:tc>
                  <a:txBody>
                    <a:bodyPr/>
                    <a:lstStyle/>
                    <a:p>
                      <a:pPr algn="l"/>
                      <a:r>
                        <a:rPr lang="en-US" sz="1100" dirty="0">
                          <a:solidFill>
                            <a:srgbClr val="0066CC"/>
                          </a:solidFill>
                          <a:latin typeface="+mn-lt"/>
                          <a:hlinkClick r:id="rId4">
                            <a:extLst>
                              <a:ext uri="{A12FA001-AC4F-418D-AE19-62706E023703}">
                                <ahyp:hlinkClr xmlns:ahyp="http://schemas.microsoft.com/office/drawing/2018/hyperlinkcolor" val="tx"/>
                              </a:ext>
                            </a:extLst>
                          </a:hlinkClick>
                        </a:rPr>
                        <a:t>Ortega_Mario@bah.com</a:t>
                      </a:r>
                      <a:r>
                        <a:rPr lang="en-US" sz="1100" dirty="0">
                          <a:solidFill>
                            <a:srgbClr val="0066CC"/>
                          </a:solidFill>
                          <a:latin typeface="+mn-lt"/>
                        </a:rPr>
                        <a:t> </a:t>
                      </a:r>
                    </a:p>
                  </a:txBody>
                  <a:tcPr anchor="ct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5D7D95">
                        <a:tint val="20000"/>
                      </a:srgbClr>
                    </a:solidFill>
                  </a:tcPr>
                </a:tc>
                <a:extLst>
                  <a:ext uri="{0D108BD9-81ED-4DB2-BD59-A6C34878D82A}">
                    <a16:rowId xmlns:a16="http://schemas.microsoft.com/office/drawing/2014/main" val="4294199087"/>
                  </a:ext>
                </a:extLst>
              </a:tr>
              <a:tr h="396415">
                <a:tc>
                  <a:txBody>
                    <a:bodyPr/>
                    <a:lstStyle>
                      <a:lvl1pPr marL="0" algn="l" defTabSz="844083" rtl="0" eaLnBrk="1" latinLnBrk="0" hangingPunct="1">
                        <a:defRPr sz="1662" kern="1200">
                          <a:solidFill>
                            <a:schemeClr val="dk1"/>
                          </a:solidFill>
                          <a:latin typeface="Calibri"/>
                        </a:defRPr>
                      </a:lvl1pPr>
                      <a:lvl2pPr marL="422041" algn="l" defTabSz="844083" rtl="0" eaLnBrk="1" latinLnBrk="0" hangingPunct="1">
                        <a:defRPr sz="1662" kern="1200">
                          <a:solidFill>
                            <a:schemeClr val="dk1"/>
                          </a:solidFill>
                          <a:latin typeface="Calibri"/>
                        </a:defRPr>
                      </a:lvl2pPr>
                      <a:lvl3pPr marL="844083" algn="l" defTabSz="844083" rtl="0" eaLnBrk="1" latinLnBrk="0" hangingPunct="1">
                        <a:defRPr sz="1662" kern="1200">
                          <a:solidFill>
                            <a:schemeClr val="dk1"/>
                          </a:solidFill>
                          <a:latin typeface="Calibri"/>
                        </a:defRPr>
                      </a:lvl3pPr>
                      <a:lvl4pPr marL="1266124" algn="l" defTabSz="844083" rtl="0" eaLnBrk="1" latinLnBrk="0" hangingPunct="1">
                        <a:defRPr sz="1662" kern="1200">
                          <a:solidFill>
                            <a:schemeClr val="dk1"/>
                          </a:solidFill>
                          <a:latin typeface="Calibri"/>
                        </a:defRPr>
                      </a:lvl4pPr>
                      <a:lvl5pPr marL="1688165" algn="l" defTabSz="844083" rtl="0" eaLnBrk="1" latinLnBrk="0" hangingPunct="1">
                        <a:defRPr sz="1662" kern="1200">
                          <a:solidFill>
                            <a:schemeClr val="dk1"/>
                          </a:solidFill>
                          <a:latin typeface="Calibri"/>
                        </a:defRPr>
                      </a:lvl5pPr>
                      <a:lvl6pPr marL="2110207" algn="l" defTabSz="844083" rtl="0" eaLnBrk="1" latinLnBrk="0" hangingPunct="1">
                        <a:defRPr sz="1662" kern="1200">
                          <a:solidFill>
                            <a:schemeClr val="dk1"/>
                          </a:solidFill>
                          <a:latin typeface="Calibri"/>
                        </a:defRPr>
                      </a:lvl6pPr>
                      <a:lvl7pPr marL="2532248" algn="l" defTabSz="844083" rtl="0" eaLnBrk="1" latinLnBrk="0" hangingPunct="1">
                        <a:defRPr sz="1662" kern="1200">
                          <a:solidFill>
                            <a:schemeClr val="dk1"/>
                          </a:solidFill>
                          <a:latin typeface="Calibri"/>
                        </a:defRPr>
                      </a:lvl7pPr>
                      <a:lvl8pPr marL="2954289" algn="l" defTabSz="844083" rtl="0" eaLnBrk="1" latinLnBrk="0" hangingPunct="1">
                        <a:defRPr sz="1662" kern="1200">
                          <a:solidFill>
                            <a:schemeClr val="dk1"/>
                          </a:solidFill>
                          <a:latin typeface="Calibri"/>
                        </a:defRPr>
                      </a:lvl8pPr>
                      <a:lvl9pPr marL="3376331" algn="l" defTabSz="844083" rtl="0" eaLnBrk="1" latinLnBrk="0" hangingPunct="1">
                        <a:defRPr sz="1662" kern="1200">
                          <a:solidFill>
                            <a:schemeClr val="dk1"/>
                          </a:solidFill>
                          <a:latin typeface="Calibri"/>
                        </a:defRPr>
                      </a:lvl9pPr>
                    </a:lstStyle>
                    <a:p>
                      <a:pPr algn="ctr"/>
                      <a:r>
                        <a:rPr lang="en-US" sz="1100" dirty="0">
                          <a:latin typeface="+mn-lt"/>
                        </a:rPr>
                        <a:t>Aadel Ragaban</a:t>
                      </a:r>
                    </a:p>
                  </a:txBody>
                  <a:tcPr anchor="ct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2D7DD"/>
                    </a:solidFill>
                  </a:tcPr>
                </a:tc>
                <a:tc>
                  <a:txBody>
                    <a:bodyPr/>
                    <a:lstStyle>
                      <a:lvl1pPr marL="0" algn="l" defTabSz="844083" rtl="0" eaLnBrk="1" latinLnBrk="0" hangingPunct="1">
                        <a:defRPr sz="1662" kern="1200">
                          <a:solidFill>
                            <a:schemeClr val="dk1"/>
                          </a:solidFill>
                          <a:latin typeface="Calibri"/>
                        </a:defRPr>
                      </a:lvl1pPr>
                      <a:lvl2pPr marL="422041" algn="l" defTabSz="844083" rtl="0" eaLnBrk="1" latinLnBrk="0" hangingPunct="1">
                        <a:defRPr sz="1662" kern="1200">
                          <a:solidFill>
                            <a:schemeClr val="dk1"/>
                          </a:solidFill>
                          <a:latin typeface="Calibri"/>
                        </a:defRPr>
                      </a:lvl2pPr>
                      <a:lvl3pPr marL="844083" algn="l" defTabSz="844083" rtl="0" eaLnBrk="1" latinLnBrk="0" hangingPunct="1">
                        <a:defRPr sz="1662" kern="1200">
                          <a:solidFill>
                            <a:schemeClr val="dk1"/>
                          </a:solidFill>
                          <a:latin typeface="Calibri"/>
                        </a:defRPr>
                      </a:lvl3pPr>
                      <a:lvl4pPr marL="1266124" algn="l" defTabSz="844083" rtl="0" eaLnBrk="1" latinLnBrk="0" hangingPunct="1">
                        <a:defRPr sz="1662" kern="1200">
                          <a:solidFill>
                            <a:schemeClr val="dk1"/>
                          </a:solidFill>
                          <a:latin typeface="Calibri"/>
                        </a:defRPr>
                      </a:lvl4pPr>
                      <a:lvl5pPr marL="1688165" algn="l" defTabSz="844083" rtl="0" eaLnBrk="1" latinLnBrk="0" hangingPunct="1">
                        <a:defRPr sz="1662" kern="1200">
                          <a:solidFill>
                            <a:schemeClr val="dk1"/>
                          </a:solidFill>
                          <a:latin typeface="Calibri"/>
                        </a:defRPr>
                      </a:lvl5pPr>
                      <a:lvl6pPr marL="2110207" algn="l" defTabSz="844083" rtl="0" eaLnBrk="1" latinLnBrk="0" hangingPunct="1">
                        <a:defRPr sz="1662" kern="1200">
                          <a:solidFill>
                            <a:schemeClr val="dk1"/>
                          </a:solidFill>
                          <a:latin typeface="Calibri"/>
                        </a:defRPr>
                      </a:lvl6pPr>
                      <a:lvl7pPr marL="2532248" algn="l" defTabSz="844083" rtl="0" eaLnBrk="1" latinLnBrk="0" hangingPunct="1">
                        <a:defRPr sz="1662" kern="1200">
                          <a:solidFill>
                            <a:schemeClr val="dk1"/>
                          </a:solidFill>
                          <a:latin typeface="Calibri"/>
                        </a:defRPr>
                      </a:lvl7pPr>
                      <a:lvl8pPr marL="2954289" algn="l" defTabSz="844083" rtl="0" eaLnBrk="1" latinLnBrk="0" hangingPunct="1">
                        <a:defRPr sz="1662" kern="1200">
                          <a:solidFill>
                            <a:schemeClr val="dk1"/>
                          </a:solidFill>
                          <a:latin typeface="Calibri"/>
                        </a:defRPr>
                      </a:lvl8pPr>
                      <a:lvl9pPr marL="3376331" algn="l" defTabSz="844083" rtl="0" eaLnBrk="1" latinLnBrk="0" hangingPunct="1">
                        <a:defRPr sz="1662" kern="1200">
                          <a:solidFill>
                            <a:schemeClr val="dk1"/>
                          </a:solidFill>
                          <a:latin typeface="Calibri"/>
                        </a:defRPr>
                      </a:lvl9pPr>
                    </a:lstStyle>
                    <a:p>
                      <a:pPr marL="171450" indent="-171450" algn="l">
                        <a:buFont typeface="Wingdings" panose="05000000000000000000" pitchFamily="2" charset="2"/>
                        <a:buChar char="Ø"/>
                      </a:pPr>
                      <a:r>
                        <a:rPr lang="en-US" sz="1100" dirty="0">
                          <a:latin typeface="+mn-lt"/>
                        </a:rPr>
                        <a:t>Tech Team</a:t>
                      </a:r>
                    </a:p>
                  </a:txBody>
                  <a:tcPr anchor="ct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2D7DD"/>
                    </a:solidFill>
                  </a:tcPr>
                </a:tc>
                <a:tc>
                  <a:txBody>
                    <a:bodyPr/>
                    <a:lstStyle>
                      <a:lvl1pPr marL="0" algn="l" defTabSz="844083" rtl="0" eaLnBrk="1" latinLnBrk="0" hangingPunct="1">
                        <a:defRPr sz="1662" kern="1200">
                          <a:solidFill>
                            <a:schemeClr val="dk1"/>
                          </a:solidFill>
                          <a:latin typeface="Calibri"/>
                        </a:defRPr>
                      </a:lvl1pPr>
                      <a:lvl2pPr marL="422041" algn="l" defTabSz="844083" rtl="0" eaLnBrk="1" latinLnBrk="0" hangingPunct="1">
                        <a:defRPr sz="1662" kern="1200">
                          <a:solidFill>
                            <a:schemeClr val="dk1"/>
                          </a:solidFill>
                          <a:latin typeface="Calibri"/>
                        </a:defRPr>
                      </a:lvl2pPr>
                      <a:lvl3pPr marL="844083" algn="l" defTabSz="844083" rtl="0" eaLnBrk="1" latinLnBrk="0" hangingPunct="1">
                        <a:defRPr sz="1662" kern="1200">
                          <a:solidFill>
                            <a:schemeClr val="dk1"/>
                          </a:solidFill>
                          <a:latin typeface="Calibri"/>
                        </a:defRPr>
                      </a:lvl3pPr>
                      <a:lvl4pPr marL="1266124" algn="l" defTabSz="844083" rtl="0" eaLnBrk="1" latinLnBrk="0" hangingPunct="1">
                        <a:defRPr sz="1662" kern="1200">
                          <a:solidFill>
                            <a:schemeClr val="dk1"/>
                          </a:solidFill>
                          <a:latin typeface="Calibri"/>
                        </a:defRPr>
                      </a:lvl4pPr>
                      <a:lvl5pPr marL="1688165" algn="l" defTabSz="844083" rtl="0" eaLnBrk="1" latinLnBrk="0" hangingPunct="1">
                        <a:defRPr sz="1662" kern="1200">
                          <a:solidFill>
                            <a:schemeClr val="dk1"/>
                          </a:solidFill>
                          <a:latin typeface="Calibri"/>
                        </a:defRPr>
                      </a:lvl5pPr>
                      <a:lvl6pPr marL="2110207" algn="l" defTabSz="844083" rtl="0" eaLnBrk="1" latinLnBrk="0" hangingPunct="1">
                        <a:defRPr sz="1662" kern="1200">
                          <a:solidFill>
                            <a:schemeClr val="dk1"/>
                          </a:solidFill>
                          <a:latin typeface="Calibri"/>
                        </a:defRPr>
                      </a:lvl6pPr>
                      <a:lvl7pPr marL="2532248" algn="l" defTabSz="844083" rtl="0" eaLnBrk="1" latinLnBrk="0" hangingPunct="1">
                        <a:defRPr sz="1662" kern="1200">
                          <a:solidFill>
                            <a:schemeClr val="dk1"/>
                          </a:solidFill>
                          <a:latin typeface="Calibri"/>
                        </a:defRPr>
                      </a:lvl7pPr>
                      <a:lvl8pPr marL="2954289" algn="l" defTabSz="844083" rtl="0" eaLnBrk="1" latinLnBrk="0" hangingPunct="1">
                        <a:defRPr sz="1662" kern="1200">
                          <a:solidFill>
                            <a:schemeClr val="dk1"/>
                          </a:solidFill>
                          <a:latin typeface="Calibri"/>
                        </a:defRPr>
                      </a:lvl8pPr>
                      <a:lvl9pPr marL="3376331" algn="l" defTabSz="844083" rtl="0" eaLnBrk="1" latinLnBrk="0" hangingPunct="1">
                        <a:defRPr sz="1662" kern="1200">
                          <a:solidFill>
                            <a:schemeClr val="dk1"/>
                          </a:solidFill>
                          <a:latin typeface="Calibri"/>
                        </a:defRPr>
                      </a:lvl9pPr>
                    </a:lstStyle>
                    <a:p>
                      <a:pPr algn="l"/>
                      <a:r>
                        <a:rPr lang="en-US" sz="1100" dirty="0">
                          <a:latin typeface="+mn-lt"/>
                        </a:rPr>
                        <a:t>571-346-4998</a:t>
                      </a:r>
                    </a:p>
                  </a:txBody>
                  <a:tcPr anchor="ct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2D7DD"/>
                    </a:solidFill>
                  </a:tcPr>
                </a:tc>
                <a:tc>
                  <a:txBody>
                    <a:bodyPr/>
                    <a:lstStyle>
                      <a:lvl1pPr marL="0" algn="l" defTabSz="844083" rtl="0" eaLnBrk="1" latinLnBrk="0" hangingPunct="1">
                        <a:defRPr sz="1662" kern="1200">
                          <a:solidFill>
                            <a:schemeClr val="dk1"/>
                          </a:solidFill>
                          <a:latin typeface="Calibri"/>
                        </a:defRPr>
                      </a:lvl1pPr>
                      <a:lvl2pPr marL="422041" algn="l" defTabSz="844083" rtl="0" eaLnBrk="1" latinLnBrk="0" hangingPunct="1">
                        <a:defRPr sz="1662" kern="1200">
                          <a:solidFill>
                            <a:schemeClr val="dk1"/>
                          </a:solidFill>
                          <a:latin typeface="Calibri"/>
                        </a:defRPr>
                      </a:lvl2pPr>
                      <a:lvl3pPr marL="844083" algn="l" defTabSz="844083" rtl="0" eaLnBrk="1" latinLnBrk="0" hangingPunct="1">
                        <a:defRPr sz="1662" kern="1200">
                          <a:solidFill>
                            <a:schemeClr val="dk1"/>
                          </a:solidFill>
                          <a:latin typeface="Calibri"/>
                        </a:defRPr>
                      </a:lvl3pPr>
                      <a:lvl4pPr marL="1266124" algn="l" defTabSz="844083" rtl="0" eaLnBrk="1" latinLnBrk="0" hangingPunct="1">
                        <a:defRPr sz="1662" kern="1200">
                          <a:solidFill>
                            <a:schemeClr val="dk1"/>
                          </a:solidFill>
                          <a:latin typeface="Calibri"/>
                        </a:defRPr>
                      </a:lvl4pPr>
                      <a:lvl5pPr marL="1688165" algn="l" defTabSz="844083" rtl="0" eaLnBrk="1" latinLnBrk="0" hangingPunct="1">
                        <a:defRPr sz="1662" kern="1200">
                          <a:solidFill>
                            <a:schemeClr val="dk1"/>
                          </a:solidFill>
                          <a:latin typeface="Calibri"/>
                        </a:defRPr>
                      </a:lvl5pPr>
                      <a:lvl6pPr marL="2110207" algn="l" defTabSz="844083" rtl="0" eaLnBrk="1" latinLnBrk="0" hangingPunct="1">
                        <a:defRPr sz="1662" kern="1200">
                          <a:solidFill>
                            <a:schemeClr val="dk1"/>
                          </a:solidFill>
                          <a:latin typeface="Calibri"/>
                        </a:defRPr>
                      </a:lvl6pPr>
                      <a:lvl7pPr marL="2532248" algn="l" defTabSz="844083" rtl="0" eaLnBrk="1" latinLnBrk="0" hangingPunct="1">
                        <a:defRPr sz="1662" kern="1200">
                          <a:solidFill>
                            <a:schemeClr val="dk1"/>
                          </a:solidFill>
                          <a:latin typeface="Calibri"/>
                        </a:defRPr>
                      </a:lvl7pPr>
                      <a:lvl8pPr marL="2954289" algn="l" defTabSz="844083" rtl="0" eaLnBrk="1" latinLnBrk="0" hangingPunct="1">
                        <a:defRPr sz="1662" kern="1200">
                          <a:solidFill>
                            <a:schemeClr val="dk1"/>
                          </a:solidFill>
                          <a:latin typeface="Calibri"/>
                        </a:defRPr>
                      </a:lvl8pPr>
                      <a:lvl9pPr marL="3376331" algn="l" defTabSz="844083" rtl="0" eaLnBrk="1" latinLnBrk="0" hangingPunct="1">
                        <a:defRPr sz="1662" kern="1200">
                          <a:solidFill>
                            <a:schemeClr val="dk1"/>
                          </a:solidFill>
                          <a:latin typeface="Calibri"/>
                        </a:defRPr>
                      </a:lvl9pPr>
                    </a:lstStyle>
                    <a:p>
                      <a:pPr algn="l"/>
                      <a:r>
                        <a:rPr lang="en-US" sz="1100" dirty="0">
                          <a:solidFill>
                            <a:srgbClr val="0066CC"/>
                          </a:solidFill>
                          <a:latin typeface="+mn-lt"/>
                          <a:hlinkClick r:id="rId5">
                            <a:extLst>
                              <a:ext uri="{A12FA001-AC4F-418D-AE19-62706E023703}">
                                <ahyp:hlinkClr xmlns:ahyp="http://schemas.microsoft.com/office/drawing/2018/hyperlinkcolor" val="tx"/>
                              </a:ext>
                            </a:extLst>
                          </a:hlinkClick>
                        </a:rPr>
                        <a:t>Aadel.a.Ragaban@nasa.gov</a:t>
                      </a:r>
                      <a:endParaRPr lang="en-US" sz="1100" dirty="0">
                        <a:solidFill>
                          <a:srgbClr val="0066CC"/>
                        </a:solidFill>
                        <a:latin typeface="+mn-lt"/>
                      </a:endParaRPr>
                    </a:p>
                  </a:txBody>
                  <a:tcPr anchor="ct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2D7DD"/>
                    </a:solidFill>
                  </a:tcPr>
                </a:tc>
                <a:extLst>
                  <a:ext uri="{0D108BD9-81ED-4DB2-BD59-A6C34878D82A}">
                    <a16:rowId xmlns:a16="http://schemas.microsoft.com/office/drawing/2014/main" val="2248882733"/>
                  </a:ext>
                </a:extLst>
              </a:tr>
            </a:tbl>
          </a:graphicData>
        </a:graphic>
      </p:graphicFrame>
      <p:sp>
        <p:nvSpPr>
          <p:cNvPr id="9" name="Footer Placeholder 4">
            <a:extLst>
              <a:ext uri="{FF2B5EF4-FFF2-40B4-BE49-F238E27FC236}">
                <a16:creationId xmlns:a16="http://schemas.microsoft.com/office/drawing/2014/main" id="{35286B81-2682-4B6A-9741-1695B1937F8A}"/>
              </a:ext>
            </a:extLst>
          </p:cNvPr>
          <p:cNvSpPr txBox="1">
            <a:spLocks/>
          </p:cNvSpPr>
          <p:nvPr/>
        </p:nvSpPr>
        <p:spPr>
          <a:xfrm>
            <a:off x="662606" y="6400800"/>
            <a:ext cx="3662132" cy="457199"/>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46" i="1" dirty="0">
                <a:latin typeface="Georgia" charset="0"/>
              </a:rPr>
              <a:t>This document is confidential and intended solely for the client to whom it is addressed</a:t>
            </a:r>
          </a:p>
        </p:txBody>
      </p:sp>
    </p:spTree>
    <p:extLst>
      <p:ext uri="{BB962C8B-B14F-4D97-AF65-F5344CB8AC3E}">
        <p14:creationId xmlns:p14="http://schemas.microsoft.com/office/powerpoint/2010/main" val="3251294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5" name="Content Placeholder 4"/>
          <p:cNvSpPr>
            <a:spLocks noGrp="1"/>
          </p:cNvSpPr>
          <p:nvPr>
            <p:ph sz="quarter" idx="12"/>
          </p:nvPr>
        </p:nvSpPr>
        <p:spPr>
          <a:xfrm>
            <a:off x="3459421" y="1028068"/>
            <a:ext cx="5055929" cy="5830283"/>
          </a:xfrm>
        </p:spPr>
        <p:txBody>
          <a:bodyPr>
            <a:normAutofit/>
          </a:bodyPr>
          <a:lstStyle/>
          <a:p>
            <a:r>
              <a:rPr lang="en-US" sz="1400" dirty="0"/>
              <a:t>Meeting Goals </a:t>
            </a:r>
          </a:p>
          <a:p>
            <a:r>
              <a:rPr lang="en-US" sz="1400" dirty="0"/>
              <a:t>Background</a:t>
            </a:r>
          </a:p>
          <a:p>
            <a:r>
              <a:rPr lang="en-US" sz="1400" dirty="0"/>
              <a:t>SPEAC TaSk Order Overview</a:t>
            </a:r>
          </a:p>
          <a:p>
            <a:r>
              <a:rPr lang="en-US" sz="1400" dirty="0"/>
              <a:t>Introductions</a:t>
            </a:r>
          </a:p>
          <a:p>
            <a:r>
              <a:rPr lang="en-US" sz="1400" dirty="0"/>
              <a:t>Aligning expectations</a:t>
            </a:r>
          </a:p>
          <a:p>
            <a:r>
              <a:rPr lang="en-US" sz="1400" dirty="0"/>
              <a:t>	– deliverables</a:t>
            </a:r>
          </a:p>
          <a:p>
            <a:r>
              <a:rPr lang="en-US" sz="1400" dirty="0"/>
              <a:t>	- Timeline Phasing of Activities on TASK</a:t>
            </a:r>
          </a:p>
          <a:p>
            <a:r>
              <a:rPr lang="en-US" sz="1400" dirty="0"/>
              <a:t> Technical Approach</a:t>
            </a:r>
          </a:p>
          <a:p>
            <a:r>
              <a:rPr lang="en-US" sz="1400" dirty="0"/>
              <a:t>Contract Information</a:t>
            </a:r>
          </a:p>
        </p:txBody>
      </p:sp>
      <p:sp>
        <p:nvSpPr>
          <p:cNvPr id="4" name="Footer Placeholder 3"/>
          <p:cNvSpPr>
            <a:spLocks noGrp="1"/>
          </p:cNvSpPr>
          <p:nvPr>
            <p:ph type="ftr" sz="quarter" idx="3"/>
          </p:nvPr>
        </p:nvSpPr>
        <p:spPr/>
        <p:txBody>
          <a:bodyPr/>
          <a:lstStyle/>
          <a:p>
            <a:r>
              <a:rPr lang="en-US" dirty="0"/>
              <a:t>This document is confidential and intended solely for the client to whom it is addressed</a:t>
            </a:r>
          </a:p>
        </p:txBody>
      </p:sp>
    </p:spTree>
    <p:extLst>
      <p:ext uri="{BB962C8B-B14F-4D97-AF65-F5344CB8AC3E}">
        <p14:creationId xmlns:p14="http://schemas.microsoft.com/office/powerpoint/2010/main" val="1516447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8835C-8B87-4A07-A659-C224EA11E5CF}"/>
              </a:ext>
            </a:extLst>
          </p:cNvPr>
          <p:cNvSpPr>
            <a:spLocks noGrp="1"/>
          </p:cNvSpPr>
          <p:nvPr>
            <p:ph type="title"/>
          </p:nvPr>
        </p:nvSpPr>
        <p:spPr>
          <a:xfrm>
            <a:off x="662605" y="156754"/>
            <a:ext cx="8211429" cy="1111544"/>
          </a:xfrm>
        </p:spPr>
        <p:txBody>
          <a:bodyPr/>
          <a:lstStyle/>
          <a:p>
            <a:r>
              <a:rPr lang="en-US" sz="1800" dirty="0"/>
              <a:t>THE PURPOSE OF THIS KICKOFF MEETING IS TO ALIGN EXPECTATIONS AND REVIEW BOOZ ALLEN’S PLAN OF ACTION FOR CONDUCTING THE SCIENCE MISSION DIRECTORATE TECHNOLOGY INVESTMENT TRACKING AND ANALYSIS ASSESSMENT</a:t>
            </a:r>
          </a:p>
        </p:txBody>
      </p:sp>
      <p:sp>
        <p:nvSpPr>
          <p:cNvPr id="3" name="Content Placeholder 2">
            <a:extLst>
              <a:ext uri="{FF2B5EF4-FFF2-40B4-BE49-F238E27FC236}">
                <a16:creationId xmlns:a16="http://schemas.microsoft.com/office/drawing/2014/main" id="{3B5F66AF-D2B7-4FE9-93AC-C310EA556219}"/>
              </a:ext>
            </a:extLst>
          </p:cNvPr>
          <p:cNvSpPr>
            <a:spLocks noGrp="1"/>
          </p:cNvSpPr>
          <p:nvPr>
            <p:ph sz="quarter" idx="16"/>
          </p:nvPr>
        </p:nvSpPr>
        <p:spPr>
          <a:xfrm>
            <a:off x="662607" y="1366921"/>
            <a:ext cx="8091717" cy="4554537"/>
          </a:xfrm>
        </p:spPr>
        <p:txBody>
          <a:bodyPr/>
          <a:lstStyle/>
          <a:p>
            <a:pPr marL="182880" lvl="0" indent="-182880"/>
            <a:r>
              <a:rPr lang="en-US" sz="1400" b="1" dirty="0">
                <a:solidFill>
                  <a:srgbClr val="000000"/>
                </a:solidFill>
              </a:rPr>
              <a:t>Introductions</a:t>
            </a:r>
          </a:p>
          <a:p>
            <a:pPr marL="457200" lvl="1" indent="-182880"/>
            <a:r>
              <a:rPr lang="en-US" sz="1400" dirty="0">
                <a:solidFill>
                  <a:srgbClr val="000000"/>
                </a:solidFill>
              </a:rPr>
              <a:t>Introduction of the Booz Allen digital team</a:t>
            </a:r>
          </a:p>
          <a:p>
            <a:pPr marL="457200" lvl="1" indent="-182880"/>
            <a:r>
              <a:rPr lang="en-US" sz="1400" dirty="0">
                <a:solidFill>
                  <a:srgbClr val="000000"/>
                </a:solidFill>
              </a:rPr>
              <a:t>Roles and responsibilities of team members</a:t>
            </a:r>
            <a:endParaRPr lang="en-US" sz="1400" b="1" dirty="0">
              <a:solidFill>
                <a:srgbClr val="000000"/>
              </a:solidFill>
            </a:endParaRPr>
          </a:p>
          <a:p>
            <a:pPr marL="182880" lvl="0" indent="-182880"/>
            <a:r>
              <a:rPr lang="en-US" sz="1400" b="1" dirty="0">
                <a:solidFill>
                  <a:srgbClr val="000000"/>
                </a:solidFill>
              </a:rPr>
              <a:t>Align Expectations</a:t>
            </a:r>
          </a:p>
          <a:p>
            <a:pPr marL="457200" lvl="1" indent="-182880"/>
            <a:r>
              <a:rPr lang="en-US" sz="1400" dirty="0">
                <a:solidFill>
                  <a:srgbClr val="000000"/>
                </a:solidFill>
              </a:rPr>
              <a:t>Review Project Scope </a:t>
            </a:r>
          </a:p>
          <a:p>
            <a:pPr marL="457200" lvl="1" indent="-182880"/>
            <a:r>
              <a:rPr lang="en-US" sz="1400" dirty="0">
                <a:solidFill>
                  <a:srgbClr val="000000"/>
                </a:solidFill>
              </a:rPr>
              <a:t>Ensure that we have a clear, common understanding of the Statement of Work (SOW) for SPEAC TO 37</a:t>
            </a:r>
            <a:endParaRPr lang="en-US" sz="1400" dirty="0">
              <a:solidFill>
                <a:srgbClr val="C00000"/>
              </a:solidFill>
            </a:endParaRPr>
          </a:p>
          <a:p>
            <a:pPr marL="457200" lvl="1" indent="-182880"/>
            <a:r>
              <a:rPr lang="en-US" sz="1400" dirty="0">
                <a:solidFill>
                  <a:srgbClr val="000000"/>
                </a:solidFill>
              </a:rPr>
              <a:t>Ensure that Booz All</a:t>
            </a:r>
            <a:r>
              <a:rPr lang="en-US" sz="1400" dirty="0"/>
              <a:t>en understands any concerns or issues of special interest to Mr. Michael Seablom regarding outlined tasks</a:t>
            </a:r>
          </a:p>
          <a:p>
            <a:pPr marL="457200" lvl="1" indent="-182880"/>
            <a:r>
              <a:rPr lang="en-US" sz="1400" dirty="0">
                <a:solidFill>
                  <a:srgbClr val="000000"/>
                </a:solidFill>
              </a:rPr>
              <a:t>Discuss product format, content, and level of detail</a:t>
            </a:r>
            <a:endParaRPr lang="en-US" sz="1400" b="1" dirty="0">
              <a:solidFill>
                <a:srgbClr val="000000"/>
              </a:solidFill>
            </a:endParaRPr>
          </a:p>
          <a:p>
            <a:pPr marL="182880" lvl="0" indent="-182880"/>
            <a:r>
              <a:rPr lang="en-US" sz="1400" b="1" dirty="0">
                <a:solidFill>
                  <a:srgbClr val="000000"/>
                </a:solidFill>
              </a:rPr>
              <a:t>Review Booz Allen’s Plan of Action</a:t>
            </a:r>
          </a:p>
          <a:p>
            <a:pPr marL="457200" lvl="1" indent="-182880"/>
            <a:r>
              <a:rPr lang="en-US" sz="1400" dirty="0">
                <a:solidFill>
                  <a:srgbClr val="000000"/>
                </a:solidFill>
              </a:rPr>
              <a:t>Review schedule and identify dependencies</a:t>
            </a:r>
          </a:p>
          <a:p>
            <a:pPr marL="457200" lvl="1" indent="-182880"/>
            <a:r>
              <a:rPr lang="en-US" sz="1400" dirty="0">
                <a:solidFill>
                  <a:srgbClr val="000000"/>
                </a:solidFill>
              </a:rPr>
              <a:t>Identify data needs to initiate the tasks in the Statement of Work (SOW)</a:t>
            </a:r>
          </a:p>
          <a:p>
            <a:pPr marL="457200" lvl="1" indent="-182880"/>
            <a:r>
              <a:rPr lang="en-US" sz="1400" dirty="0">
                <a:solidFill>
                  <a:srgbClr val="000000"/>
                </a:solidFill>
              </a:rPr>
              <a:t>Identify risks and mitigation strategies</a:t>
            </a:r>
          </a:p>
          <a:p>
            <a:endParaRPr lang="en-US" sz="1600" dirty="0"/>
          </a:p>
        </p:txBody>
      </p:sp>
      <p:sp>
        <p:nvSpPr>
          <p:cNvPr id="4" name="Slide Number Placeholder 3">
            <a:extLst>
              <a:ext uri="{FF2B5EF4-FFF2-40B4-BE49-F238E27FC236}">
                <a16:creationId xmlns:a16="http://schemas.microsoft.com/office/drawing/2014/main" id="{3D981FD6-DCDA-45BD-9EB9-ABA40B4F6A20}"/>
              </a:ext>
            </a:extLst>
          </p:cNvPr>
          <p:cNvSpPr>
            <a:spLocks noGrp="1"/>
          </p:cNvSpPr>
          <p:nvPr>
            <p:ph type="sldNum" sz="quarter" idx="4"/>
          </p:nvPr>
        </p:nvSpPr>
        <p:spPr/>
        <p:txBody>
          <a:bodyPr/>
          <a:lstStyle/>
          <a:p>
            <a:fld id="{EACE6E22-E655-5947-A8B4-6F095FBA2C12}" type="slidenum">
              <a:rPr lang="en-US" smtClean="0"/>
              <a:pPr/>
              <a:t>2</a:t>
            </a:fld>
            <a:endParaRPr lang="en-US" dirty="0"/>
          </a:p>
        </p:txBody>
      </p:sp>
      <p:sp>
        <p:nvSpPr>
          <p:cNvPr id="6" name="Footer Placeholder 4">
            <a:extLst>
              <a:ext uri="{FF2B5EF4-FFF2-40B4-BE49-F238E27FC236}">
                <a16:creationId xmlns:a16="http://schemas.microsoft.com/office/drawing/2014/main" id="{C7AD8590-FD70-4463-A8A3-4DDFB77AC2EC}"/>
              </a:ext>
            </a:extLst>
          </p:cNvPr>
          <p:cNvSpPr txBox="1">
            <a:spLocks/>
          </p:cNvSpPr>
          <p:nvPr/>
        </p:nvSpPr>
        <p:spPr>
          <a:xfrm>
            <a:off x="662606" y="6400800"/>
            <a:ext cx="3662132" cy="457199"/>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46" i="1" dirty="0">
                <a:latin typeface="Georgia" charset="0"/>
              </a:rPr>
              <a:t>This document is confidential and intended solely for the client to whom it is addressed</a:t>
            </a:r>
          </a:p>
        </p:txBody>
      </p:sp>
    </p:spTree>
    <p:extLst>
      <p:ext uri="{BB962C8B-B14F-4D97-AF65-F5344CB8AC3E}">
        <p14:creationId xmlns:p14="http://schemas.microsoft.com/office/powerpoint/2010/main" val="3801614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8835C-8B87-4A07-A659-C224EA11E5CF}"/>
              </a:ext>
            </a:extLst>
          </p:cNvPr>
          <p:cNvSpPr>
            <a:spLocks noGrp="1"/>
          </p:cNvSpPr>
          <p:nvPr>
            <p:ph type="title"/>
          </p:nvPr>
        </p:nvSpPr>
        <p:spPr>
          <a:xfrm>
            <a:off x="662609" y="173773"/>
            <a:ext cx="8091715" cy="981308"/>
          </a:xfrm>
        </p:spPr>
        <p:txBody>
          <a:bodyPr/>
          <a:lstStyle/>
          <a:p>
            <a:r>
              <a:rPr lang="en-US" sz="2000" dirty="0"/>
              <a:t>BACKGROUND</a:t>
            </a:r>
          </a:p>
        </p:txBody>
      </p:sp>
      <p:sp>
        <p:nvSpPr>
          <p:cNvPr id="3" name="Content Placeholder 2">
            <a:extLst>
              <a:ext uri="{FF2B5EF4-FFF2-40B4-BE49-F238E27FC236}">
                <a16:creationId xmlns:a16="http://schemas.microsoft.com/office/drawing/2014/main" id="{3B5F66AF-D2B7-4FE9-93AC-C310EA556219}"/>
              </a:ext>
            </a:extLst>
          </p:cNvPr>
          <p:cNvSpPr>
            <a:spLocks noGrp="1"/>
          </p:cNvSpPr>
          <p:nvPr>
            <p:ph sz="quarter" idx="16"/>
          </p:nvPr>
        </p:nvSpPr>
        <p:spPr>
          <a:xfrm>
            <a:off x="662609" y="1354183"/>
            <a:ext cx="8091717" cy="4554537"/>
          </a:xfrm>
        </p:spPr>
        <p:txBody>
          <a:bodyPr/>
          <a:lstStyle/>
          <a:p>
            <a:pPr marL="0" indent="0">
              <a:buNone/>
            </a:pPr>
            <a:r>
              <a:rPr lang="en-US" sz="1400" b="1" dirty="0"/>
              <a:t>BACKGROUND:</a:t>
            </a:r>
            <a:r>
              <a:rPr lang="en-US" sz="1400" dirty="0"/>
              <a:t> The Science Mission Directorate (SMD) oversees and tracks investments made in various technology areas across the Heliophysics, Astrophysics, Earth Science, and Planetary Science Divisions.  The Directorate requires assessments and recommendations for the organization of the various sets of technology investment data from several sources: NSPIRES, TechPort and the possible addition of User Defined information. This effort encompasses the assessments and recommendations focused on technology Investment Information, data consolidation and management, data analytics and visualization within SMD, including recommendations for initiatives to enhance the Directorate’s existing analytics tools and visualizations.</a:t>
            </a:r>
          </a:p>
          <a:p>
            <a:endParaRPr lang="en-US" sz="1400" dirty="0"/>
          </a:p>
          <a:p>
            <a:pPr marL="0" indent="0">
              <a:buNone/>
            </a:pPr>
            <a:r>
              <a:rPr lang="en-US" sz="1400" b="1" dirty="0"/>
              <a:t>SCOPE:</a:t>
            </a:r>
            <a:r>
              <a:rPr lang="en-US" sz="1400" dirty="0"/>
              <a:t> Improve the access to technology investment information from different portfolios so staff may utilize technology project data to understand technology development over time and to shape future investment strategies.  SMD requires assessments and recommendations on how to optimize existing methods used to identify, analyze, and consume technology investment information from various data sources.</a:t>
            </a:r>
          </a:p>
          <a:p>
            <a:r>
              <a:rPr lang="en-US" sz="1400" dirty="0"/>
              <a:t>Assessments will be focused specifically on understanding content for each SMD Division and their associated technology information available through data residing on the TechPort and NSPIRES systems.  Assessments will also provide recommendations for a central information repository, including a data dictionary and architecture recommendations.</a:t>
            </a:r>
          </a:p>
          <a:p>
            <a:r>
              <a:rPr lang="en-US" sz="1400" dirty="0"/>
              <a:t>To make effective decisions and appropriately manage technology projects, SMD requires various information views and visualizations from the identified source data sets.  The assessment and recommendations will address data aggregation options via import or interface approaches.</a:t>
            </a:r>
          </a:p>
        </p:txBody>
      </p:sp>
      <p:sp>
        <p:nvSpPr>
          <p:cNvPr id="4" name="Slide Number Placeholder 3">
            <a:extLst>
              <a:ext uri="{FF2B5EF4-FFF2-40B4-BE49-F238E27FC236}">
                <a16:creationId xmlns:a16="http://schemas.microsoft.com/office/drawing/2014/main" id="{3D981FD6-DCDA-45BD-9EB9-ABA40B4F6A20}"/>
              </a:ext>
            </a:extLst>
          </p:cNvPr>
          <p:cNvSpPr>
            <a:spLocks noGrp="1"/>
          </p:cNvSpPr>
          <p:nvPr>
            <p:ph type="sldNum" sz="quarter" idx="4"/>
          </p:nvPr>
        </p:nvSpPr>
        <p:spPr/>
        <p:txBody>
          <a:bodyPr/>
          <a:lstStyle/>
          <a:p>
            <a:fld id="{EACE6E22-E655-5947-A8B4-6F095FBA2C12}" type="slidenum">
              <a:rPr lang="en-US" smtClean="0"/>
              <a:pPr/>
              <a:t>3</a:t>
            </a:fld>
            <a:endParaRPr lang="en-US" dirty="0"/>
          </a:p>
        </p:txBody>
      </p:sp>
      <p:sp>
        <p:nvSpPr>
          <p:cNvPr id="6" name="Footer Placeholder 4">
            <a:extLst>
              <a:ext uri="{FF2B5EF4-FFF2-40B4-BE49-F238E27FC236}">
                <a16:creationId xmlns:a16="http://schemas.microsoft.com/office/drawing/2014/main" id="{C3E3FB48-1256-43F9-AE2A-F9FCFD4E610B}"/>
              </a:ext>
            </a:extLst>
          </p:cNvPr>
          <p:cNvSpPr txBox="1">
            <a:spLocks/>
          </p:cNvSpPr>
          <p:nvPr/>
        </p:nvSpPr>
        <p:spPr>
          <a:xfrm>
            <a:off x="662606" y="6400800"/>
            <a:ext cx="3662132" cy="457199"/>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46" i="1" dirty="0">
                <a:latin typeface="Georgia" charset="0"/>
              </a:rPr>
              <a:t>This document is confidential and intended solely for the client to whom it is addressed</a:t>
            </a:r>
          </a:p>
        </p:txBody>
      </p:sp>
    </p:spTree>
    <p:extLst>
      <p:ext uri="{BB962C8B-B14F-4D97-AF65-F5344CB8AC3E}">
        <p14:creationId xmlns:p14="http://schemas.microsoft.com/office/powerpoint/2010/main" val="606324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8835C-8B87-4A07-A659-C224EA11E5CF}"/>
              </a:ext>
            </a:extLst>
          </p:cNvPr>
          <p:cNvSpPr>
            <a:spLocks noGrp="1"/>
          </p:cNvSpPr>
          <p:nvPr>
            <p:ph type="title"/>
          </p:nvPr>
        </p:nvSpPr>
        <p:spPr/>
        <p:txBody>
          <a:bodyPr/>
          <a:lstStyle/>
          <a:p>
            <a:r>
              <a:rPr lang="en-US" sz="2000" dirty="0"/>
              <a:t>SPEAC TO 37 CONTRACT OVERVIEW</a:t>
            </a:r>
          </a:p>
        </p:txBody>
      </p:sp>
      <p:sp>
        <p:nvSpPr>
          <p:cNvPr id="4" name="Slide Number Placeholder 3">
            <a:extLst>
              <a:ext uri="{FF2B5EF4-FFF2-40B4-BE49-F238E27FC236}">
                <a16:creationId xmlns:a16="http://schemas.microsoft.com/office/drawing/2014/main" id="{3D981FD6-DCDA-45BD-9EB9-ABA40B4F6A20}"/>
              </a:ext>
            </a:extLst>
          </p:cNvPr>
          <p:cNvSpPr>
            <a:spLocks noGrp="1"/>
          </p:cNvSpPr>
          <p:nvPr>
            <p:ph type="sldNum" sz="quarter" idx="4"/>
          </p:nvPr>
        </p:nvSpPr>
        <p:spPr/>
        <p:txBody>
          <a:bodyPr/>
          <a:lstStyle/>
          <a:p>
            <a:fld id="{EACE6E22-E655-5947-A8B4-6F095FBA2C12}" type="slidenum">
              <a:rPr lang="en-US" smtClean="0"/>
              <a:pPr/>
              <a:t>4</a:t>
            </a:fld>
            <a:endParaRPr lang="en-US" dirty="0"/>
          </a:p>
        </p:txBody>
      </p:sp>
      <p:graphicFrame>
        <p:nvGraphicFramePr>
          <p:cNvPr id="7" name="Table 6">
            <a:extLst>
              <a:ext uri="{FF2B5EF4-FFF2-40B4-BE49-F238E27FC236}">
                <a16:creationId xmlns:a16="http://schemas.microsoft.com/office/drawing/2014/main" id="{3A74ECB2-02B7-44FF-989F-1B395BE0D1B6}"/>
              </a:ext>
            </a:extLst>
          </p:cNvPr>
          <p:cNvGraphicFramePr>
            <a:graphicFrameLocks noGrp="1"/>
          </p:cNvGraphicFramePr>
          <p:nvPr>
            <p:extLst>
              <p:ext uri="{D42A27DB-BD31-4B8C-83A1-F6EECF244321}">
                <p14:modId xmlns:p14="http://schemas.microsoft.com/office/powerpoint/2010/main" val="909572709"/>
              </p:ext>
            </p:extLst>
          </p:nvPr>
        </p:nvGraphicFramePr>
        <p:xfrm>
          <a:off x="670939" y="1516570"/>
          <a:ext cx="7802122" cy="4090000"/>
        </p:xfrm>
        <a:graphic>
          <a:graphicData uri="http://schemas.openxmlformats.org/drawingml/2006/table">
            <a:tbl>
              <a:tblPr firstRow="1" bandRow="1">
                <a:tableStyleId>{5C22544A-7EE6-4342-B048-85BDC9FD1C3A}</a:tableStyleId>
              </a:tblPr>
              <a:tblGrid>
                <a:gridCol w="3901061">
                  <a:extLst>
                    <a:ext uri="{9D8B030D-6E8A-4147-A177-3AD203B41FA5}">
                      <a16:colId xmlns:a16="http://schemas.microsoft.com/office/drawing/2014/main" val="3763102189"/>
                    </a:ext>
                  </a:extLst>
                </a:gridCol>
                <a:gridCol w="3901061">
                  <a:extLst>
                    <a:ext uri="{9D8B030D-6E8A-4147-A177-3AD203B41FA5}">
                      <a16:colId xmlns:a16="http://schemas.microsoft.com/office/drawing/2014/main" val="1853940844"/>
                    </a:ext>
                  </a:extLst>
                </a:gridCol>
              </a:tblGrid>
              <a:tr h="236908">
                <a:tc>
                  <a:txBody>
                    <a:bodyPr/>
                    <a:lstStyle/>
                    <a:p>
                      <a:pPr algn="ctr"/>
                      <a:r>
                        <a:rPr lang="en-US" sz="1500" dirty="0">
                          <a:latin typeface="Calibri" panose="020F0502020204030204" pitchFamily="34" charset="0"/>
                          <a:cs typeface="Calibri" panose="020F0502020204030204" pitchFamily="34" charset="0"/>
                        </a:rPr>
                        <a:t>Contract Category</a:t>
                      </a:r>
                    </a:p>
                  </a:txBody>
                  <a:tcPr marL="88960" marR="88960" marT="44480" marB="44480"/>
                </a:tc>
                <a:tc>
                  <a:txBody>
                    <a:bodyPr/>
                    <a:lstStyle/>
                    <a:p>
                      <a:pPr algn="ctr"/>
                      <a:r>
                        <a:rPr lang="en-US" sz="1500" dirty="0">
                          <a:latin typeface="Calibri" panose="020F0502020204030204" pitchFamily="34" charset="0"/>
                          <a:cs typeface="Calibri" panose="020F0502020204030204" pitchFamily="34" charset="0"/>
                        </a:rPr>
                        <a:t>Details</a:t>
                      </a:r>
                    </a:p>
                  </a:txBody>
                  <a:tcPr marL="88960" marR="88960" marT="44480" marB="44480"/>
                </a:tc>
                <a:extLst>
                  <a:ext uri="{0D108BD9-81ED-4DB2-BD59-A6C34878D82A}">
                    <a16:rowId xmlns:a16="http://schemas.microsoft.com/office/drawing/2014/main" val="3657322758"/>
                  </a:ext>
                </a:extLst>
              </a:tr>
              <a:tr h="281447">
                <a:tc>
                  <a:txBody>
                    <a:bodyPr/>
                    <a:lstStyle/>
                    <a:p>
                      <a:pPr lvl="0" algn="ctr"/>
                      <a:r>
                        <a:rPr lang="en-US" sz="1300" dirty="0">
                          <a:solidFill>
                            <a:schemeClr val="tx1"/>
                          </a:solidFill>
                          <a:latin typeface="Calibri" panose="020F0502020204030204" pitchFamily="34" charset="0"/>
                          <a:cs typeface="Calibri" panose="020F0502020204030204" pitchFamily="34" charset="0"/>
                        </a:rPr>
                        <a:t>Contract Number</a:t>
                      </a:r>
                    </a:p>
                  </a:txBody>
                  <a:tcPr marL="88960" marR="88960" marT="44480" marB="44480" anchor="ctr"/>
                </a:tc>
                <a:tc>
                  <a:txBody>
                    <a:bodyPr/>
                    <a:lstStyle/>
                    <a:p>
                      <a:pPr marL="285750" indent="-285750">
                        <a:buFont typeface="Wingdings" panose="05000000000000000000" pitchFamily="2" charset="2"/>
                        <a:buChar char="Ø"/>
                      </a:pPr>
                      <a:r>
                        <a:rPr lang="en-US" sz="1300" dirty="0">
                          <a:solidFill>
                            <a:schemeClr val="tx1"/>
                          </a:solidFill>
                          <a:latin typeface="Calibri" panose="020F0502020204030204" pitchFamily="34" charset="0"/>
                          <a:cs typeface="Calibri" panose="020F0502020204030204" pitchFamily="34" charset="0"/>
                        </a:rPr>
                        <a:t>80JSC019A0001</a:t>
                      </a:r>
                    </a:p>
                  </a:txBody>
                  <a:tcPr marL="88960" marR="88960" marT="44480" marB="44480"/>
                </a:tc>
                <a:extLst>
                  <a:ext uri="{0D108BD9-81ED-4DB2-BD59-A6C34878D82A}">
                    <a16:rowId xmlns:a16="http://schemas.microsoft.com/office/drawing/2014/main" val="4292524310"/>
                  </a:ext>
                </a:extLst>
              </a:tr>
              <a:tr h="281447">
                <a:tc>
                  <a:txBody>
                    <a:bodyPr/>
                    <a:lstStyle/>
                    <a:p>
                      <a:pPr lvl="0" algn="ctr"/>
                      <a:r>
                        <a:rPr lang="en-US" sz="1300" dirty="0">
                          <a:latin typeface="Calibri" panose="020F0502020204030204" pitchFamily="34" charset="0"/>
                          <a:cs typeface="Calibri" panose="020F0502020204030204" pitchFamily="34" charset="0"/>
                        </a:rPr>
                        <a:t>Task Order Number</a:t>
                      </a:r>
                    </a:p>
                  </a:txBody>
                  <a:tcPr marL="88960" marR="88960" marT="44480" marB="44480" anchor="ctr"/>
                </a:tc>
                <a:tc>
                  <a:txBody>
                    <a:bodyPr/>
                    <a:lstStyle/>
                    <a:p>
                      <a:pPr marL="285750" indent="-285750">
                        <a:buFont typeface="Wingdings" panose="05000000000000000000" pitchFamily="2" charset="2"/>
                        <a:buChar char="Ø"/>
                      </a:pPr>
                      <a:r>
                        <a:rPr lang="en-US" sz="1300" dirty="0">
                          <a:latin typeface="Calibri" panose="020F0502020204030204" pitchFamily="34" charset="0"/>
                          <a:cs typeface="Calibri" panose="020F0502020204030204" pitchFamily="34" charset="0"/>
                        </a:rPr>
                        <a:t>SPEAC TO </a:t>
                      </a:r>
                      <a:r>
                        <a:rPr lang="en-US" sz="1300" dirty="0">
                          <a:solidFill>
                            <a:schemeClr val="tx1"/>
                          </a:solidFill>
                          <a:latin typeface="Calibri" panose="020F0502020204030204" pitchFamily="34" charset="0"/>
                          <a:cs typeface="Calibri" panose="020F0502020204030204" pitchFamily="34" charset="0"/>
                        </a:rPr>
                        <a:t>37</a:t>
                      </a:r>
                    </a:p>
                  </a:txBody>
                  <a:tcPr marL="88960" marR="88960" marT="44480" marB="44480"/>
                </a:tc>
                <a:extLst>
                  <a:ext uri="{0D108BD9-81ED-4DB2-BD59-A6C34878D82A}">
                    <a16:rowId xmlns:a16="http://schemas.microsoft.com/office/drawing/2014/main" val="2738363495"/>
                  </a:ext>
                </a:extLst>
              </a:tr>
              <a:tr h="1031183">
                <a:tc>
                  <a:txBody>
                    <a:bodyPr/>
                    <a:lstStyle/>
                    <a:p>
                      <a:pPr lvl="0" algn="ctr"/>
                      <a:r>
                        <a:rPr lang="en-US" sz="1300" dirty="0">
                          <a:latin typeface="Calibri" panose="020F0502020204030204" pitchFamily="34" charset="0"/>
                          <a:cs typeface="Calibri" panose="020F0502020204030204" pitchFamily="34" charset="0"/>
                        </a:rPr>
                        <a:t>Statement of Work</a:t>
                      </a:r>
                    </a:p>
                  </a:txBody>
                  <a:tcPr marL="88960" marR="88960" marT="44480" marB="44480" anchor="ctr"/>
                </a:tc>
                <a:tc>
                  <a:txBody>
                    <a:bodyPr/>
                    <a:lstStyle/>
                    <a:p>
                      <a:pPr marL="285750" indent="-285750">
                        <a:buFont typeface="Wingdings" panose="05000000000000000000" pitchFamily="2" charset="2"/>
                        <a:buChar char="Ø"/>
                      </a:pPr>
                      <a:r>
                        <a:rPr lang="en-US" sz="1300" dirty="0">
                          <a:solidFill>
                            <a:schemeClr val="tx1"/>
                          </a:solidFill>
                          <a:latin typeface="Calibri" panose="020F0502020204030204" pitchFamily="34" charset="0"/>
                          <a:cs typeface="Calibri" panose="020F0502020204030204" pitchFamily="34" charset="0"/>
                        </a:rPr>
                        <a:t>Booz Allen will support the SMD Technology Investment Database task, applying information technology, data analytics and visualization expertise. Successful completion of these activities will assist in maturing the Directorate’s technology project data reporting capability</a:t>
                      </a:r>
                    </a:p>
                  </a:txBody>
                  <a:tcPr marL="88960" marR="88960" marT="44480" marB="44480"/>
                </a:tc>
                <a:extLst>
                  <a:ext uri="{0D108BD9-81ED-4DB2-BD59-A6C34878D82A}">
                    <a16:rowId xmlns:a16="http://schemas.microsoft.com/office/drawing/2014/main" val="3195326983"/>
                  </a:ext>
                </a:extLst>
              </a:tr>
              <a:tr h="281447">
                <a:tc>
                  <a:txBody>
                    <a:bodyPr/>
                    <a:lstStyle/>
                    <a:p>
                      <a:pPr lvl="0" algn="ctr"/>
                      <a:r>
                        <a:rPr lang="en-US" sz="1300" dirty="0">
                          <a:latin typeface="Calibri" panose="020F0502020204030204" pitchFamily="34" charset="0"/>
                          <a:cs typeface="Calibri" panose="020F0502020204030204" pitchFamily="34" charset="0"/>
                        </a:rPr>
                        <a:t>Period of Performance</a:t>
                      </a:r>
                    </a:p>
                  </a:txBody>
                  <a:tcPr marL="88960" marR="88960" marT="44480" marB="44480" anchor="ctr"/>
                </a:tc>
                <a:tc>
                  <a:txBody>
                    <a:bodyPr/>
                    <a:lstStyle/>
                    <a:p>
                      <a:pPr marL="285750" indent="-285750">
                        <a:buFont typeface="Wingdings" panose="05000000000000000000" pitchFamily="2" charset="2"/>
                        <a:buChar char="Ø"/>
                      </a:pPr>
                      <a:r>
                        <a:rPr lang="en-US" sz="1300" dirty="0">
                          <a:solidFill>
                            <a:schemeClr val="tx1"/>
                          </a:solidFill>
                          <a:latin typeface="Calibri" panose="020F0502020204030204" pitchFamily="34" charset="0"/>
                          <a:cs typeface="Calibri" panose="020F0502020204030204" pitchFamily="34" charset="0"/>
                        </a:rPr>
                        <a:t> 10/17/2019 – 03/25/2020</a:t>
                      </a:r>
                    </a:p>
                  </a:txBody>
                  <a:tcPr marL="88960" marR="88960" marT="44480" marB="44480"/>
                </a:tc>
                <a:extLst>
                  <a:ext uri="{0D108BD9-81ED-4DB2-BD59-A6C34878D82A}">
                    <a16:rowId xmlns:a16="http://schemas.microsoft.com/office/drawing/2014/main" val="3770278191"/>
                  </a:ext>
                </a:extLst>
              </a:tr>
              <a:tr h="281447">
                <a:tc>
                  <a:txBody>
                    <a:bodyPr/>
                    <a:lstStyle/>
                    <a:p>
                      <a:pPr lvl="0" algn="ctr"/>
                      <a:r>
                        <a:rPr lang="en-US" sz="1300" dirty="0">
                          <a:latin typeface="Calibri" panose="020F0502020204030204" pitchFamily="34" charset="0"/>
                          <a:cs typeface="Calibri" panose="020F0502020204030204" pitchFamily="34" charset="0"/>
                        </a:rPr>
                        <a:t>ATP Received</a:t>
                      </a:r>
                    </a:p>
                  </a:txBody>
                  <a:tcPr marL="88960" marR="88960" marT="44480" marB="44480" anchor="ctr"/>
                </a:tc>
                <a:tc>
                  <a:txBody>
                    <a:bodyPr/>
                    <a:lstStyle/>
                    <a:p>
                      <a:pPr marL="285750" indent="-285750">
                        <a:buFont typeface="Wingdings" panose="05000000000000000000" pitchFamily="2" charset="2"/>
                        <a:buChar char="Ø"/>
                      </a:pPr>
                      <a:r>
                        <a:rPr lang="en-US" sz="1300" dirty="0">
                          <a:solidFill>
                            <a:schemeClr val="tx1"/>
                          </a:solidFill>
                          <a:latin typeface="Calibri" panose="020F0502020204030204" pitchFamily="34" charset="0"/>
                          <a:cs typeface="Calibri" panose="020F0502020204030204" pitchFamily="34" charset="0"/>
                        </a:rPr>
                        <a:t> 10/17/2019</a:t>
                      </a:r>
                    </a:p>
                  </a:txBody>
                  <a:tcPr marL="88960" marR="88960" marT="44480" marB="44480"/>
                </a:tc>
                <a:extLst>
                  <a:ext uri="{0D108BD9-81ED-4DB2-BD59-A6C34878D82A}">
                    <a16:rowId xmlns:a16="http://schemas.microsoft.com/office/drawing/2014/main" val="1652576605"/>
                  </a:ext>
                </a:extLst>
              </a:tr>
              <a:tr h="281447">
                <a:tc>
                  <a:txBody>
                    <a:bodyPr/>
                    <a:lstStyle/>
                    <a:p>
                      <a:pPr lvl="0" algn="ctr"/>
                      <a:r>
                        <a:rPr lang="en-US" sz="1300" dirty="0">
                          <a:latin typeface="Calibri" panose="020F0502020204030204" pitchFamily="34" charset="0"/>
                          <a:cs typeface="Calibri" panose="020F0502020204030204" pitchFamily="34" charset="0"/>
                        </a:rPr>
                        <a:t>NASA Technical Client</a:t>
                      </a:r>
                    </a:p>
                  </a:txBody>
                  <a:tcPr marL="88960" marR="88960" marT="44480" marB="44480" anchor="ctr"/>
                </a:tc>
                <a:tc>
                  <a:txBody>
                    <a:bodyPr/>
                    <a:lstStyle/>
                    <a:p>
                      <a:pPr marL="285750" indent="-285750">
                        <a:buFont typeface="Wingdings" panose="05000000000000000000" pitchFamily="2" charset="2"/>
                        <a:buChar char="Ø"/>
                      </a:pPr>
                      <a:r>
                        <a:rPr lang="en-US" sz="1300" dirty="0">
                          <a:solidFill>
                            <a:schemeClr val="tx1"/>
                          </a:solidFill>
                          <a:latin typeface="Calibri" panose="020F0502020204030204" pitchFamily="34" charset="0"/>
                          <a:cs typeface="Calibri" panose="020F0502020204030204" pitchFamily="34" charset="0"/>
                        </a:rPr>
                        <a:t> Michael Seablom, Chief Scientist SMD</a:t>
                      </a:r>
                    </a:p>
                  </a:txBody>
                  <a:tcPr marL="88960" marR="88960" marT="44480" marB="44480"/>
                </a:tc>
                <a:extLst>
                  <a:ext uri="{0D108BD9-81ED-4DB2-BD59-A6C34878D82A}">
                    <a16:rowId xmlns:a16="http://schemas.microsoft.com/office/drawing/2014/main" val="3995431039"/>
                  </a:ext>
                </a:extLst>
              </a:tr>
              <a:tr h="281447">
                <a:tc>
                  <a:txBody>
                    <a:bodyPr/>
                    <a:lstStyle/>
                    <a:p>
                      <a:pPr lvl="0" algn="ctr"/>
                      <a:r>
                        <a:rPr lang="en-US" sz="1300" dirty="0">
                          <a:latin typeface="Calibri" panose="020F0502020204030204" pitchFamily="34" charset="0"/>
                          <a:cs typeface="Calibri" panose="020F0502020204030204" pitchFamily="34" charset="0"/>
                        </a:rPr>
                        <a:t>NASA Technical Client Organization</a:t>
                      </a:r>
                    </a:p>
                  </a:txBody>
                  <a:tcPr marL="88960" marR="88960" marT="44480" marB="44480" anchor="ctr"/>
                </a:tc>
                <a:tc>
                  <a:txBody>
                    <a:bodyPr/>
                    <a:lstStyle/>
                    <a:p>
                      <a:pPr marL="285750" indent="-285750">
                        <a:buFont typeface="Wingdings" panose="05000000000000000000" pitchFamily="2" charset="2"/>
                        <a:buChar char="Ø"/>
                      </a:pPr>
                      <a:r>
                        <a:rPr lang="en-US" sz="1300" dirty="0">
                          <a:solidFill>
                            <a:schemeClr val="tx1"/>
                          </a:solidFill>
                          <a:latin typeface="Calibri" panose="020F0502020204030204" pitchFamily="34" charset="0"/>
                          <a:cs typeface="Calibri" panose="020F0502020204030204" pitchFamily="34" charset="0"/>
                        </a:rPr>
                        <a:t> Science Mission Directorate</a:t>
                      </a:r>
                    </a:p>
                  </a:txBody>
                  <a:tcPr marL="88960" marR="88960" marT="44480" marB="44480"/>
                </a:tc>
                <a:extLst>
                  <a:ext uri="{0D108BD9-81ED-4DB2-BD59-A6C34878D82A}">
                    <a16:rowId xmlns:a16="http://schemas.microsoft.com/office/drawing/2014/main" val="4183846940"/>
                  </a:ext>
                </a:extLst>
              </a:tr>
              <a:tr h="281447">
                <a:tc>
                  <a:txBody>
                    <a:bodyPr/>
                    <a:lstStyle/>
                    <a:p>
                      <a:pPr lvl="0" algn="ctr"/>
                      <a:r>
                        <a:rPr lang="en-US" sz="1300" dirty="0">
                          <a:latin typeface="Calibri" panose="020F0502020204030204" pitchFamily="34" charset="0"/>
                          <a:cs typeface="Calibri" panose="020F0502020204030204" pitchFamily="34" charset="0"/>
                        </a:rPr>
                        <a:t>Contract Officer</a:t>
                      </a:r>
                    </a:p>
                  </a:txBody>
                  <a:tcPr marL="88960" marR="88960" marT="44480" marB="44480" anchor="ctr"/>
                </a:tc>
                <a:tc>
                  <a:txBody>
                    <a:bodyPr/>
                    <a:lstStyle/>
                    <a:p>
                      <a:pPr marL="285750" indent="-285750">
                        <a:buFont typeface="Wingdings" panose="05000000000000000000" pitchFamily="2" charset="2"/>
                        <a:buChar char="Ø"/>
                      </a:pPr>
                      <a:r>
                        <a:rPr lang="en-US" sz="1300" dirty="0">
                          <a:latin typeface="Calibri" panose="020F0502020204030204" pitchFamily="34" charset="0"/>
                          <a:cs typeface="Calibri" panose="020F0502020204030204" pitchFamily="34" charset="0"/>
                        </a:rPr>
                        <a:t>Rogelio Curiel, </a:t>
                      </a:r>
                      <a:r>
                        <a:rPr kumimoji="0" lang="en-US" sz="1300" b="0" i="0" u="none" strike="noStrike" cap="none" normalizeH="0" baseline="0" dirty="0">
                          <a:ln>
                            <a:noFill/>
                          </a:ln>
                          <a:solidFill>
                            <a:schemeClr val="tx1"/>
                          </a:solidFill>
                          <a:effectLst/>
                          <a:latin typeface="+mn-lt"/>
                        </a:rPr>
                        <a:t>NASA JSC Procurement</a:t>
                      </a:r>
                      <a:endParaRPr lang="en-US" sz="1300" dirty="0">
                        <a:latin typeface="Calibri" panose="020F0502020204030204" pitchFamily="34" charset="0"/>
                        <a:cs typeface="Calibri" panose="020F0502020204030204" pitchFamily="34" charset="0"/>
                      </a:endParaRPr>
                    </a:p>
                  </a:txBody>
                  <a:tcPr marL="88960" marR="88960" marT="44480" marB="44480"/>
                </a:tc>
                <a:extLst>
                  <a:ext uri="{0D108BD9-81ED-4DB2-BD59-A6C34878D82A}">
                    <a16:rowId xmlns:a16="http://schemas.microsoft.com/office/drawing/2014/main" val="3941671135"/>
                  </a:ext>
                </a:extLst>
              </a:tr>
              <a:tr h="393254">
                <a:tc>
                  <a:txBody>
                    <a:bodyPr/>
                    <a:lstStyle/>
                    <a:p>
                      <a:pPr lvl="0" algn="ctr"/>
                      <a:r>
                        <a:rPr lang="en-US" sz="1300" dirty="0">
                          <a:latin typeface="Calibri" panose="020F0502020204030204" pitchFamily="34" charset="0"/>
                          <a:cs typeface="Calibri" panose="020F0502020204030204" pitchFamily="34" charset="0"/>
                        </a:rPr>
                        <a:t>Contracting Officer Representative</a:t>
                      </a:r>
                    </a:p>
                  </a:txBody>
                  <a:tcPr marL="88960" marR="88960" marT="44480" marB="44480" anchor="ctr"/>
                </a:tc>
                <a:tc>
                  <a:txBody>
                    <a:bodyPr/>
                    <a:lstStyle/>
                    <a:p>
                      <a:pPr marL="285750" indent="-285750">
                        <a:buFont typeface="Wingdings" panose="05000000000000000000" pitchFamily="2" charset="2"/>
                        <a:buChar char="Ø"/>
                      </a:pPr>
                      <a:r>
                        <a:rPr lang="en-US" sz="1300" dirty="0">
                          <a:latin typeface="Calibri" panose="020F0502020204030204" pitchFamily="34" charset="0"/>
                          <a:cs typeface="Calibri" panose="020F0502020204030204" pitchFamily="34" charset="0"/>
                        </a:rPr>
                        <a:t>Mary Kincaid, JSC Strategic Business Partnerships Integration Office (XB)</a:t>
                      </a:r>
                    </a:p>
                  </a:txBody>
                  <a:tcPr marL="88960" marR="88960" marT="44480" marB="44480"/>
                </a:tc>
                <a:extLst>
                  <a:ext uri="{0D108BD9-81ED-4DB2-BD59-A6C34878D82A}">
                    <a16:rowId xmlns:a16="http://schemas.microsoft.com/office/drawing/2014/main" val="2626496707"/>
                  </a:ext>
                </a:extLst>
              </a:tr>
            </a:tbl>
          </a:graphicData>
        </a:graphic>
      </p:graphicFrame>
      <p:sp>
        <p:nvSpPr>
          <p:cNvPr id="6" name="Footer Placeholder 4">
            <a:extLst>
              <a:ext uri="{FF2B5EF4-FFF2-40B4-BE49-F238E27FC236}">
                <a16:creationId xmlns:a16="http://schemas.microsoft.com/office/drawing/2014/main" id="{9B63A883-4216-4B61-B452-D747C1CADA8D}"/>
              </a:ext>
            </a:extLst>
          </p:cNvPr>
          <p:cNvSpPr txBox="1">
            <a:spLocks/>
          </p:cNvSpPr>
          <p:nvPr/>
        </p:nvSpPr>
        <p:spPr>
          <a:xfrm>
            <a:off x="662606" y="6400800"/>
            <a:ext cx="3662132" cy="457199"/>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46" i="1" dirty="0">
                <a:latin typeface="Georgia" charset="0"/>
              </a:rPr>
              <a:t>This document is confidential and intended solely for the client to whom it is addressed</a:t>
            </a:r>
          </a:p>
        </p:txBody>
      </p:sp>
    </p:spTree>
    <p:extLst>
      <p:ext uri="{BB962C8B-B14F-4D97-AF65-F5344CB8AC3E}">
        <p14:creationId xmlns:p14="http://schemas.microsoft.com/office/powerpoint/2010/main" val="2802597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61131" y="200762"/>
            <a:ext cx="8094550" cy="981308"/>
          </a:xfrm>
        </p:spPr>
        <p:txBody>
          <a:bodyPr/>
          <a:lstStyle/>
          <a:p>
            <a:br>
              <a:rPr lang="en-US" sz="2000" b="1" cap="none" spc="0" dirty="0"/>
            </a:br>
            <a:r>
              <a:rPr lang="en-US" sz="2000" dirty="0"/>
              <a:t>The booz allen team is designed to provide nasa domain knowledge as well as functional expertise to achieve the requirements of the task</a:t>
            </a:r>
            <a:endParaRPr lang="en-US" sz="2000" cap="none" spc="0" dirty="0"/>
          </a:p>
        </p:txBody>
      </p:sp>
      <p:sp>
        <p:nvSpPr>
          <p:cNvPr id="7" name="Slide Number Placeholder 6"/>
          <p:cNvSpPr>
            <a:spLocks noGrp="1"/>
          </p:cNvSpPr>
          <p:nvPr>
            <p:ph type="sldNum" sz="quarter" idx="10"/>
          </p:nvPr>
        </p:nvSpPr>
        <p:spPr/>
        <p:txBody>
          <a:bodyPr/>
          <a:lstStyle/>
          <a:p>
            <a:fld id="{EACE6E22-E655-5947-A8B4-6F095FBA2C12}" type="slidenum">
              <a:rPr lang="en-US" smtClean="0"/>
              <a:pPr/>
              <a:t>5</a:t>
            </a:fld>
            <a:endParaRPr lang="en-US" dirty="0"/>
          </a:p>
        </p:txBody>
      </p:sp>
      <p:sp>
        <p:nvSpPr>
          <p:cNvPr id="6" name="Footer Placeholder 4">
            <a:extLst>
              <a:ext uri="{FF2B5EF4-FFF2-40B4-BE49-F238E27FC236}">
                <a16:creationId xmlns:a16="http://schemas.microsoft.com/office/drawing/2014/main" id="{C7C94B7F-4741-43E3-B7E4-4278C052F25E}"/>
              </a:ext>
            </a:extLst>
          </p:cNvPr>
          <p:cNvSpPr txBox="1">
            <a:spLocks/>
          </p:cNvSpPr>
          <p:nvPr/>
        </p:nvSpPr>
        <p:spPr>
          <a:xfrm>
            <a:off x="662606" y="6400800"/>
            <a:ext cx="3662132" cy="457199"/>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46" i="1" dirty="0">
                <a:latin typeface="Georgia" charset="0"/>
              </a:rPr>
              <a:t>This document is confidential and intended solely for the client to whom it is addressed</a:t>
            </a:r>
          </a:p>
        </p:txBody>
      </p:sp>
      <p:graphicFrame>
        <p:nvGraphicFramePr>
          <p:cNvPr id="24" name="Content Placeholder 7">
            <a:extLst>
              <a:ext uri="{FF2B5EF4-FFF2-40B4-BE49-F238E27FC236}">
                <a16:creationId xmlns:a16="http://schemas.microsoft.com/office/drawing/2014/main" id="{D3AD9462-60AF-4038-9026-DBFBD0494737}"/>
              </a:ext>
            </a:extLst>
          </p:cNvPr>
          <p:cNvGraphicFramePr>
            <a:graphicFrameLocks noGrp="1"/>
          </p:cNvGraphicFramePr>
          <p:nvPr>
            <p:ph idx="1"/>
            <p:extLst>
              <p:ext uri="{D42A27DB-BD31-4B8C-83A1-F6EECF244321}">
                <p14:modId xmlns:p14="http://schemas.microsoft.com/office/powerpoint/2010/main" val="3177747822"/>
              </p:ext>
            </p:extLst>
          </p:nvPr>
        </p:nvGraphicFramePr>
        <p:xfrm>
          <a:off x="662606" y="1182070"/>
          <a:ext cx="8093075" cy="46275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9089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2401A-9103-4557-95E3-9C8360081FFD}"/>
              </a:ext>
            </a:extLst>
          </p:cNvPr>
          <p:cNvSpPr>
            <a:spLocks noGrp="1"/>
          </p:cNvSpPr>
          <p:nvPr>
            <p:ph type="title"/>
          </p:nvPr>
        </p:nvSpPr>
        <p:spPr/>
        <p:txBody>
          <a:bodyPr/>
          <a:lstStyle/>
          <a:p>
            <a:br>
              <a:rPr lang="en-US" sz="2000" cap="none" spc="0" dirty="0"/>
            </a:br>
            <a:r>
              <a:rPr lang="en-US" sz="2000" cap="none" spc="0" dirty="0"/>
              <a:t>ROLES AND RESPONSIBILITIES</a:t>
            </a:r>
          </a:p>
        </p:txBody>
      </p:sp>
      <p:sp>
        <p:nvSpPr>
          <p:cNvPr id="3" name="Slide Number Placeholder 2">
            <a:extLst>
              <a:ext uri="{FF2B5EF4-FFF2-40B4-BE49-F238E27FC236}">
                <a16:creationId xmlns:a16="http://schemas.microsoft.com/office/drawing/2014/main" id="{17204148-3101-4453-B487-0E5113E30D9C}"/>
              </a:ext>
            </a:extLst>
          </p:cNvPr>
          <p:cNvSpPr>
            <a:spLocks noGrp="1"/>
          </p:cNvSpPr>
          <p:nvPr>
            <p:ph type="sldNum" sz="quarter" idx="10"/>
          </p:nvPr>
        </p:nvSpPr>
        <p:spPr/>
        <p:txBody>
          <a:bodyPr/>
          <a:lstStyle/>
          <a:p>
            <a:fld id="{EACE6E22-E655-5947-A8B4-6F095FBA2C12}" type="slidenum">
              <a:rPr lang="en-US" smtClean="0"/>
              <a:pPr/>
              <a:t>6</a:t>
            </a:fld>
            <a:endParaRPr lang="en-US" dirty="0"/>
          </a:p>
        </p:txBody>
      </p:sp>
      <p:sp>
        <p:nvSpPr>
          <p:cNvPr id="4" name="Content Placeholder 3">
            <a:extLst>
              <a:ext uri="{FF2B5EF4-FFF2-40B4-BE49-F238E27FC236}">
                <a16:creationId xmlns:a16="http://schemas.microsoft.com/office/drawing/2014/main" id="{A04D2097-30A4-444A-BE37-88C34733DEFA}"/>
              </a:ext>
            </a:extLst>
          </p:cNvPr>
          <p:cNvSpPr>
            <a:spLocks noGrp="1"/>
          </p:cNvSpPr>
          <p:nvPr>
            <p:ph idx="1"/>
          </p:nvPr>
        </p:nvSpPr>
        <p:spPr/>
        <p:txBody>
          <a:bodyPr/>
          <a:lstStyle/>
          <a:p>
            <a:pPr marL="182880" indent="-182880"/>
            <a:r>
              <a:rPr lang="en-US" sz="1600" dirty="0">
                <a:cs typeface="Arial" panose="020B0604020202020204" pitchFamily="34" charset="0"/>
              </a:rPr>
              <a:t>SPEAC Program Manager</a:t>
            </a:r>
          </a:p>
          <a:p>
            <a:pPr marL="457200" lvl="1" indent="-182880"/>
            <a:r>
              <a:rPr lang="en-US" sz="1600" dirty="0">
                <a:latin typeface="+mn-lt"/>
                <a:cs typeface="Arial" panose="020B0604020202020204" pitchFamily="34" charset="0"/>
              </a:rPr>
              <a:t>The SPEAC PM will monitor the task for compliance with contractual requirements on a regular basis and support where needed on topics related to changes in scope, timelines etc.</a:t>
            </a:r>
          </a:p>
          <a:p>
            <a:pPr marL="182880" indent="-182880"/>
            <a:r>
              <a:rPr lang="en-US" sz="1600" dirty="0">
                <a:cs typeface="Arial" panose="020B0604020202020204" pitchFamily="34" charset="0"/>
              </a:rPr>
              <a:t>Task Coordination/Oversight</a:t>
            </a:r>
          </a:p>
          <a:p>
            <a:pPr marL="457200" lvl="1" indent="-182880"/>
            <a:r>
              <a:rPr lang="en-US" sz="1600" dirty="0">
                <a:latin typeface="+mn-lt"/>
                <a:cs typeface="Arial" panose="020B0604020202020204" pitchFamily="34" charset="0"/>
              </a:rPr>
              <a:t>The Task Manager will be the day to day coordinator for staff assignments, communications with Client and status and progress reporting on the task.</a:t>
            </a:r>
          </a:p>
          <a:p>
            <a:pPr marL="457200" lvl="1" indent="-182880"/>
            <a:r>
              <a:rPr lang="en-US" sz="1600" dirty="0">
                <a:latin typeface="+mn-lt"/>
                <a:cs typeface="Arial" panose="020B0604020202020204" pitchFamily="34" charset="0"/>
              </a:rPr>
              <a:t>Will review quality standards in design, execution and delivery of the outputs of the task</a:t>
            </a:r>
          </a:p>
          <a:p>
            <a:pPr marL="182880" indent="-182880"/>
            <a:r>
              <a:rPr lang="en-US" sz="1600" dirty="0">
                <a:cs typeface="Arial" panose="020B0604020202020204" pitchFamily="34" charset="0"/>
              </a:rPr>
              <a:t>Architect SME</a:t>
            </a:r>
          </a:p>
          <a:p>
            <a:pPr marL="457200" lvl="1" indent="-182880"/>
            <a:r>
              <a:rPr lang="en-US" sz="1600" dirty="0">
                <a:latin typeface="+mn-lt"/>
                <a:cs typeface="Arial" panose="020B0604020202020204" pitchFamily="34" charset="0"/>
              </a:rPr>
              <a:t>The Architect SME will review architecture design and recommendations in order to address scalability, integration and design optimization </a:t>
            </a:r>
          </a:p>
          <a:p>
            <a:pPr marL="182880" indent="-182880"/>
            <a:r>
              <a:rPr lang="en-US" sz="1600" dirty="0">
                <a:cs typeface="Arial" panose="020B0604020202020204" pitchFamily="34" charset="0"/>
              </a:rPr>
              <a:t>Lead Technologist / Technologist</a:t>
            </a:r>
          </a:p>
          <a:p>
            <a:pPr marL="457200" lvl="1" indent="-182880"/>
            <a:r>
              <a:rPr lang="en-US" sz="1600" dirty="0">
                <a:latin typeface="+mn-lt"/>
                <a:cs typeface="Arial" panose="020B0604020202020204" pitchFamily="34" charset="0"/>
              </a:rPr>
              <a:t>Will process all work required for the technical assessment and deliverables associated with the task.</a:t>
            </a:r>
          </a:p>
        </p:txBody>
      </p:sp>
      <p:sp>
        <p:nvSpPr>
          <p:cNvPr id="5" name="Footer Placeholder 4">
            <a:extLst>
              <a:ext uri="{FF2B5EF4-FFF2-40B4-BE49-F238E27FC236}">
                <a16:creationId xmlns:a16="http://schemas.microsoft.com/office/drawing/2014/main" id="{6E55402F-312E-4CF5-B821-9330A1D2707D}"/>
              </a:ext>
            </a:extLst>
          </p:cNvPr>
          <p:cNvSpPr txBox="1">
            <a:spLocks/>
          </p:cNvSpPr>
          <p:nvPr/>
        </p:nvSpPr>
        <p:spPr>
          <a:xfrm>
            <a:off x="662606" y="6400800"/>
            <a:ext cx="3662132" cy="457199"/>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46" i="1" dirty="0">
                <a:latin typeface="Georgia" charset="0"/>
              </a:rPr>
              <a:t>This document is confidential and intended solely for the client to whom it is addressed</a:t>
            </a:r>
          </a:p>
        </p:txBody>
      </p:sp>
    </p:spTree>
    <p:extLst>
      <p:ext uri="{BB962C8B-B14F-4D97-AF65-F5344CB8AC3E}">
        <p14:creationId xmlns:p14="http://schemas.microsoft.com/office/powerpoint/2010/main" val="1021909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63314" y="496389"/>
            <a:ext cx="8094550" cy="658692"/>
          </a:xfrm>
        </p:spPr>
        <p:txBody>
          <a:bodyPr/>
          <a:lstStyle/>
          <a:p>
            <a:r>
              <a:rPr lang="en-US" sz="2000" cap="none" spc="0" dirty="0"/>
              <a:t>SPEAC TO 37 DELIVERABLE AND PRODCUCT OVERVIEW</a:t>
            </a:r>
            <a:endParaRPr lang="en-US" sz="2000" dirty="0"/>
          </a:p>
        </p:txBody>
      </p:sp>
      <p:sp>
        <p:nvSpPr>
          <p:cNvPr id="7" name="Slide Number Placeholder 6"/>
          <p:cNvSpPr>
            <a:spLocks noGrp="1"/>
          </p:cNvSpPr>
          <p:nvPr>
            <p:ph type="sldNum" sz="quarter" idx="10"/>
          </p:nvPr>
        </p:nvSpPr>
        <p:spPr/>
        <p:txBody>
          <a:bodyPr/>
          <a:lstStyle/>
          <a:p>
            <a:fld id="{EACE6E22-E655-5947-A8B4-6F095FBA2C12}" type="slidenum">
              <a:rPr lang="en-US" smtClean="0"/>
              <a:pPr/>
              <a:t>7</a:t>
            </a:fld>
            <a:endParaRPr lang="en-US" dirty="0"/>
          </a:p>
        </p:txBody>
      </p:sp>
      <p:graphicFrame>
        <p:nvGraphicFramePr>
          <p:cNvPr id="6" name="Content Placeholder 7">
            <a:extLst>
              <a:ext uri="{FF2B5EF4-FFF2-40B4-BE49-F238E27FC236}">
                <a16:creationId xmlns:a16="http://schemas.microsoft.com/office/drawing/2014/main" id="{870462BB-C2AB-49CB-A4C9-3F9D72939FB4}"/>
              </a:ext>
            </a:extLst>
          </p:cNvPr>
          <p:cNvGraphicFramePr>
            <a:graphicFrameLocks noGrp="1"/>
          </p:cNvGraphicFramePr>
          <p:nvPr>
            <p:ph idx="1"/>
            <p:extLst>
              <p:ext uri="{D42A27DB-BD31-4B8C-83A1-F6EECF244321}">
                <p14:modId xmlns:p14="http://schemas.microsoft.com/office/powerpoint/2010/main" val="2300346928"/>
              </p:ext>
            </p:extLst>
          </p:nvPr>
        </p:nvGraphicFramePr>
        <p:xfrm>
          <a:off x="662606" y="1338179"/>
          <a:ext cx="8095258" cy="4993652"/>
        </p:xfrm>
        <a:graphic>
          <a:graphicData uri="http://schemas.openxmlformats.org/drawingml/2006/table">
            <a:tbl>
              <a:tblPr firstRow="1" bandRow="1">
                <a:tableStyleId>{5C22544A-7EE6-4342-B048-85BDC9FD1C3A}</a:tableStyleId>
              </a:tblPr>
              <a:tblGrid>
                <a:gridCol w="954177">
                  <a:extLst>
                    <a:ext uri="{9D8B030D-6E8A-4147-A177-3AD203B41FA5}">
                      <a16:colId xmlns:a16="http://schemas.microsoft.com/office/drawing/2014/main" val="3893158553"/>
                    </a:ext>
                  </a:extLst>
                </a:gridCol>
                <a:gridCol w="1881225">
                  <a:extLst>
                    <a:ext uri="{9D8B030D-6E8A-4147-A177-3AD203B41FA5}">
                      <a16:colId xmlns:a16="http://schemas.microsoft.com/office/drawing/2014/main" val="2788738283"/>
                    </a:ext>
                  </a:extLst>
                </a:gridCol>
                <a:gridCol w="3861150">
                  <a:extLst>
                    <a:ext uri="{9D8B030D-6E8A-4147-A177-3AD203B41FA5}">
                      <a16:colId xmlns:a16="http://schemas.microsoft.com/office/drawing/2014/main" val="3898959174"/>
                    </a:ext>
                  </a:extLst>
                </a:gridCol>
                <a:gridCol w="1398706">
                  <a:extLst>
                    <a:ext uri="{9D8B030D-6E8A-4147-A177-3AD203B41FA5}">
                      <a16:colId xmlns:a16="http://schemas.microsoft.com/office/drawing/2014/main" val="2131361403"/>
                    </a:ext>
                  </a:extLst>
                </a:gridCol>
              </a:tblGrid>
              <a:tr h="432833">
                <a:tc>
                  <a:txBody>
                    <a:bodyPr/>
                    <a:lstStyle/>
                    <a:p>
                      <a:pPr algn="ctr"/>
                      <a:r>
                        <a:rPr lang="en-US" sz="1200" dirty="0">
                          <a:latin typeface="Calibri" panose="020F0502020204030204" pitchFamily="34" charset="0"/>
                          <a:cs typeface="Calibri" panose="020F0502020204030204" pitchFamily="34" charset="0"/>
                        </a:rPr>
                        <a:t>DRD/PID</a:t>
                      </a:r>
                    </a:p>
                  </a:txBody>
                  <a:tcPr anchor="ctr"/>
                </a:tc>
                <a:tc>
                  <a:txBody>
                    <a:bodyPr/>
                    <a:lstStyle/>
                    <a:p>
                      <a:pPr algn="ctr"/>
                      <a:r>
                        <a:rPr lang="en-US" sz="1200" dirty="0">
                          <a:latin typeface="Calibri" panose="020F0502020204030204" pitchFamily="34" charset="0"/>
                          <a:cs typeface="Calibri" panose="020F0502020204030204" pitchFamily="34" charset="0"/>
                        </a:rPr>
                        <a:t>TITLE</a:t>
                      </a:r>
                    </a:p>
                  </a:txBody>
                  <a:tcPr anchor="ctr"/>
                </a:tc>
                <a:tc>
                  <a:txBody>
                    <a:bodyPr/>
                    <a:lstStyle/>
                    <a:p>
                      <a:pPr algn="ctr"/>
                      <a:r>
                        <a:rPr lang="en-US" sz="1200" dirty="0">
                          <a:latin typeface="Calibri" panose="020F0502020204030204" pitchFamily="34" charset="0"/>
                          <a:cs typeface="Calibri" panose="020F0502020204030204" pitchFamily="34" charset="0"/>
                        </a:rPr>
                        <a:t>DESCRIPTION</a:t>
                      </a:r>
                    </a:p>
                  </a:txBody>
                  <a:tcPr anchor="ctr"/>
                </a:tc>
                <a:tc>
                  <a:txBody>
                    <a:bodyPr/>
                    <a:lstStyle/>
                    <a:p>
                      <a:pPr algn="ctr"/>
                      <a:r>
                        <a:rPr lang="en-US" sz="1200" dirty="0">
                          <a:latin typeface="Calibri" panose="020F0502020204030204" pitchFamily="34" charset="0"/>
                          <a:cs typeface="Calibri" panose="020F0502020204030204" pitchFamily="34" charset="0"/>
                        </a:rPr>
                        <a:t>FREQUENCY / </a:t>
                      </a:r>
                    </a:p>
                    <a:p>
                      <a:pPr algn="ctr"/>
                      <a:r>
                        <a:rPr lang="en-US" sz="1200" dirty="0">
                          <a:latin typeface="Calibri" panose="020F0502020204030204" pitchFamily="34" charset="0"/>
                          <a:cs typeface="Calibri" panose="020F0502020204030204" pitchFamily="34" charset="0"/>
                        </a:rPr>
                        <a:t>DUE DATE</a:t>
                      </a:r>
                    </a:p>
                  </a:txBody>
                  <a:tcPr anchor="ctr"/>
                </a:tc>
                <a:extLst>
                  <a:ext uri="{0D108BD9-81ED-4DB2-BD59-A6C34878D82A}">
                    <a16:rowId xmlns:a16="http://schemas.microsoft.com/office/drawing/2014/main" val="763973909"/>
                  </a:ext>
                </a:extLst>
              </a:tr>
              <a:tr h="543829">
                <a:tc>
                  <a:txBody>
                    <a:bodyPr/>
                    <a:lstStyle/>
                    <a:p>
                      <a:pPr algn="ctr"/>
                      <a:r>
                        <a:rPr lang="en-US" sz="1000" dirty="0">
                          <a:solidFill>
                            <a:schemeClr val="tx1"/>
                          </a:solidFill>
                          <a:latin typeface="+mn-lt"/>
                          <a:cs typeface="Calibri" panose="020F0502020204030204" pitchFamily="34" charset="0"/>
                        </a:rPr>
                        <a:t>1</a:t>
                      </a:r>
                    </a:p>
                  </a:txBody>
                  <a:tcPr anchor="ctr"/>
                </a:tc>
                <a:tc>
                  <a:txBody>
                    <a:bodyPr/>
                    <a:lstStyle/>
                    <a:p>
                      <a:r>
                        <a:rPr lang="en-US" sz="1000" dirty="0">
                          <a:solidFill>
                            <a:schemeClr val="tx1"/>
                          </a:solidFill>
                          <a:latin typeface="+mn-lt"/>
                          <a:cs typeface="Calibri" panose="020F0502020204030204" pitchFamily="34" charset="0"/>
                        </a:rPr>
                        <a:t>BPA Management Status Report (BMSR)</a:t>
                      </a:r>
                    </a:p>
                  </a:txBody>
                  <a:tcPr anchor="ctr"/>
                </a:tc>
                <a:tc>
                  <a:txBody>
                    <a:bodyPr/>
                    <a:lstStyle/>
                    <a:p>
                      <a:pPr marL="171450" indent="-171450">
                        <a:buFont typeface="Wingdings" panose="05000000000000000000" pitchFamily="2" charset="2"/>
                        <a:buChar char="Ø"/>
                      </a:pPr>
                      <a:r>
                        <a:rPr lang="en-US" sz="1000" dirty="0">
                          <a:solidFill>
                            <a:schemeClr val="tx1"/>
                          </a:solidFill>
                          <a:latin typeface="+mn-lt"/>
                          <a:cs typeface="Calibri" panose="020F0502020204030204" pitchFamily="34" charset="0"/>
                        </a:rPr>
                        <a:t>Booz Allen Task Lead presents monthly status to CO, COR, NASA Technical Lead</a:t>
                      </a:r>
                    </a:p>
                    <a:p>
                      <a:pPr marL="171450" indent="-171450">
                        <a:buFont typeface="Wingdings" panose="05000000000000000000" pitchFamily="2" charset="2"/>
                        <a:buChar char="Ø"/>
                      </a:pPr>
                      <a:r>
                        <a:rPr lang="en-US" sz="1000" dirty="0">
                          <a:solidFill>
                            <a:schemeClr val="tx1"/>
                          </a:solidFill>
                          <a:latin typeface="+mn-lt"/>
                          <a:cs typeface="Calibri" panose="020F0502020204030204" pitchFamily="34" charset="0"/>
                        </a:rPr>
                        <a:t>NASA Technical Client participation requested</a:t>
                      </a:r>
                    </a:p>
                  </a:txBody>
                  <a:tcPr anchor="ctr"/>
                </a:tc>
                <a:tc>
                  <a:txBody>
                    <a:bodyPr/>
                    <a:lstStyle/>
                    <a:p>
                      <a:pPr algn="ctr"/>
                      <a:r>
                        <a:rPr lang="en-US" sz="1000" dirty="0">
                          <a:solidFill>
                            <a:schemeClr val="tx1"/>
                          </a:solidFill>
                          <a:latin typeface="+mn-lt"/>
                          <a:cs typeface="Calibri" panose="020F0502020204030204" pitchFamily="34" charset="0"/>
                        </a:rPr>
                        <a:t>Monthly</a:t>
                      </a:r>
                    </a:p>
                  </a:txBody>
                  <a:tcPr anchor="ctr"/>
                </a:tc>
                <a:extLst>
                  <a:ext uri="{0D108BD9-81ED-4DB2-BD59-A6C34878D82A}">
                    <a16:rowId xmlns:a16="http://schemas.microsoft.com/office/drawing/2014/main" val="2650594743"/>
                  </a:ext>
                </a:extLst>
              </a:tr>
              <a:tr h="390441">
                <a:tc>
                  <a:txBody>
                    <a:bodyPr/>
                    <a:lstStyle/>
                    <a:p>
                      <a:pPr algn="ctr"/>
                      <a:r>
                        <a:rPr lang="en-US" sz="1000" dirty="0">
                          <a:solidFill>
                            <a:schemeClr val="tx1"/>
                          </a:solidFill>
                          <a:latin typeface="+mn-lt"/>
                          <a:cs typeface="Calibri" panose="020F0502020204030204" pitchFamily="34" charset="0"/>
                        </a:rPr>
                        <a:t>2a</a:t>
                      </a:r>
                    </a:p>
                  </a:txBody>
                  <a:tcPr anchor="ctr"/>
                </a:tc>
                <a:tc>
                  <a:txBody>
                    <a:bodyPr/>
                    <a:lstStyle/>
                    <a:p>
                      <a:r>
                        <a:rPr lang="en-US" sz="1000" dirty="0">
                          <a:solidFill>
                            <a:schemeClr val="tx1"/>
                          </a:solidFill>
                          <a:latin typeface="+mn-lt"/>
                          <a:cs typeface="Calibri" panose="020F0502020204030204" pitchFamily="34" charset="0"/>
                        </a:rPr>
                        <a:t>Kickoff Briefing</a:t>
                      </a:r>
                    </a:p>
                  </a:txBody>
                  <a:tcPr anchor="ctr"/>
                </a:tc>
                <a:tc>
                  <a:txBody>
                    <a:bodyPr/>
                    <a:lstStyle/>
                    <a:p>
                      <a:pPr marL="171450" indent="-171450">
                        <a:buFont typeface="Wingdings" panose="05000000000000000000" pitchFamily="2" charset="2"/>
                        <a:buChar char="Ø"/>
                      </a:pPr>
                      <a:r>
                        <a:rPr lang="en-US" sz="1000" dirty="0">
                          <a:solidFill>
                            <a:schemeClr val="tx1"/>
                          </a:solidFill>
                          <a:latin typeface="+mn-lt"/>
                          <a:cs typeface="Calibri" panose="020F0502020204030204" pitchFamily="34" charset="0"/>
                        </a:rPr>
                        <a:t>Provides summary of assessment and establishes expectations</a:t>
                      </a:r>
                    </a:p>
                  </a:txBody>
                  <a:tcPr anchor="ctr"/>
                </a:tc>
                <a:tc>
                  <a:txBody>
                    <a:bodyPr/>
                    <a:lstStyle/>
                    <a:p>
                      <a:pPr algn="ctr"/>
                      <a:r>
                        <a:rPr lang="en-US" sz="1000" dirty="0">
                          <a:solidFill>
                            <a:schemeClr val="tx1"/>
                          </a:solidFill>
                          <a:latin typeface="+mn-lt"/>
                          <a:cs typeface="Calibri" panose="020F0502020204030204" pitchFamily="34" charset="0"/>
                        </a:rPr>
                        <a:t>10/28/2019</a:t>
                      </a:r>
                    </a:p>
                  </a:txBody>
                  <a:tcPr anchor="ctr"/>
                </a:tc>
                <a:extLst>
                  <a:ext uri="{0D108BD9-81ED-4DB2-BD59-A6C34878D82A}">
                    <a16:rowId xmlns:a16="http://schemas.microsoft.com/office/drawing/2014/main" val="401304771"/>
                  </a:ext>
                </a:extLst>
              </a:tr>
              <a:tr h="697216">
                <a:tc>
                  <a:txBody>
                    <a:bodyPr/>
                    <a:lstStyle/>
                    <a:p>
                      <a:pPr algn="ctr"/>
                      <a:r>
                        <a:rPr lang="en-US" sz="1000" dirty="0">
                          <a:solidFill>
                            <a:schemeClr val="tx1"/>
                          </a:solidFill>
                          <a:latin typeface="+mn-lt"/>
                          <a:cs typeface="Calibri" panose="020F0502020204030204" pitchFamily="34" charset="0"/>
                        </a:rPr>
                        <a:t>i</a:t>
                      </a:r>
                    </a:p>
                  </a:txBody>
                  <a:tcPr anchor="ctr"/>
                </a:tc>
                <a:tc>
                  <a:txBody>
                    <a:bodyPr/>
                    <a:lstStyle/>
                    <a:p>
                      <a:r>
                        <a:rPr lang="en-US" sz="1000" dirty="0">
                          <a:solidFill>
                            <a:schemeClr val="tx1"/>
                          </a:solidFill>
                          <a:latin typeface="+mn-lt"/>
                          <a:cs typeface="Calibri" panose="020F0502020204030204" pitchFamily="34" charset="0"/>
                        </a:rPr>
                        <a:t>Data Environmental Analysis and Assessment Report Completion</a:t>
                      </a:r>
                    </a:p>
                  </a:txBody>
                  <a:tcPr anchor="ctr"/>
                </a:tc>
                <a:tc>
                  <a:txBody>
                    <a:bodyPr/>
                    <a:lstStyle/>
                    <a:p>
                      <a:pPr marL="171450" indent="-171450">
                        <a:buFont typeface="Wingdings" panose="05000000000000000000" pitchFamily="2" charset="2"/>
                        <a:buChar char="Ø"/>
                      </a:pPr>
                      <a:r>
                        <a:rPr lang="en-US" sz="1000" dirty="0">
                          <a:solidFill>
                            <a:schemeClr val="tx1"/>
                          </a:solidFill>
                          <a:latin typeface="+mn-lt"/>
                          <a:cs typeface="Calibri" panose="020F0502020204030204" pitchFamily="34" charset="0"/>
                        </a:rPr>
                        <a:t>Assessment of current data exchange mechanisms, “gap” analysis of existing data sources, and analysis of SMD Stakeholders’ identified needs for the recommendation</a:t>
                      </a:r>
                    </a:p>
                  </a:txBody>
                  <a:tcPr anchor="ctr"/>
                </a:tc>
                <a:tc>
                  <a:txBody>
                    <a:bodyPr/>
                    <a:lstStyle/>
                    <a:p>
                      <a:pPr marL="0" marR="0" algn="ctr">
                        <a:spcBef>
                          <a:spcPts val="0"/>
                        </a:spcBef>
                        <a:spcAft>
                          <a:spcPts val="0"/>
                        </a:spcAft>
                      </a:pPr>
                      <a:r>
                        <a:rPr lang="en-US" sz="1000" dirty="0">
                          <a:solidFill>
                            <a:schemeClr val="tx1"/>
                          </a:solidFill>
                          <a:effectLst/>
                          <a:latin typeface="+mn-lt"/>
                          <a:ea typeface="Times New Roman" panose="02020603050405020304" pitchFamily="18" charset="0"/>
                          <a:cs typeface="Arial" panose="020B0604020202020204" pitchFamily="34" charset="0"/>
                        </a:rPr>
                        <a:t>ATP + 30 days</a:t>
                      </a:r>
                    </a:p>
                    <a:p>
                      <a:pPr marL="0" marR="0" algn="ctr">
                        <a:spcBef>
                          <a:spcPts val="0"/>
                        </a:spcBef>
                        <a:spcAft>
                          <a:spcPts val="0"/>
                        </a:spcAft>
                      </a:pPr>
                      <a:r>
                        <a:rPr lang="en-US" sz="1000" dirty="0">
                          <a:solidFill>
                            <a:schemeClr val="tx1"/>
                          </a:solidFill>
                          <a:effectLst/>
                          <a:latin typeface="+mn-lt"/>
                          <a:ea typeface="Times New Roman" panose="02020603050405020304" pitchFamily="18" charset="0"/>
                          <a:cs typeface="Arial" panose="020B0604020202020204" pitchFamily="34" charset="0"/>
                        </a:rPr>
                        <a:t>11/18/2019</a:t>
                      </a:r>
                    </a:p>
                    <a:p>
                      <a:pPr marL="0" marR="0" algn="ctr">
                        <a:spcBef>
                          <a:spcPts val="0"/>
                        </a:spcBef>
                        <a:spcAft>
                          <a:spcPts val="0"/>
                        </a:spcAft>
                      </a:pPr>
                      <a:endParaRPr lang="en-US" sz="1000" dirty="0">
                        <a:solidFill>
                          <a:schemeClr val="tx1"/>
                        </a:solidFill>
                        <a:effectLst/>
                        <a:latin typeface="+mn-lt"/>
                        <a:ea typeface="Times New Roman" panose="02020603050405020304" pitchFamily="18" charset="0"/>
                        <a:cs typeface="Arial" panose="020B0604020202020204" pitchFamily="34" charset="0"/>
                      </a:endParaRPr>
                    </a:p>
                  </a:txBody>
                  <a:tcPr marL="27305" marR="27305" marT="0" marB="0" anchor="ctr"/>
                </a:tc>
                <a:extLst>
                  <a:ext uri="{0D108BD9-81ED-4DB2-BD59-A6C34878D82A}">
                    <a16:rowId xmlns:a16="http://schemas.microsoft.com/office/drawing/2014/main" val="1033550118"/>
                  </a:ext>
                </a:extLst>
              </a:tr>
              <a:tr h="557019">
                <a:tc>
                  <a:txBody>
                    <a:bodyPr/>
                    <a:lstStyle/>
                    <a:p>
                      <a:pPr algn="ctr"/>
                      <a:r>
                        <a:rPr lang="en-US" sz="1000" dirty="0">
                          <a:solidFill>
                            <a:schemeClr val="tx1"/>
                          </a:solidFill>
                          <a:latin typeface="+mn-lt"/>
                          <a:cs typeface="Calibri" panose="020F0502020204030204" pitchFamily="34" charset="0"/>
                        </a:rPr>
                        <a:t>ii</a:t>
                      </a:r>
                    </a:p>
                  </a:txBody>
                  <a:tcPr anchor="ctr"/>
                </a:tc>
                <a:tc>
                  <a:txBody>
                    <a:bodyPr/>
                    <a:lstStyle/>
                    <a:p>
                      <a:r>
                        <a:rPr lang="en-US" sz="1000" dirty="0">
                          <a:solidFill>
                            <a:schemeClr val="tx1"/>
                          </a:solidFill>
                          <a:latin typeface="+mn-lt"/>
                          <a:cs typeface="Calibri" panose="020F0502020204030204" pitchFamily="34" charset="0"/>
                        </a:rPr>
                        <a:t>Data Dictionary and Element Mapping Report Completion</a:t>
                      </a:r>
                    </a:p>
                  </a:txBody>
                  <a:tcPr anchor="ctr"/>
                </a:tc>
                <a:tc>
                  <a:txBody>
                    <a:bodyPr/>
                    <a:lstStyle/>
                    <a:p>
                      <a:pPr marL="171450" indent="-171450">
                        <a:buFont typeface="Wingdings" panose="05000000000000000000" pitchFamily="2" charset="2"/>
                        <a:buChar char="Ø"/>
                      </a:pPr>
                      <a:r>
                        <a:rPr lang="en-US" sz="1000" dirty="0">
                          <a:solidFill>
                            <a:schemeClr val="tx1"/>
                          </a:solidFill>
                          <a:latin typeface="+mn-lt"/>
                          <a:cs typeface="Calibri" panose="020F0502020204030204" pitchFamily="34" charset="0"/>
                        </a:rPr>
                        <a:t>Delivery of a comprehensive data element profile and data mapping report for SMD’s technology project data sets to act as a data dictionary under version control</a:t>
                      </a:r>
                    </a:p>
                  </a:txBody>
                  <a:tcPr anchor="ctr"/>
                </a:tc>
                <a:tc>
                  <a:txBody>
                    <a:bodyPr/>
                    <a:lstStyle/>
                    <a:p>
                      <a:pPr marL="0" marR="0" algn="ctr">
                        <a:spcBef>
                          <a:spcPts val="0"/>
                        </a:spcBef>
                        <a:spcAft>
                          <a:spcPts val="0"/>
                        </a:spcAft>
                      </a:pPr>
                      <a:r>
                        <a:rPr lang="en-US" sz="1000" dirty="0">
                          <a:solidFill>
                            <a:schemeClr val="tx1"/>
                          </a:solidFill>
                          <a:effectLst/>
                          <a:latin typeface="+mn-lt"/>
                          <a:ea typeface="Times New Roman" panose="02020603050405020304" pitchFamily="18" charset="0"/>
                          <a:cs typeface="Arial" panose="020B0604020202020204" pitchFamily="34" charset="0"/>
                        </a:rPr>
                        <a:t>ATP + 60 days</a:t>
                      </a:r>
                    </a:p>
                    <a:p>
                      <a:pPr marL="0" marR="0" algn="ctr">
                        <a:spcBef>
                          <a:spcPts val="0"/>
                        </a:spcBef>
                        <a:spcAft>
                          <a:spcPts val="0"/>
                        </a:spcAft>
                      </a:pPr>
                      <a:r>
                        <a:rPr lang="en-US" sz="1000" dirty="0">
                          <a:solidFill>
                            <a:schemeClr val="tx1"/>
                          </a:solidFill>
                          <a:effectLst/>
                          <a:latin typeface="+mn-lt"/>
                          <a:ea typeface="Times New Roman" panose="02020603050405020304" pitchFamily="18" charset="0"/>
                          <a:cs typeface="Arial" panose="020B0604020202020204" pitchFamily="34" charset="0"/>
                        </a:rPr>
                        <a:t>12/18/2019</a:t>
                      </a:r>
                    </a:p>
                  </a:txBody>
                  <a:tcPr marL="27305" marR="27305" marT="0" marB="0" anchor="ctr"/>
                </a:tc>
                <a:extLst>
                  <a:ext uri="{0D108BD9-81ED-4DB2-BD59-A6C34878D82A}">
                    <a16:rowId xmlns:a16="http://schemas.microsoft.com/office/drawing/2014/main" val="1698881328"/>
                  </a:ext>
                </a:extLst>
              </a:tr>
              <a:tr h="543829">
                <a:tc>
                  <a:txBody>
                    <a:bodyPr/>
                    <a:lstStyle/>
                    <a:p>
                      <a:pPr algn="ctr"/>
                      <a:r>
                        <a:rPr lang="en-US" sz="1000" dirty="0">
                          <a:solidFill>
                            <a:schemeClr val="tx1"/>
                          </a:solidFill>
                          <a:latin typeface="+mn-lt"/>
                          <a:cs typeface="Calibri" panose="020F0502020204030204" pitchFamily="34" charset="0"/>
                        </a:rPr>
                        <a:t>iii</a:t>
                      </a:r>
                    </a:p>
                  </a:txBody>
                  <a:tcPr anchor="ctr"/>
                </a:tc>
                <a:tc>
                  <a:txBody>
                    <a:bodyPr/>
                    <a:lstStyle/>
                    <a:p>
                      <a:r>
                        <a:rPr lang="en-US" sz="1000" dirty="0">
                          <a:solidFill>
                            <a:schemeClr val="tx1"/>
                          </a:solidFill>
                          <a:latin typeface="+mn-lt"/>
                          <a:cs typeface="Calibri" panose="020F0502020204030204" pitchFamily="34" charset="0"/>
                        </a:rPr>
                        <a:t>Recommendations for Technology Information Views Completion</a:t>
                      </a:r>
                    </a:p>
                  </a:txBody>
                  <a:tcPr anchor="ctr"/>
                </a:tc>
                <a:tc>
                  <a:txBody>
                    <a:bodyPr/>
                    <a:lstStyle/>
                    <a:p>
                      <a:pPr marL="171450" indent="-171450">
                        <a:buFont typeface="Wingdings" panose="05000000000000000000" pitchFamily="2" charset="2"/>
                        <a:buChar char="Ø"/>
                      </a:pPr>
                      <a:r>
                        <a:rPr lang="en-US" sz="1000" dirty="0">
                          <a:solidFill>
                            <a:schemeClr val="tx1"/>
                          </a:solidFill>
                          <a:latin typeface="+mn-lt"/>
                          <a:cs typeface="Calibri" panose="020F0502020204030204" pitchFamily="34" charset="0"/>
                        </a:rPr>
                        <a:t>Delivery of recommendations for how best to displayed consumed data within a designed user interface</a:t>
                      </a:r>
                    </a:p>
                  </a:txBody>
                  <a:tcPr anchor="ctr"/>
                </a:tc>
                <a:tc>
                  <a:txBody>
                    <a:bodyPr/>
                    <a:lstStyle/>
                    <a:p>
                      <a:pPr marL="0" marR="0" algn="ctr">
                        <a:spcBef>
                          <a:spcPts val="0"/>
                        </a:spcBef>
                        <a:spcAft>
                          <a:spcPts val="0"/>
                        </a:spcAft>
                      </a:pPr>
                      <a:r>
                        <a:rPr lang="en-US" sz="1000" dirty="0">
                          <a:solidFill>
                            <a:schemeClr val="tx1"/>
                          </a:solidFill>
                          <a:effectLst/>
                          <a:latin typeface="+mn-lt"/>
                          <a:ea typeface="Times New Roman" panose="02020603050405020304" pitchFamily="18" charset="0"/>
                          <a:cs typeface="Arial" panose="020B0604020202020204" pitchFamily="34" charset="0"/>
                        </a:rPr>
                        <a:t>ATP + 90 days</a:t>
                      </a:r>
                    </a:p>
                    <a:p>
                      <a:pPr marL="0" marR="0" algn="ctr">
                        <a:spcBef>
                          <a:spcPts val="0"/>
                        </a:spcBef>
                        <a:spcAft>
                          <a:spcPts val="0"/>
                        </a:spcAft>
                      </a:pPr>
                      <a:r>
                        <a:rPr lang="en-US" sz="1000" dirty="0">
                          <a:solidFill>
                            <a:schemeClr val="tx1"/>
                          </a:solidFill>
                          <a:effectLst/>
                          <a:latin typeface="+mn-lt"/>
                          <a:ea typeface="Times New Roman" panose="02020603050405020304" pitchFamily="18" charset="0"/>
                          <a:cs typeface="Arial" panose="020B0604020202020204" pitchFamily="34" charset="0"/>
                        </a:rPr>
                        <a:t>1/17/2020</a:t>
                      </a:r>
                    </a:p>
                  </a:txBody>
                  <a:tcPr marL="27305" marR="27305" marT="0" marB="0" anchor="ctr"/>
                </a:tc>
                <a:extLst>
                  <a:ext uri="{0D108BD9-81ED-4DB2-BD59-A6C34878D82A}">
                    <a16:rowId xmlns:a16="http://schemas.microsoft.com/office/drawing/2014/main" val="2382259363"/>
                  </a:ext>
                </a:extLst>
              </a:tr>
              <a:tr h="543829">
                <a:tc>
                  <a:txBody>
                    <a:bodyPr/>
                    <a:lstStyle/>
                    <a:p>
                      <a:pPr algn="ctr"/>
                      <a:r>
                        <a:rPr lang="en-US" sz="1000" dirty="0">
                          <a:solidFill>
                            <a:schemeClr val="tx1"/>
                          </a:solidFill>
                          <a:latin typeface="+mn-lt"/>
                          <a:cs typeface="Calibri" panose="020F0502020204030204" pitchFamily="34" charset="0"/>
                        </a:rPr>
                        <a:t>iv</a:t>
                      </a:r>
                    </a:p>
                  </a:txBody>
                  <a:tcPr anchor="ctr"/>
                </a:tc>
                <a:tc>
                  <a:txBody>
                    <a:bodyPr/>
                    <a:lstStyle/>
                    <a:p>
                      <a:r>
                        <a:rPr lang="en-US" sz="1000" dirty="0">
                          <a:solidFill>
                            <a:schemeClr val="tx1"/>
                          </a:solidFill>
                          <a:latin typeface="+mn-lt"/>
                          <a:cs typeface="Calibri" panose="020F0502020204030204" pitchFamily="34" charset="0"/>
                        </a:rPr>
                        <a:t>Recommendations for data grouping and filtering Completion</a:t>
                      </a:r>
                    </a:p>
                  </a:txBody>
                  <a:tcPr anchor="ctr"/>
                </a:tc>
                <a:tc>
                  <a:txBody>
                    <a:bodyPr/>
                    <a:lstStyle/>
                    <a:p>
                      <a:pPr marL="171450" indent="-171450">
                        <a:buFont typeface="Wingdings" panose="05000000000000000000" pitchFamily="2" charset="2"/>
                        <a:buChar char="Ø"/>
                      </a:pPr>
                      <a:r>
                        <a:rPr lang="en-US" sz="1000" dirty="0">
                          <a:solidFill>
                            <a:schemeClr val="tx1"/>
                          </a:solidFill>
                          <a:latin typeface="+mn-lt"/>
                          <a:cs typeface="Calibri" panose="020F0502020204030204" pitchFamily="34" charset="0"/>
                        </a:rPr>
                        <a:t>Delivery of recommendations for grouping and filtering consumed information</a:t>
                      </a:r>
                    </a:p>
                  </a:txBody>
                  <a:tcPr anchor="ctr"/>
                </a:tc>
                <a:tc>
                  <a:txBody>
                    <a:bodyPr/>
                    <a:lstStyle/>
                    <a:p>
                      <a:pPr marL="0" marR="0" algn="ctr">
                        <a:spcBef>
                          <a:spcPts val="0"/>
                        </a:spcBef>
                        <a:spcAft>
                          <a:spcPts val="0"/>
                        </a:spcAft>
                      </a:pPr>
                      <a:r>
                        <a:rPr lang="en-US" sz="1000" dirty="0">
                          <a:solidFill>
                            <a:schemeClr val="tx1"/>
                          </a:solidFill>
                          <a:effectLst/>
                          <a:latin typeface="+mn-lt"/>
                          <a:ea typeface="Times New Roman" panose="02020603050405020304" pitchFamily="18" charset="0"/>
                          <a:cs typeface="Arial" panose="020B0604020202020204" pitchFamily="34" charset="0"/>
                        </a:rPr>
                        <a:t>ATP + 90 days</a:t>
                      </a:r>
                    </a:p>
                    <a:p>
                      <a:pPr marL="0" marR="0" algn="ctr">
                        <a:spcBef>
                          <a:spcPts val="0"/>
                        </a:spcBef>
                        <a:spcAft>
                          <a:spcPts val="0"/>
                        </a:spcAft>
                      </a:pPr>
                      <a:r>
                        <a:rPr lang="en-US" sz="1000" dirty="0">
                          <a:solidFill>
                            <a:schemeClr val="tx1"/>
                          </a:solidFill>
                          <a:effectLst/>
                          <a:latin typeface="+mn-lt"/>
                          <a:ea typeface="Times New Roman" panose="02020603050405020304" pitchFamily="18" charset="0"/>
                          <a:cs typeface="Arial" panose="020B0604020202020204" pitchFamily="34" charset="0"/>
                        </a:rPr>
                        <a:t>1/17/2020</a:t>
                      </a:r>
                    </a:p>
                  </a:txBody>
                  <a:tcPr marL="27305" marR="27305" marT="0" marB="0" anchor="ctr"/>
                </a:tc>
                <a:extLst>
                  <a:ext uri="{0D108BD9-81ED-4DB2-BD59-A6C34878D82A}">
                    <a16:rowId xmlns:a16="http://schemas.microsoft.com/office/drawing/2014/main" val="987323697"/>
                  </a:ext>
                </a:extLst>
              </a:tr>
              <a:tr h="697216">
                <a:tc>
                  <a:txBody>
                    <a:bodyPr/>
                    <a:lstStyle/>
                    <a:p>
                      <a:pPr algn="ctr"/>
                      <a:r>
                        <a:rPr lang="en-US" sz="1000" dirty="0">
                          <a:solidFill>
                            <a:schemeClr val="tx1"/>
                          </a:solidFill>
                          <a:latin typeface="+mn-lt"/>
                          <a:cs typeface="Calibri" panose="020F0502020204030204" pitchFamily="34" charset="0"/>
                        </a:rPr>
                        <a:t>v</a:t>
                      </a:r>
                    </a:p>
                  </a:txBody>
                  <a:tcPr anchor="ctr"/>
                </a:tc>
                <a:tc>
                  <a:txBody>
                    <a:bodyPr/>
                    <a:lstStyle/>
                    <a:p>
                      <a:r>
                        <a:rPr lang="en-US" sz="1000" dirty="0">
                          <a:solidFill>
                            <a:schemeClr val="tx1"/>
                          </a:solidFill>
                          <a:latin typeface="+mn-lt"/>
                          <a:cs typeface="Calibri" panose="020F0502020204030204" pitchFamily="34" charset="0"/>
                        </a:rPr>
                        <a:t>Review of recommendations and Backlog Report Completion</a:t>
                      </a:r>
                    </a:p>
                  </a:txBody>
                  <a:tcPr anchor="ctr"/>
                </a:tc>
                <a:tc>
                  <a:txBody>
                    <a:bodyPr/>
                    <a:lstStyle/>
                    <a:p>
                      <a:pPr marL="171450" indent="-171450">
                        <a:buFont typeface="Wingdings" panose="05000000000000000000" pitchFamily="2" charset="2"/>
                        <a:buChar char="Ø"/>
                      </a:pPr>
                      <a:r>
                        <a:rPr lang="en-US" sz="1000" dirty="0">
                          <a:solidFill>
                            <a:schemeClr val="tx1"/>
                          </a:solidFill>
                          <a:latin typeface="+mn-lt"/>
                          <a:cs typeface="Calibri" panose="020F0502020204030204" pitchFamily="34" charset="0"/>
                        </a:rPr>
                        <a:t>Final stakeholder review of the recommendations and view of outstanding backlog items</a:t>
                      </a:r>
                    </a:p>
                  </a:txBody>
                  <a:tcPr anchor="ctr"/>
                </a:tc>
                <a:tc>
                  <a:txBody>
                    <a:bodyPr/>
                    <a:lstStyle/>
                    <a:p>
                      <a:pPr marL="0" marR="0" algn="ctr">
                        <a:spcBef>
                          <a:spcPts val="0"/>
                        </a:spcBef>
                        <a:spcAft>
                          <a:spcPts val="0"/>
                        </a:spcAft>
                      </a:pPr>
                      <a:r>
                        <a:rPr lang="en-US" sz="1000" dirty="0">
                          <a:solidFill>
                            <a:schemeClr val="tx1"/>
                          </a:solidFill>
                          <a:effectLst/>
                          <a:latin typeface="+mn-lt"/>
                          <a:ea typeface="Times New Roman" panose="02020603050405020304" pitchFamily="18" charset="0"/>
                          <a:cs typeface="Arial" panose="020B0604020202020204" pitchFamily="34" charset="0"/>
                        </a:rPr>
                        <a:t>ATP + 120 days</a:t>
                      </a:r>
                    </a:p>
                    <a:p>
                      <a:pPr marL="0" marR="0" algn="ctr">
                        <a:spcBef>
                          <a:spcPts val="0"/>
                        </a:spcBef>
                        <a:spcAft>
                          <a:spcPts val="0"/>
                        </a:spcAft>
                      </a:pPr>
                      <a:r>
                        <a:rPr lang="en-US" sz="1000" dirty="0">
                          <a:solidFill>
                            <a:schemeClr val="tx1"/>
                          </a:solidFill>
                          <a:effectLst/>
                          <a:latin typeface="+mn-lt"/>
                          <a:ea typeface="Times New Roman" panose="02020603050405020304" pitchFamily="18" charset="0"/>
                          <a:cs typeface="Arial" panose="020B0604020202020204" pitchFamily="34" charset="0"/>
                        </a:rPr>
                        <a:t>2/17/2020</a:t>
                      </a:r>
                    </a:p>
                  </a:txBody>
                  <a:tcPr marL="27305" marR="27305" marT="0" marB="0" anchor="ctr"/>
                </a:tc>
                <a:extLst>
                  <a:ext uri="{0D108BD9-81ED-4DB2-BD59-A6C34878D82A}">
                    <a16:rowId xmlns:a16="http://schemas.microsoft.com/office/drawing/2014/main" val="44945170"/>
                  </a:ext>
                </a:extLst>
              </a:tr>
              <a:tr h="543829">
                <a:tc>
                  <a:txBody>
                    <a:bodyPr/>
                    <a:lstStyle/>
                    <a:p>
                      <a:pPr algn="ctr"/>
                      <a:r>
                        <a:rPr lang="en-US" sz="1000" dirty="0">
                          <a:solidFill>
                            <a:schemeClr val="tx1"/>
                          </a:solidFill>
                          <a:latin typeface="+mn-lt"/>
                          <a:cs typeface="Calibri" panose="020F0502020204030204" pitchFamily="34" charset="0"/>
                        </a:rPr>
                        <a:t>2b</a:t>
                      </a:r>
                    </a:p>
                  </a:txBody>
                  <a:tcPr anchor="ctr"/>
                </a:tc>
                <a:tc>
                  <a:txBody>
                    <a:bodyPr/>
                    <a:lstStyle/>
                    <a:p>
                      <a:r>
                        <a:rPr lang="en-US" sz="1000" dirty="0">
                          <a:solidFill>
                            <a:schemeClr val="tx1"/>
                          </a:solidFill>
                          <a:latin typeface="+mn-lt"/>
                          <a:cs typeface="Calibri" panose="020F0502020204030204" pitchFamily="34" charset="0"/>
                        </a:rPr>
                        <a:t>Final Outbrief and Lessons Learned</a:t>
                      </a:r>
                    </a:p>
                  </a:txBody>
                  <a:tcPr anchor="ctr"/>
                </a:tc>
                <a:tc>
                  <a:txBody>
                    <a:bodyPr/>
                    <a:lstStyle/>
                    <a:p>
                      <a:pPr marL="171450" indent="-171450">
                        <a:buFont typeface="Wingdings" panose="05000000000000000000" pitchFamily="2" charset="2"/>
                        <a:buChar char="Ø"/>
                      </a:pPr>
                      <a:r>
                        <a:rPr lang="en-US" sz="1000" dirty="0">
                          <a:solidFill>
                            <a:schemeClr val="tx1"/>
                          </a:solidFill>
                          <a:latin typeface="+mn-lt"/>
                          <a:cs typeface="Calibri" panose="020F0502020204030204" pitchFamily="34" charset="0"/>
                        </a:rPr>
                        <a:t>Summarizes task order results and identifies best practices learned, as well as opportunities for improvement and recommendations going forward</a:t>
                      </a:r>
                    </a:p>
                  </a:txBody>
                  <a:tcPr anchor="ctr"/>
                </a:tc>
                <a:tc>
                  <a:txBody>
                    <a:bodyPr/>
                    <a:lstStyle/>
                    <a:p>
                      <a:pPr algn="ctr"/>
                      <a:r>
                        <a:rPr lang="en-US" sz="1000" dirty="0">
                          <a:solidFill>
                            <a:schemeClr val="tx1"/>
                          </a:solidFill>
                          <a:latin typeface="+mn-lt"/>
                          <a:cs typeface="Calibri" panose="020F0502020204030204" pitchFamily="34" charset="0"/>
                        </a:rPr>
                        <a:t>3/23/2020</a:t>
                      </a:r>
                    </a:p>
                  </a:txBody>
                  <a:tcPr anchor="ctr"/>
                </a:tc>
                <a:extLst>
                  <a:ext uri="{0D108BD9-81ED-4DB2-BD59-A6C34878D82A}">
                    <a16:rowId xmlns:a16="http://schemas.microsoft.com/office/drawing/2014/main" val="3653288924"/>
                  </a:ext>
                </a:extLst>
              </a:tr>
            </a:tbl>
          </a:graphicData>
        </a:graphic>
      </p:graphicFrame>
      <p:sp>
        <p:nvSpPr>
          <p:cNvPr id="10" name="Footer Placeholder 4">
            <a:extLst>
              <a:ext uri="{FF2B5EF4-FFF2-40B4-BE49-F238E27FC236}">
                <a16:creationId xmlns:a16="http://schemas.microsoft.com/office/drawing/2014/main" id="{D81AFEE2-89A0-4797-A3B1-01D39FD5382D}"/>
              </a:ext>
            </a:extLst>
          </p:cNvPr>
          <p:cNvSpPr txBox="1">
            <a:spLocks/>
          </p:cNvSpPr>
          <p:nvPr/>
        </p:nvSpPr>
        <p:spPr>
          <a:xfrm>
            <a:off x="662606" y="6400800"/>
            <a:ext cx="3662132" cy="457199"/>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46" i="1" dirty="0">
                <a:latin typeface="Georgia" charset="0"/>
              </a:rPr>
              <a:t>This document is confidential and intended solely for the client to whom it is addressed</a:t>
            </a:r>
          </a:p>
        </p:txBody>
      </p:sp>
    </p:spTree>
    <p:extLst>
      <p:ext uri="{BB962C8B-B14F-4D97-AF65-F5344CB8AC3E}">
        <p14:creationId xmlns:p14="http://schemas.microsoft.com/office/powerpoint/2010/main" val="994620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18FB2C6B-2FB6-47E9-B216-C56EF1A2D2F0}"/>
              </a:ext>
            </a:extLst>
          </p:cNvPr>
          <p:cNvSpPr/>
          <p:nvPr/>
        </p:nvSpPr>
        <p:spPr>
          <a:xfrm>
            <a:off x="342049" y="5319809"/>
            <a:ext cx="8660242" cy="954107"/>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57A7EFF0-A3F3-4D8F-80C2-824C3D536B50}"/>
              </a:ext>
            </a:extLst>
          </p:cNvPr>
          <p:cNvSpPr/>
          <p:nvPr/>
        </p:nvSpPr>
        <p:spPr>
          <a:xfrm>
            <a:off x="348586" y="2218991"/>
            <a:ext cx="8660242" cy="1677904"/>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BAD9119-E89A-4C8F-97B4-74F426D47523}"/>
              </a:ext>
            </a:extLst>
          </p:cNvPr>
          <p:cNvSpPr>
            <a:spLocks noGrp="1"/>
          </p:cNvSpPr>
          <p:nvPr>
            <p:ph type="title"/>
          </p:nvPr>
        </p:nvSpPr>
        <p:spPr/>
        <p:txBody>
          <a:bodyPr/>
          <a:lstStyle/>
          <a:p>
            <a:r>
              <a:rPr lang="en-US" sz="2000" cap="none" spc="0" dirty="0"/>
              <a:t>TIMELINE PHASING OF ACTIVITIES ON TASK</a:t>
            </a:r>
          </a:p>
        </p:txBody>
      </p:sp>
      <p:sp>
        <p:nvSpPr>
          <p:cNvPr id="3" name="Slide Number Placeholder 2">
            <a:extLst>
              <a:ext uri="{FF2B5EF4-FFF2-40B4-BE49-F238E27FC236}">
                <a16:creationId xmlns:a16="http://schemas.microsoft.com/office/drawing/2014/main" id="{0BEDB2A4-5964-4CBC-9776-60BDC198EC7E}"/>
              </a:ext>
            </a:extLst>
          </p:cNvPr>
          <p:cNvSpPr>
            <a:spLocks noGrp="1"/>
          </p:cNvSpPr>
          <p:nvPr>
            <p:ph type="sldNum" sz="quarter" idx="10"/>
          </p:nvPr>
        </p:nvSpPr>
        <p:spPr/>
        <p:txBody>
          <a:bodyPr/>
          <a:lstStyle/>
          <a:p>
            <a:fld id="{EACE6E22-E655-5947-A8B4-6F095FBA2C12}" type="slidenum">
              <a:rPr lang="en-US" smtClean="0"/>
              <a:pPr/>
              <a:t>8</a:t>
            </a:fld>
            <a:endParaRPr lang="en-US" dirty="0"/>
          </a:p>
        </p:txBody>
      </p:sp>
      <p:sp>
        <p:nvSpPr>
          <p:cNvPr id="5" name="Diamond 4">
            <a:extLst>
              <a:ext uri="{FF2B5EF4-FFF2-40B4-BE49-F238E27FC236}">
                <a16:creationId xmlns:a16="http://schemas.microsoft.com/office/drawing/2014/main" id="{518C4F2B-52C5-4F7C-85C5-89076BD6F58A}"/>
              </a:ext>
            </a:extLst>
          </p:cNvPr>
          <p:cNvSpPr/>
          <p:nvPr/>
        </p:nvSpPr>
        <p:spPr>
          <a:xfrm>
            <a:off x="1637729" y="1790439"/>
            <a:ext cx="293427" cy="293427"/>
          </a:xfrm>
          <a:prstGeom prst="diamond">
            <a:avLst/>
          </a:prstGeom>
          <a:solidFill>
            <a:schemeClr val="tx2">
              <a:lumMod val="60000"/>
              <a:lumOff val="4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6" name="Diamond 5">
            <a:extLst>
              <a:ext uri="{FF2B5EF4-FFF2-40B4-BE49-F238E27FC236}">
                <a16:creationId xmlns:a16="http://schemas.microsoft.com/office/drawing/2014/main" id="{726E5FA8-5B32-4630-ADC8-0E8F68354009}"/>
              </a:ext>
            </a:extLst>
          </p:cNvPr>
          <p:cNvSpPr/>
          <p:nvPr/>
        </p:nvSpPr>
        <p:spPr>
          <a:xfrm>
            <a:off x="5168138" y="1790439"/>
            <a:ext cx="293427" cy="293427"/>
          </a:xfrm>
          <a:prstGeom prst="diamond">
            <a:avLst/>
          </a:prstGeom>
          <a:solidFill>
            <a:schemeClr val="tx2">
              <a:lumMod val="60000"/>
              <a:lumOff val="4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 name="Diamond 6">
            <a:extLst>
              <a:ext uri="{FF2B5EF4-FFF2-40B4-BE49-F238E27FC236}">
                <a16:creationId xmlns:a16="http://schemas.microsoft.com/office/drawing/2014/main" id="{D90CCD8D-1EDA-46B2-AEC9-EE9C52A30928}"/>
              </a:ext>
            </a:extLst>
          </p:cNvPr>
          <p:cNvSpPr/>
          <p:nvPr/>
        </p:nvSpPr>
        <p:spPr>
          <a:xfrm>
            <a:off x="3421378" y="1790439"/>
            <a:ext cx="293427" cy="293427"/>
          </a:xfrm>
          <a:prstGeom prst="diamond">
            <a:avLst/>
          </a:prstGeom>
          <a:solidFill>
            <a:schemeClr val="tx2">
              <a:lumMod val="60000"/>
              <a:lumOff val="4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8" name="Diamond 7">
            <a:extLst>
              <a:ext uri="{FF2B5EF4-FFF2-40B4-BE49-F238E27FC236}">
                <a16:creationId xmlns:a16="http://schemas.microsoft.com/office/drawing/2014/main" id="{3A5FD6AD-C86E-49D9-AFCE-7E05CEB3EBF4}"/>
              </a:ext>
            </a:extLst>
          </p:cNvPr>
          <p:cNvSpPr/>
          <p:nvPr/>
        </p:nvSpPr>
        <p:spPr>
          <a:xfrm>
            <a:off x="5168139" y="3885306"/>
            <a:ext cx="293427" cy="293427"/>
          </a:xfrm>
          <a:prstGeom prst="diamond">
            <a:avLst/>
          </a:prstGeom>
          <a:solidFill>
            <a:schemeClr val="tx2">
              <a:lumMod val="60000"/>
              <a:lumOff val="4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9" name="Diamond 8">
            <a:extLst>
              <a:ext uri="{FF2B5EF4-FFF2-40B4-BE49-F238E27FC236}">
                <a16:creationId xmlns:a16="http://schemas.microsoft.com/office/drawing/2014/main" id="{969E2E31-A5F8-444F-85A7-25D3B38359FF}"/>
              </a:ext>
            </a:extLst>
          </p:cNvPr>
          <p:cNvSpPr/>
          <p:nvPr/>
        </p:nvSpPr>
        <p:spPr>
          <a:xfrm>
            <a:off x="8708864" y="1790439"/>
            <a:ext cx="293427" cy="293427"/>
          </a:xfrm>
          <a:prstGeom prst="diamond">
            <a:avLst/>
          </a:prstGeom>
          <a:solidFill>
            <a:schemeClr val="tx2">
              <a:lumMod val="60000"/>
              <a:lumOff val="4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0" name="Diamond 9">
            <a:extLst>
              <a:ext uri="{FF2B5EF4-FFF2-40B4-BE49-F238E27FC236}">
                <a16:creationId xmlns:a16="http://schemas.microsoft.com/office/drawing/2014/main" id="{1369EEED-C19F-418F-AF87-FBF7A931279F}"/>
              </a:ext>
            </a:extLst>
          </p:cNvPr>
          <p:cNvSpPr/>
          <p:nvPr/>
        </p:nvSpPr>
        <p:spPr>
          <a:xfrm>
            <a:off x="7001840" y="1790439"/>
            <a:ext cx="293427" cy="293427"/>
          </a:xfrm>
          <a:prstGeom prst="diamond">
            <a:avLst/>
          </a:prstGeom>
          <a:solidFill>
            <a:schemeClr val="tx2">
              <a:lumMod val="60000"/>
              <a:lumOff val="4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1" name="Diamond 10">
            <a:extLst>
              <a:ext uri="{FF2B5EF4-FFF2-40B4-BE49-F238E27FC236}">
                <a16:creationId xmlns:a16="http://schemas.microsoft.com/office/drawing/2014/main" id="{A2AAAAEF-3053-46D1-867B-92F7D07A6D53}"/>
              </a:ext>
            </a:extLst>
          </p:cNvPr>
          <p:cNvSpPr/>
          <p:nvPr/>
        </p:nvSpPr>
        <p:spPr>
          <a:xfrm>
            <a:off x="348586" y="1790439"/>
            <a:ext cx="293427" cy="293427"/>
          </a:xfrm>
          <a:prstGeom prst="diamond">
            <a:avLst/>
          </a:prstGeom>
          <a:solidFill>
            <a:schemeClr val="tx2">
              <a:lumMod val="60000"/>
              <a:lumOff val="4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3" name="Rectangle 12">
            <a:extLst>
              <a:ext uri="{FF2B5EF4-FFF2-40B4-BE49-F238E27FC236}">
                <a16:creationId xmlns:a16="http://schemas.microsoft.com/office/drawing/2014/main" id="{3497E940-AF61-4B33-9786-8CF88D5F1F30}"/>
              </a:ext>
            </a:extLst>
          </p:cNvPr>
          <p:cNvSpPr/>
          <p:nvPr/>
        </p:nvSpPr>
        <p:spPr>
          <a:xfrm>
            <a:off x="413468" y="5334758"/>
            <a:ext cx="8531749" cy="307777"/>
          </a:xfrm>
          <a:prstGeom prst="rect">
            <a:avLst/>
          </a:prstGeom>
          <a:solidFill>
            <a:schemeClr val="accent4">
              <a:lumMod val="40000"/>
              <a:lumOff val="60000"/>
            </a:schemeClr>
          </a:solidFill>
        </p:spPr>
        <p:txBody>
          <a:bodyPr wrap="square">
            <a:spAutoFit/>
          </a:bodyPr>
          <a:lstStyle/>
          <a:p>
            <a:pPr algn="ctr"/>
            <a:r>
              <a:rPr lang="en-US" sz="1400" b="1" dirty="0">
                <a:cs typeface="Calibri" panose="020F0502020204030204" pitchFamily="34" charset="0"/>
              </a:rPr>
              <a:t>BPA Management Status Report (BMSR)  - Monthly                                                                                                                                                                                                                                                                            </a:t>
            </a:r>
          </a:p>
        </p:txBody>
      </p:sp>
      <p:sp>
        <p:nvSpPr>
          <p:cNvPr id="14" name="Rectangle 13">
            <a:extLst>
              <a:ext uri="{FF2B5EF4-FFF2-40B4-BE49-F238E27FC236}">
                <a16:creationId xmlns:a16="http://schemas.microsoft.com/office/drawing/2014/main" id="{4BFD15CB-D06F-421D-9F8C-D21E38C2664B}"/>
              </a:ext>
            </a:extLst>
          </p:cNvPr>
          <p:cNvSpPr/>
          <p:nvPr/>
        </p:nvSpPr>
        <p:spPr>
          <a:xfrm>
            <a:off x="312551" y="2433673"/>
            <a:ext cx="775962" cy="523221"/>
          </a:xfrm>
          <a:prstGeom prst="rect">
            <a:avLst/>
          </a:prstGeom>
        </p:spPr>
        <p:txBody>
          <a:bodyPr wrap="square">
            <a:spAutoFit/>
          </a:bodyPr>
          <a:lstStyle/>
          <a:p>
            <a:r>
              <a:rPr lang="en-US" sz="1400" dirty="0">
                <a:cs typeface="Calibri" panose="020F0502020204030204" pitchFamily="34" charset="0"/>
              </a:rPr>
              <a:t>Kickoff Briefing</a:t>
            </a:r>
          </a:p>
        </p:txBody>
      </p:sp>
      <p:sp>
        <p:nvSpPr>
          <p:cNvPr id="15" name="Rectangle 14">
            <a:extLst>
              <a:ext uri="{FF2B5EF4-FFF2-40B4-BE49-F238E27FC236}">
                <a16:creationId xmlns:a16="http://schemas.microsoft.com/office/drawing/2014/main" id="{C0BB10DA-3418-454E-A975-4C503AE8069C}"/>
              </a:ext>
            </a:extLst>
          </p:cNvPr>
          <p:cNvSpPr/>
          <p:nvPr/>
        </p:nvSpPr>
        <p:spPr>
          <a:xfrm>
            <a:off x="1316700" y="2433673"/>
            <a:ext cx="1591269" cy="1384995"/>
          </a:xfrm>
          <a:prstGeom prst="rect">
            <a:avLst/>
          </a:prstGeom>
        </p:spPr>
        <p:txBody>
          <a:bodyPr wrap="square">
            <a:spAutoFit/>
          </a:bodyPr>
          <a:lstStyle/>
          <a:p>
            <a:r>
              <a:rPr lang="en-US" sz="1400" dirty="0">
                <a:cs typeface="Calibri" panose="020F0502020204030204" pitchFamily="34" charset="0"/>
              </a:rPr>
              <a:t>Data Environmental Analysis and Assessment Report Completion</a:t>
            </a:r>
          </a:p>
          <a:p>
            <a:r>
              <a:rPr lang="en-US" sz="1400" dirty="0">
                <a:cs typeface="Calibri" panose="020F0502020204030204" pitchFamily="34" charset="0"/>
              </a:rPr>
              <a:t>@ 30 days</a:t>
            </a:r>
          </a:p>
        </p:txBody>
      </p:sp>
      <p:sp>
        <p:nvSpPr>
          <p:cNvPr id="16" name="Rectangle 15">
            <a:extLst>
              <a:ext uri="{FF2B5EF4-FFF2-40B4-BE49-F238E27FC236}">
                <a16:creationId xmlns:a16="http://schemas.microsoft.com/office/drawing/2014/main" id="{4D09B440-18A2-44A0-B496-295862ED9702}"/>
              </a:ext>
            </a:extLst>
          </p:cNvPr>
          <p:cNvSpPr/>
          <p:nvPr/>
        </p:nvSpPr>
        <p:spPr>
          <a:xfrm>
            <a:off x="2098607" y="4282931"/>
            <a:ext cx="2130948" cy="954107"/>
          </a:xfrm>
          <a:prstGeom prst="rect">
            <a:avLst/>
          </a:prstGeom>
        </p:spPr>
        <p:txBody>
          <a:bodyPr wrap="square">
            <a:spAutoFit/>
          </a:bodyPr>
          <a:lstStyle/>
          <a:p>
            <a:r>
              <a:rPr lang="en-US" sz="1400" dirty="0">
                <a:cs typeface="Calibri" panose="020F0502020204030204" pitchFamily="34" charset="0"/>
              </a:rPr>
              <a:t>Data Dictionary and Element Mapping Report Completion</a:t>
            </a:r>
          </a:p>
          <a:p>
            <a:r>
              <a:rPr lang="en-US" sz="1400" dirty="0">
                <a:cs typeface="Calibri" panose="020F0502020204030204" pitchFamily="34" charset="0"/>
              </a:rPr>
              <a:t>@ 60 days</a:t>
            </a:r>
          </a:p>
        </p:txBody>
      </p:sp>
      <p:sp>
        <p:nvSpPr>
          <p:cNvPr id="17" name="Rectangle 16">
            <a:extLst>
              <a:ext uri="{FF2B5EF4-FFF2-40B4-BE49-F238E27FC236}">
                <a16:creationId xmlns:a16="http://schemas.microsoft.com/office/drawing/2014/main" id="{AE35BC14-649A-4999-B119-F64FECEB5660}"/>
              </a:ext>
            </a:extLst>
          </p:cNvPr>
          <p:cNvSpPr/>
          <p:nvPr/>
        </p:nvSpPr>
        <p:spPr>
          <a:xfrm>
            <a:off x="3786303" y="2433673"/>
            <a:ext cx="1995038" cy="954107"/>
          </a:xfrm>
          <a:prstGeom prst="rect">
            <a:avLst/>
          </a:prstGeom>
        </p:spPr>
        <p:txBody>
          <a:bodyPr wrap="square">
            <a:spAutoFit/>
          </a:bodyPr>
          <a:lstStyle/>
          <a:p>
            <a:r>
              <a:rPr lang="en-US" sz="1400" dirty="0">
                <a:cs typeface="Calibri" panose="020F0502020204030204" pitchFamily="34" charset="0"/>
              </a:rPr>
              <a:t>Recommendations for Technology Information Views Completion</a:t>
            </a:r>
          </a:p>
          <a:p>
            <a:r>
              <a:rPr lang="en-US" sz="1400" dirty="0">
                <a:cs typeface="Calibri" panose="020F0502020204030204" pitchFamily="34" charset="0"/>
              </a:rPr>
              <a:t>@ 90 days</a:t>
            </a:r>
          </a:p>
        </p:txBody>
      </p:sp>
      <p:sp>
        <p:nvSpPr>
          <p:cNvPr id="18" name="Rectangle 17">
            <a:extLst>
              <a:ext uri="{FF2B5EF4-FFF2-40B4-BE49-F238E27FC236}">
                <a16:creationId xmlns:a16="http://schemas.microsoft.com/office/drawing/2014/main" id="{3CD15356-E19F-408A-8895-8ECE6AF125A3}"/>
              </a:ext>
            </a:extLst>
          </p:cNvPr>
          <p:cNvSpPr/>
          <p:nvPr/>
        </p:nvSpPr>
        <p:spPr>
          <a:xfrm>
            <a:off x="5059210" y="4282931"/>
            <a:ext cx="1773642" cy="954107"/>
          </a:xfrm>
          <a:prstGeom prst="rect">
            <a:avLst/>
          </a:prstGeom>
        </p:spPr>
        <p:txBody>
          <a:bodyPr wrap="square">
            <a:spAutoFit/>
          </a:bodyPr>
          <a:lstStyle/>
          <a:p>
            <a:r>
              <a:rPr lang="en-US" sz="1400" dirty="0">
                <a:cs typeface="Calibri" panose="020F0502020204030204" pitchFamily="34" charset="0"/>
              </a:rPr>
              <a:t>Recommendations for data grouping and filtering Completion</a:t>
            </a:r>
          </a:p>
          <a:p>
            <a:r>
              <a:rPr lang="en-US" sz="1400" dirty="0">
                <a:cs typeface="Calibri" panose="020F0502020204030204" pitchFamily="34" charset="0"/>
              </a:rPr>
              <a:t>@ 90 days</a:t>
            </a:r>
          </a:p>
        </p:txBody>
      </p:sp>
      <p:sp>
        <p:nvSpPr>
          <p:cNvPr id="19" name="Rectangle 18">
            <a:extLst>
              <a:ext uri="{FF2B5EF4-FFF2-40B4-BE49-F238E27FC236}">
                <a16:creationId xmlns:a16="http://schemas.microsoft.com/office/drawing/2014/main" id="{B57ACE49-633C-49A2-8C9D-04680604028E}"/>
              </a:ext>
            </a:extLst>
          </p:cNvPr>
          <p:cNvSpPr/>
          <p:nvPr/>
        </p:nvSpPr>
        <p:spPr>
          <a:xfrm>
            <a:off x="6098083" y="2433673"/>
            <a:ext cx="2211033" cy="954107"/>
          </a:xfrm>
          <a:prstGeom prst="rect">
            <a:avLst/>
          </a:prstGeom>
        </p:spPr>
        <p:txBody>
          <a:bodyPr wrap="square">
            <a:spAutoFit/>
          </a:bodyPr>
          <a:lstStyle/>
          <a:p>
            <a:r>
              <a:rPr lang="en-US" sz="1400" dirty="0">
                <a:cs typeface="Calibri" panose="020F0502020204030204" pitchFamily="34" charset="0"/>
              </a:rPr>
              <a:t>Review of recommendations and Backlog Report Completion</a:t>
            </a:r>
          </a:p>
          <a:p>
            <a:r>
              <a:rPr lang="en-US" sz="1400" dirty="0">
                <a:cs typeface="Calibri" panose="020F0502020204030204" pitchFamily="34" charset="0"/>
              </a:rPr>
              <a:t>@ 120 days</a:t>
            </a:r>
          </a:p>
        </p:txBody>
      </p:sp>
      <p:sp>
        <p:nvSpPr>
          <p:cNvPr id="20" name="Rectangle 19">
            <a:extLst>
              <a:ext uri="{FF2B5EF4-FFF2-40B4-BE49-F238E27FC236}">
                <a16:creationId xmlns:a16="http://schemas.microsoft.com/office/drawing/2014/main" id="{E12482C8-59EF-4340-9217-EC06A1A8E628}"/>
              </a:ext>
            </a:extLst>
          </p:cNvPr>
          <p:cNvSpPr/>
          <p:nvPr/>
        </p:nvSpPr>
        <p:spPr>
          <a:xfrm>
            <a:off x="7411183" y="4282931"/>
            <a:ext cx="1605594" cy="738664"/>
          </a:xfrm>
          <a:prstGeom prst="rect">
            <a:avLst/>
          </a:prstGeom>
        </p:spPr>
        <p:txBody>
          <a:bodyPr wrap="square">
            <a:spAutoFit/>
          </a:bodyPr>
          <a:lstStyle/>
          <a:p>
            <a:r>
              <a:rPr lang="en-US" sz="1400" dirty="0">
                <a:cs typeface="Calibri" panose="020F0502020204030204" pitchFamily="34" charset="0"/>
              </a:rPr>
              <a:t>Final Outbrief and Lessons Learned</a:t>
            </a:r>
          </a:p>
          <a:p>
            <a:r>
              <a:rPr lang="en-US" sz="1400" dirty="0">
                <a:cs typeface="Calibri" panose="020F0502020204030204" pitchFamily="34" charset="0"/>
              </a:rPr>
              <a:t>@ 150 days</a:t>
            </a:r>
          </a:p>
        </p:txBody>
      </p:sp>
      <p:sp>
        <p:nvSpPr>
          <p:cNvPr id="21" name="Rectangle 20">
            <a:extLst>
              <a:ext uri="{FF2B5EF4-FFF2-40B4-BE49-F238E27FC236}">
                <a16:creationId xmlns:a16="http://schemas.microsoft.com/office/drawing/2014/main" id="{B7AFB408-C7EC-4D3A-B28C-D2671FEF2B38}"/>
              </a:ext>
            </a:extLst>
          </p:cNvPr>
          <p:cNvSpPr/>
          <p:nvPr/>
        </p:nvSpPr>
        <p:spPr>
          <a:xfrm>
            <a:off x="312551" y="1344991"/>
            <a:ext cx="1580502" cy="3069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M1 – 30d</a:t>
            </a:r>
          </a:p>
        </p:txBody>
      </p:sp>
      <p:sp>
        <p:nvSpPr>
          <p:cNvPr id="22" name="Rectangle 21">
            <a:extLst>
              <a:ext uri="{FF2B5EF4-FFF2-40B4-BE49-F238E27FC236}">
                <a16:creationId xmlns:a16="http://schemas.microsoft.com/office/drawing/2014/main" id="{DFC829D6-83EB-4807-BCD4-EEDAD95CD84A}"/>
              </a:ext>
            </a:extLst>
          </p:cNvPr>
          <p:cNvSpPr/>
          <p:nvPr/>
        </p:nvSpPr>
        <p:spPr>
          <a:xfrm>
            <a:off x="1893052" y="1339700"/>
            <a:ext cx="1773631" cy="3122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M2 – 60d</a:t>
            </a:r>
          </a:p>
        </p:txBody>
      </p:sp>
      <p:sp>
        <p:nvSpPr>
          <p:cNvPr id="23" name="Rectangle 22">
            <a:extLst>
              <a:ext uri="{FF2B5EF4-FFF2-40B4-BE49-F238E27FC236}">
                <a16:creationId xmlns:a16="http://schemas.microsoft.com/office/drawing/2014/main" id="{C7267E0D-8CCA-4DAB-BDA8-E481AFD2E5D0}"/>
              </a:ext>
            </a:extLst>
          </p:cNvPr>
          <p:cNvSpPr/>
          <p:nvPr/>
        </p:nvSpPr>
        <p:spPr>
          <a:xfrm>
            <a:off x="3624324" y="1345433"/>
            <a:ext cx="1773631" cy="3064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M3 – 90d</a:t>
            </a:r>
          </a:p>
        </p:txBody>
      </p:sp>
      <p:sp>
        <p:nvSpPr>
          <p:cNvPr id="24" name="Rectangle 23">
            <a:extLst>
              <a:ext uri="{FF2B5EF4-FFF2-40B4-BE49-F238E27FC236}">
                <a16:creationId xmlns:a16="http://schemas.microsoft.com/office/drawing/2014/main" id="{38ED27DA-B286-49AF-9B0E-6648E8E9F194}"/>
              </a:ext>
            </a:extLst>
          </p:cNvPr>
          <p:cNvSpPr/>
          <p:nvPr/>
        </p:nvSpPr>
        <p:spPr>
          <a:xfrm>
            <a:off x="5397955" y="1339923"/>
            <a:ext cx="1773631" cy="3156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M4 – 120d</a:t>
            </a:r>
          </a:p>
        </p:txBody>
      </p:sp>
      <p:sp>
        <p:nvSpPr>
          <p:cNvPr id="25" name="Rectangle 24">
            <a:extLst>
              <a:ext uri="{FF2B5EF4-FFF2-40B4-BE49-F238E27FC236}">
                <a16:creationId xmlns:a16="http://schemas.microsoft.com/office/drawing/2014/main" id="{378F5741-ECAA-406F-9B99-6B7DD70FA4FD}"/>
              </a:ext>
            </a:extLst>
          </p:cNvPr>
          <p:cNvSpPr/>
          <p:nvPr/>
        </p:nvSpPr>
        <p:spPr>
          <a:xfrm>
            <a:off x="7171586" y="1339923"/>
            <a:ext cx="1773631" cy="3156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M5 – 150d</a:t>
            </a:r>
          </a:p>
        </p:txBody>
      </p:sp>
      <p:sp>
        <p:nvSpPr>
          <p:cNvPr id="27" name="Diamond 26">
            <a:extLst>
              <a:ext uri="{FF2B5EF4-FFF2-40B4-BE49-F238E27FC236}">
                <a16:creationId xmlns:a16="http://schemas.microsoft.com/office/drawing/2014/main" id="{9E695186-B33E-434A-AF3E-A75B106FF26D}"/>
              </a:ext>
            </a:extLst>
          </p:cNvPr>
          <p:cNvSpPr/>
          <p:nvPr/>
        </p:nvSpPr>
        <p:spPr>
          <a:xfrm>
            <a:off x="1599626" y="5833802"/>
            <a:ext cx="293427" cy="293427"/>
          </a:xfrm>
          <a:prstGeom prst="diamond">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28" name="Diamond 27">
            <a:extLst>
              <a:ext uri="{FF2B5EF4-FFF2-40B4-BE49-F238E27FC236}">
                <a16:creationId xmlns:a16="http://schemas.microsoft.com/office/drawing/2014/main" id="{94CADA88-64FF-47A0-8362-9B5C5FBE198B}"/>
              </a:ext>
            </a:extLst>
          </p:cNvPr>
          <p:cNvSpPr/>
          <p:nvPr/>
        </p:nvSpPr>
        <p:spPr>
          <a:xfrm>
            <a:off x="3182704" y="5833802"/>
            <a:ext cx="293427" cy="293427"/>
          </a:xfrm>
          <a:prstGeom prst="diamond">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29" name="Diamond 28">
            <a:extLst>
              <a:ext uri="{FF2B5EF4-FFF2-40B4-BE49-F238E27FC236}">
                <a16:creationId xmlns:a16="http://schemas.microsoft.com/office/drawing/2014/main" id="{4858FE5A-4F00-4339-837C-A509CA56D685}"/>
              </a:ext>
            </a:extLst>
          </p:cNvPr>
          <p:cNvSpPr/>
          <p:nvPr/>
        </p:nvSpPr>
        <p:spPr>
          <a:xfrm>
            <a:off x="4848780" y="5833802"/>
            <a:ext cx="293427" cy="293427"/>
          </a:xfrm>
          <a:prstGeom prst="diamond">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30" name="Diamond 29">
            <a:extLst>
              <a:ext uri="{FF2B5EF4-FFF2-40B4-BE49-F238E27FC236}">
                <a16:creationId xmlns:a16="http://schemas.microsoft.com/office/drawing/2014/main" id="{18EEF0C4-1E87-4C0F-8229-0FED0EA35E51}"/>
              </a:ext>
            </a:extLst>
          </p:cNvPr>
          <p:cNvSpPr/>
          <p:nvPr/>
        </p:nvSpPr>
        <p:spPr>
          <a:xfrm>
            <a:off x="6565237" y="5833802"/>
            <a:ext cx="293427" cy="293427"/>
          </a:xfrm>
          <a:prstGeom prst="diamond">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31" name="Diamond 30">
            <a:extLst>
              <a:ext uri="{FF2B5EF4-FFF2-40B4-BE49-F238E27FC236}">
                <a16:creationId xmlns:a16="http://schemas.microsoft.com/office/drawing/2014/main" id="{04BA6169-2C44-44C7-BC7C-63ECBDEEFCFB}"/>
              </a:ext>
            </a:extLst>
          </p:cNvPr>
          <p:cNvSpPr/>
          <p:nvPr/>
        </p:nvSpPr>
        <p:spPr>
          <a:xfrm>
            <a:off x="7919387" y="5833802"/>
            <a:ext cx="293427" cy="293427"/>
          </a:xfrm>
          <a:prstGeom prst="diamond">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37" name="Connector: Elbow 36">
            <a:extLst>
              <a:ext uri="{FF2B5EF4-FFF2-40B4-BE49-F238E27FC236}">
                <a16:creationId xmlns:a16="http://schemas.microsoft.com/office/drawing/2014/main" id="{ED4F85EE-343D-4FD3-971A-072DF17A25FC}"/>
              </a:ext>
            </a:extLst>
          </p:cNvPr>
          <p:cNvCxnSpPr>
            <a:endCxn id="14" idx="0"/>
          </p:cNvCxnSpPr>
          <p:nvPr/>
        </p:nvCxnSpPr>
        <p:spPr>
          <a:xfrm rot="16200000" flipH="1">
            <a:off x="467057" y="2200198"/>
            <a:ext cx="428554" cy="3839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1EF01731-2C93-460A-BECB-95725EB2C45B}"/>
              </a:ext>
            </a:extLst>
          </p:cNvPr>
          <p:cNvCxnSpPr>
            <a:stCxn id="5" idx="3"/>
            <a:endCxn id="15" idx="0"/>
          </p:cNvCxnSpPr>
          <p:nvPr/>
        </p:nvCxnSpPr>
        <p:spPr>
          <a:xfrm>
            <a:off x="1931156" y="1937153"/>
            <a:ext cx="181179" cy="49652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CCB6FA74-5A3E-4B8E-A2F2-C6101DDFA865}"/>
              </a:ext>
            </a:extLst>
          </p:cNvPr>
          <p:cNvCxnSpPr>
            <a:stCxn id="6" idx="2"/>
          </p:cNvCxnSpPr>
          <p:nvPr/>
        </p:nvCxnSpPr>
        <p:spPr>
          <a:xfrm rot="5400000">
            <a:off x="4883187" y="2090117"/>
            <a:ext cx="437917" cy="42541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onnector: Elbow 46">
            <a:extLst>
              <a:ext uri="{FF2B5EF4-FFF2-40B4-BE49-F238E27FC236}">
                <a16:creationId xmlns:a16="http://schemas.microsoft.com/office/drawing/2014/main" id="{8B21939B-700F-494C-87FC-C0B0A2879766}"/>
              </a:ext>
            </a:extLst>
          </p:cNvPr>
          <p:cNvCxnSpPr>
            <a:cxnSpLocks/>
            <a:stCxn id="10" idx="1"/>
          </p:cNvCxnSpPr>
          <p:nvPr/>
        </p:nvCxnSpPr>
        <p:spPr>
          <a:xfrm rot="10800000" flipV="1">
            <a:off x="6643828" y="1937152"/>
            <a:ext cx="358013" cy="53516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5DA23723-E2F2-4281-ABA9-4111DEE10AC9}"/>
              </a:ext>
            </a:extLst>
          </p:cNvPr>
          <p:cNvCxnSpPr>
            <a:stCxn id="7" idx="1"/>
            <a:endCxn id="16" idx="0"/>
          </p:cNvCxnSpPr>
          <p:nvPr/>
        </p:nvCxnSpPr>
        <p:spPr>
          <a:xfrm rot="10800000" flipV="1">
            <a:off x="3164082" y="1937153"/>
            <a:ext cx="257297" cy="234577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8052D09D-82C5-4836-A96F-B3F01DEF40B6}"/>
              </a:ext>
            </a:extLst>
          </p:cNvPr>
          <p:cNvCxnSpPr>
            <a:stCxn id="9" idx="1"/>
            <a:endCxn id="20" idx="0"/>
          </p:cNvCxnSpPr>
          <p:nvPr/>
        </p:nvCxnSpPr>
        <p:spPr>
          <a:xfrm rot="10800000" flipV="1">
            <a:off x="8213980" y="1937153"/>
            <a:ext cx="494884" cy="234577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a16="http://schemas.microsoft.com/office/drawing/2014/main" id="{1F8A3317-D217-4714-AA32-65E01B64CFB4}"/>
              </a:ext>
            </a:extLst>
          </p:cNvPr>
          <p:cNvCxnSpPr>
            <a:stCxn id="8" idx="3"/>
            <a:endCxn id="18" idx="0"/>
          </p:cNvCxnSpPr>
          <p:nvPr/>
        </p:nvCxnSpPr>
        <p:spPr>
          <a:xfrm>
            <a:off x="5461566" y="4032020"/>
            <a:ext cx="484465" cy="25091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Footer Placeholder 4">
            <a:extLst>
              <a:ext uri="{FF2B5EF4-FFF2-40B4-BE49-F238E27FC236}">
                <a16:creationId xmlns:a16="http://schemas.microsoft.com/office/drawing/2014/main" id="{CEB38F80-C2F8-43B9-A399-43B25767AE3F}"/>
              </a:ext>
            </a:extLst>
          </p:cNvPr>
          <p:cNvSpPr txBox="1">
            <a:spLocks/>
          </p:cNvSpPr>
          <p:nvPr/>
        </p:nvSpPr>
        <p:spPr>
          <a:xfrm>
            <a:off x="662606" y="6400800"/>
            <a:ext cx="3662132" cy="457199"/>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46" i="1" dirty="0">
                <a:latin typeface="Georgia" charset="0"/>
              </a:rPr>
              <a:t>This document is confidential and intended solely for the client to whom it is addressed</a:t>
            </a:r>
          </a:p>
        </p:txBody>
      </p:sp>
    </p:spTree>
    <p:extLst>
      <p:ext uri="{BB962C8B-B14F-4D97-AF65-F5344CB8AC3E}">
        <p14:creationId xmlns:p14="http://schemas.microsoft.com/office/powerpoint/2010/main" val="4218751529"/>
      </p:ext>
    </p:extLst>
  </p:cSld>
  <p:clrMapOvr>
    <a:masterClrMapping/>
  </p:clrMapOvr>
</p:sld>
</file>

<file path=ppt/theme/theme1.xml><?xml version="1.0" encoding="utf-8"?>
<a:theme xmlns:a="http://schemas.openxmlformats.org/drawingml/2006/main" name="LF Master">
  <a:themeElements>
    <a:clrScheme name="Custom 2 new theme 1">
      <a:dk1>
        <a:srgbClr val="000000"/>
      </a:dk1>
      <a:lt1>
        <a:srgbClr val="FFFFFF"/>
      </a:lt1>
      <a:dk2>
        <a:srgbClr val="243646"/>
      </a:dk2>
      <a:lt2>
        <a:srgbClr val="E7E6E6"/>
      </a:lt2>
      <a:accent1>
        <a:srgbClr val="5D7D95"/>
      </a:accent1>
      <a:accent2>
        <a:srgbClr val="243646"/>
      </a:accent2>
      <a:accent3>
        <a:srgbClr val="87AF99"/>
      </a:accent3>
      <a:accent4>
        <a:srgbClr val="AC4324"/>
      </a:accent4>
      <a:accent5>
        <a:srgbClr val="CF3237"/>
      </a:accent5>
      <a:accent6>
        <a:srgbClr val="F6A81B"/>
      </a:accent6>
      <a:hlink>
        <a:srgbClr val="243646"/>
      </a:hlink>
      <a:folHlink>
        <a:srgbClr val="5D7D95"/>
      </a:folHlink>
    </a:clrScheme>
    <a:fontScheme name="Custom 3">
      <a:majorFont>
        <a:latin typeface="Oswald"/>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ue Standard.pptx" id="{3C3565E3-398A-476B-8144-6F627B7234BA}" vid="{298BD514-208D-4F01-9222-A4B611BDBA62}"/>
    </a:ext>
  </a:extLst>
</a:theme>
</file>

<file path=ppt/theme/theme2.xml><?xml version="1.0" encoding="utf-8"?>
<a:theme xmlns:a="http://schemas.openxmlformats.org/drawingml/2006/main" name="SF Master">
  <a:themeElements>
    <a:clrScheme name="Custom 2 new theme 1">
      <a:dk1>
        <a:srgbClr val="000000"/>
      </a:dk1>
      <a:lt1>
        <a:srgbClr val="FFFFFF"/>
      </a:lt1>
      <a:dk2>
        <a:srgbClr val="243646"/>
      </a:dk2>
      <a:lt2>
        <a:srgbClr val="E7E6E6"/>
      </a:lt2>
      <a:accent1>
        <a:srgbClr val="5D7D95"/>
      </a:accent1>
      <a:accent2>
        <a:srgbClr val="243646"/>
      </a:accent2>
      <a:accent3>
        <a:srgbClr val="87AF99"/>
      </a:accent3>
      <a:accent4>
        <a:srgbClr val="AC4324"/>
      </a:accent4>
      <a:accent5>
        <a:srgbClr val="CF3237"/>
      </a:accent5>
      <a:accent6>
        <a:srgbClr val="F6A81B"/>
      </a:accent6>
      <a:hlink>
        <a:srgbClr val="243646"/>
      </a:hlink>
      <a:folHlink>
        <a:srgbClr val="5D7D95"/>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ue Standard.pptx" id="{3C3565E3-398A-476B-8144-6F627B7234BA}" vid="{4C2ED5A0-9203-47A2-B397-BC3ABF5FD285}"/>
    </a:ext>
  </a:extLst>
</a:theme>
</file>

<file path=ppt/theme/theme3.xml><?xml version="1.0" encoding="utf-8"?>
<a:theme xmlns:a="http://schemas.openxmlformats.org/drawingml/2006/main" name="FC Master">
  <a:themeElements>
    <a:clrScheme name="Custom 2 new theme 1">
      <a:dk1>
        <a:srgbClr val="000000"/>
      </a:dk1>
      <a:lt1>
        <a:srgbClr val="FFFFFF"/>
      </a:lt1>
      <a:dk2>
        <a:srgbClr val="243646"/>
      </a:dk2>
      <a:lt2>
        <a:srgbClr val="E7E6E6"/>
      </a:lt2>
      <a:accent1>
        <a:srgbClr val="5D7D95"/>
      </a:accent1>
      <a:accent2>
        <a:srgbClr val="243646"/>
      </a:accent2>
      <a:accent3>
        <a:srgbClr val="87AF99"/>
      </a:accent3>
      <a:accent4>
        <a:srgbClr val="AC4324"/>
      </a:accent4>
      <a:accent5>
        <a:srgbClr val="CF3237"/>
      </a:accent5>
      <a:accent6>
        <a:srgbClr val="F6A81B"/>
      </a:accent6>
      <a:hlink>
        <a:srgbClr val="243646"/>
      </a:hlink>
      <a:folHlink>
        <a:srgbClr val="5D7D95"/>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ue Standard.pptx" id="{3C3565E3-398A-476B-8144-6F627B7234BA}" vid="{131850B3-620A-49EE-B2B1-118ABBFB4648}"/>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854FDCC83F8D54FA0B001C13F890A49" ma:contentTypeVersion="5" ma:contentTypeDescription="Create a new document." ma:contentTypeScope="" ma:versionID="de07b7b87a8763e83a8cf41f4da30bc2">
  <xsd:schema xmlns:xsd="http://www.w3.org/2001/XMLSchema" xmlns:xs="http://www.w3.org/2001/XMLSchema" xmlns:p="http://schemas.microsoft.com/office/2006/metadata/properties" xmlns:ns1="http://schemas.microsoft.com/sharepoint/v3" xmlns:ns2="3688449d-f9bf-4d9e-9280-edff2a484fb1" targetNamespace="http://schemas.microsoft.com/office/2006/metadata/properties" ma:root="true" ma:fieldsID="ce94daf2e846bca1ce9e928ecdab4d40" ns1:_="" ns2:_="">
    <xsd:import namespace="http://schemas.microsoft.com/sharepoint/v3"/>
    <xsd:import namespace="3688449d-f9bf-4d9e-9280-edff2a484fb1"/>
    <xsd:element name="properties">
      <xsd:complexType>
        <xsd:sequence>
          <xsd:element name="documentManagement">
            <xsd:complexType>
              <xsd:all>
                <xsd:element ref="ns1:PublishingStartDate" minOccurs="0"/>
                <xsd:element ref="ns1:PublishingExpirationDate" minOccurs="0"/>
                <xsd:element ref="ns2:MediaServiceMetadata" minOccurs="0"/>
                <xsd:element ref="ns2:MediaServiceFastMetadata" minOccurs="0"/>
                <xsd:element ref="ns2:Category" minOccurs="0"/>
                <xsd:element ref="ns2:System"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3688449d-f9bf-4d9e-9280-edff2a484fb1"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Category" ma:index="12" nillable="true" ma:displayName="Category" ma:format="Dropdown" ma:internalName="Category">
      <xsd:simpleType>
        <xsd:restriction base="dms:Choice">
          <xsd:enumeration value="Reference Document"/>
          <xsd:enumeration value="Meeting Minutes"/>
        </xsd:restriction>
      </xsd:simpleType>
    </xsd:element>
    <xsd:element name="System" ma:index="13" nillable="true" ma:displayName="System" ma:format="Dropdown" ma:internalName="System">
      <xsd:simpleType>
        <xsd:restriction base="dms:Choice">
          <xsd:enumeration value="TechPort"/>
          <xsd:enumeration value="NSPIR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Category xmlns="3688449d-f9bf-4d9e-9280-edff2a484fb1" xsi:nil="true"/>
    <System xmlns="3688449d-f9bf-4d9e-9280-edff2a484fb1" xsi:nil="true"/>
  </documentManagement>
</p:properties>
</file>

<file path=customXml/itemProps1.xml><?xml version="1.0" encoding="utf-8"?>
<ds:datastoreItem xmlns:ds="http://schemas.openxmlformats.org/officeDocument/2006/customXml" ds:itemID="{26FE16EF-07D5-4E1E-B7CA-90939D121780}"/>
</file>

<file path=customXml/itemProps2.xml><?xml version="1.0" encoding="utf-8"?>
<ds:datastoreItem xmlns:ds="http://schemas.openxmlformats.org/officeDocument/2006/customXml" ds:itemID="{5DC3DCA8-FA90-42A6-A23A-B3F080DC8323}"/>
</file>

<file path=customXml/itemProps3.xml><?xml version="1.0" encoding="utf-8"?>
<ds:datastoreItem xmlns:ds="http://schemas.openxmlformats.org/officeDocument/2006/customXml" ds:itemID="{5B7F2914-F1D8-47AD-8FEA-3CFFB1FB57D9}"/>
</file>

<file path=docProps/app.xml><?xml version="1.0" encoding="utf-8"?>
<Properties xmlns="http://schemas.openxmlformats.org/officeDocument/2006/extended-properties" xmlns:vt="http://schemas.openxmlformats.org/officeDocument/2006/docPropsVTypes">
  <Template>Blue Standard</Template>
  <TotalTime>936</TotalTime>
  <Words>2208</Words>
  <Application>Microsoft Office PowerPoint</Application>
  <PresentationFormat>On-screen Show (4:3)</PresentationFormat>
  <Paragraphs>283</Paragraphs>
  <Slides>16</Slides>
  <Notes>7</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16</vt:i4>
      </vt:variant>
    </vt:vector>
  </HeadingPairs>
  <TitlesOfParts>
    <vt:vector size="30" baseType="lpstr">
      <vt:lpstr>.AppleSystemUIFont</vt:lpstr>
      <vt:lpstr>Arial</vt:lpstr>
      <vt:lpstr>Calibri</vt:lpstr>
      <vt:lpstr>Cambria</vt:lpstr>
      <vt:lpstr>Courier New</vt:lpstr>
      <vt:lpstr>Georgia</vt:lpstr>
      <vt:lpstr>LucidaGrande</vt:lpstr>
      <vt:lpstr>Oswald</vt:lpstr>
      <vt:lpstr>Oswald Light</vt:lpstr>
      <vt:lpstr>Webdings</vt:lpstr>
      <vt:lpstr>Wingdings</vt:lpstr>
      <vt:lpstr>LF Master</vt:lpstr>
      <vt:lpstr>SF Master</vt:lpstr>
      <vt:lpstr>FC Master</vt:lpstr>
      <vt:lpstr>PowerPoint Presentation</vt:lpstr>
      <vt:lpstr>CONTENTS</vt:lpstr>
      <vt:lpstr>THE PURPOSE OF THIS KICKOFF MEETING IS TO ALIGN EXPECTATIONS AND REVIEW BOOZ ALLEN’S PLAN OF ACTION FOR CONDUCTING THE SCIENCE MISSION DIRECTORATE TECHNOLOGY INVESTMENT TRACKING AND ANALYSIS ASSESSMENT</vt:lpstr>
      <vt:lpstr>BACKGROUND</vt:lpstr>
      <vt:lpstr>SPEAC TO 37 CONTRACT OVERVIEW</vt:lpstr>
      <vt:lpstr> The booz allen team is designed to provide nasa domain knowledge as well as functional expertise to achieve the requirements of the task</vt:lpstr>
      <vt:lpstr> ROLES AND RESPONSIBILITIES</vt:lpstr>
      <vt:lpstr>SPEAC TO 37 DELIVERABLE AND PRODCUCT OVERVIEW</vt:lpstr>
      <vt:lpstr>TIMELINE PHASING OF ACTIVITIES ON TASK</vt:lpstr>
      <vt:lpstr>MEETING CADENCE</vt:lpstr>
      <vt:lpstr>Booz Allen will implement a customized approach to execute all assessments within NASA’s Statement of Work</vt:lpstr>
      <vt:lpstr>BOOZ ALLEN UNDERSTANDS THE SENSITIVITY OF THE DATA COLLECTED DURING THIS ASSESSMENT</vt:lpstr>
      <vt:lpstr>BOOZ ALLEN WILL PROVIDE ASSESSMENT OF EXISTING CAPABILITIES</vt:lpstr>
      <vt:lpstr>BOOZ ALLEN WILL PROVIDE ASSESSMENT OF ARCHITECTURE AND DESIGN FOR DATABASE</vt:lpstr>
      <vt:lpstr>Risk Assessment: Identified Risks that May Affect Execution</vt:lpstr>
      <vt:lpstr>The assessment team is available to answer questions or concerns at any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Kickoff Briefing</dc:title>
  <dc:creator>Dunn, Andrea [USA]</dc:creator>
  <cp:lastModifiedBy>Ragaban, Aadel [USA]</cp:lastModifiedBy>
  <cp:revision>112</cp:revision>
  <dcterms:created xsi:type="dcterms:W3CDTF">2019-03-29T19:24:34Z</dcterms:created>
  <dcterms:modified xsi:type="dcterms:W3CDTF">2019-11-12T21:04:08Z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0x010100A854FDCC83F8D54FA0B001C13F890A49</vt:lpwstr>
  </property>
</Properties>
</file>