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 id="2147483653" r:id="rId3"/>
  </p:sldMasterIdLst>
  <p:notesMasterIdLst>
    <p:notesMasterId r:id="rId5"/>
  </p:notesMasterIdLst>
  <p:handoutMasterIdLst>
    <p:handoutMasterId r:id="rId6"/>
  </p:handoutMasterIdLst>
  <p:sldIdLst>
    <p:sldId id="256" r:id="rId4"/>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74" userDrawn="1">
          <p15:clr>
            <a:srgbClr val="A4A3A4"/>
          </p15:clr>
        </p15:guide>
        <p15:guide id="2" orient="horz" pos="375">
          <p15:clr>
            <a:srgbClr val="A4A3A4"/>
          </p15:clr>
        </p15:guide>
        <p15:guide id="3" orient="horz" pos="26214">
          <p15:clr>
            <a:srgbClr val="A4A3A4"/>
          </p15:clr>
        </p15:guide>
        <p15:guide id="4" orient="horz" pos="55" userDrawn="1">
          <p15:clr>
            <a:srgbClr val="A4A3A4"/>
          </p15:clr>
        </p15:guide>
        <p15:guide id="5" pos="401">
          <p15:clr>
            <a:srgbClr val="A4A3A4"/>
          </p15:clr>
        </p15:guide>
        <p15:guide id="6" pos="1860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2" autoAdjust="0"/>
    <p:restoredTop sz="94681" autoAdjust="0"/>
  </p:normalViewPr>
  <p:slideViewPr>
    <p:cSldViewPr snapToGrid="0" snapToObjects="1" showGuides="1">
      <p:cViewPr>
        <p:scale>
          <a:sx n="30" d="100"/>
          <a:sy n="30" d="100"/>
        </p:scale>
        <p:origin x="2480" y="152"/>
      </p:cViewPr>
      <p:guideLst>
        <p:guide orient="horz" pos="4274"/>
        <p:guide orient="horz" pos="375"/>
        <p:guide orient="horz" pos="26214"/>
        <p:guide orient="horz" pos="55"/>
        <p:guide pos="401"/>
        <p:guide pos="186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dirty="0"/>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4/20/22</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76" name="Text Placeholder 76"/>
          <p:cNvSpPr>
            <a:spLocks noGrp="1"/>
          </p:cNvSpPr>
          <p:nvPr>
            <p:ph type="body" sz="quarter" idx="150" hasCustomPrompt="1"/>
          </p:nvPr>
        </p:nvSpPr>
        <p:spPr>
          <a:xfrm>
            <a:off x="4090899" y="3554815"/>
            <a:ext cx="22093415" cy="1087559"/>
          </a:xfrm>
          <a:prstGeom prst="rect">
            <a:avLst/>
          </a:prstGeom>
        </p:spPr>
        <p:txBody>
          <a:bodyPr lIns="77349" tIns="38675" rIns="77349" bIns="38675">
            <a:normAutofit/>
          </a:bodyPr>
          <a:lstStyle>
            <a:lvl1pPr marL="0" indent="0" algn="ctr">
              <a:buFontTx/>
              <a:buNone/>
              <a:defRPr sz="4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206009"/>
            <a:ext cx="22093415" cy="1262156"/>
          </a:xfrm>
          <a:prstGeom prst="rect">
            <a:avLst/>
          </a:prstGeom>
        </p:spPr>
        <p:txBody>
          <a:bodyPr lIns="77349" tIns="38675" rIns="77349" bIns="38675" anchor="t" anchorCtr="1">
            <a:noAutofit/>
          </a:bodyPr>
          <a:lstStyle>
            <a:lvl1pPr marL="0" indent="0" algn="ctr">
              <a:buFontTx/>
              <a:buNone/>
              <a:defRPr sz="72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322894"/>
            <a:ext cx="22093415" cy="1775267"/>
          </a:xfrm>
          <a:prstGeom prst="rect">
            <a:avLst/>
          </a:prstGeom>
        </p:spPr>
        <p:txBody>
          <a:bodyPr lIns="77349" tIns="38675" rIns="77349" bIns="38675" anchor="t" anchorCtr="1">
            <a:no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15" name="Text Placeholder 76">
            <a:extLst>
              <a:ext uri="{FF2B5EF4-FFF2-40B4-BE49-F238E27FC236}">
                <a16:creationId xmlns:a16="http://schemas.microsoft.com/office/drawing/2014/main" id="{BB097478-2345-6043-B4BD-0153570ABCFF}"/>
              </a:ext>
            </a:extLst>
          </p:cNvPr>
          <p:cNvSpPr>
            <a:spLocks noGrp="1"/>
          </p:cNvSpPr>
          <p:nvPr>
            <p:ph type="body" sz="quarter" idx="150" hasCustomPrompt="1"/>
          </p:nvPr>
        </p:nvSpPr>
        <p:spPr>
          <a:xfrm>
            <a:off x="4090899" y="3554815"/>
            <a:ext cx="22093415" cy="1087559"/>
          </a:xfrm>
          <a:prstGeom prst="rect">
            <a:avLst/>
          </a:prstGeom>
        </p:spPr>
        <p:txBody>
          <a:bodyPr lIns="77349" tIns="38675" rIns="77349" bIns="38675">
            <a:normAutofit/>
          </a:bodyPr>
          <a:lstStyle>
            <a:lvl1pPr marL="0" indent="0" algn="ctr">
              <a:buFontTx/>
              <a:buNone/>
              <a:defRPr sz="4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16" name="Text Placeholder 76">
            <a:extLst>
              <a:ext uri="{FF2B5EF4-FFF2-40B4-BE49-F238E27FC236}">
                <a16:creationId xmlns:a16="http://schemas.microsoft.com/office/drawing/2014/main" id="{A2CDD103-D19D-0347-8D8D-647FAB714ECB}"/>
              </a:ext>
            </a:extLst>
          </p:cNvPr>
          <p:cNvSpPr>
            <a:spLocks noGrp="1"/>
          </p:cNvSpPr>
          <p:nvPr>
            <p:ph type="body" sz="quarter" idx="151" hasCustomPrompt="1"/>
          </p:nvPr>
        </p:nvSpPr>
        <p:spPr>
          <a:xfrm>
            <a:off x="4090899" y="2206009"/>
            <a:ext cx="22093415" cy="1262156"/>
          </a:xfrm>
          <a:prstGeom prst="rect">
            <a:avLst/>
          </a:prstGeom>
        </p:spPr>
        <p:txBody>
          <a:bodyPr lIns="77349" tIns="38675" rIns="77349" bIns="38675" anchor="t" anchorCtr="1">
            <a:noAutofit/>
          </a:bodyPr>
          <a:lstStyle>
            <a:lvl1pPr marL="0" indent="0" algn="ctr">
              <a:buFontTx/>
              <a:buNone/>
              <a:defRPr sz="72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17" name="Text Placeholder 76">
            <a:extLst>
              <a:ext uri="{FF2B5EF4-FFF2-40B4-BE49-F238E27FC236}">
                <a16:creationId xmlns:a16="http://schemas.microsoft.com/office/drawing/2014/main" id="{F4166DDB-AADD-7C49-8045-F4FD9B04456D}"/>
              </a:ext>
            </a:extLst>
          </p:cNvPr>
          <p:cNvSpPr>
            <a:spLocks noGrp="1"/>
          </p:cNvSpPr>
          <p:nvPr>
            <p:ph type="body" sz="quarter" idx="153" hasCustomPrompt="1"/>
          </p:nvPr>
        </p:nvSpPr>
        <p:spPr>
          <a:xfrm>
            <a:off x="4090899" y="322894"/>
            <a:ext cx="22093415" cy="1775267"/>
          </a:xfrm>
          <a:prstGeom prst="rect">
            <a:avLst/>
          </a:prstGeom>
        </p:spPr>
        <p:txBody>
          <a:bodyPr lIns="77349" tIns="38675" rIns="77349" bIns="38675" anchor="t" anchorCtr="1">
            <a:no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extLst>
      <p:ext uri="{BB962C8B-B14F-4D97-AF65-F5344CB8AC3E}">
        <p14:creationId xmlns:p14="http://schemas.microsoft.com/office/powerpoint/2010/main" val="361178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6719045"/>
            <a:ext cx="6936975" cy="897605"/>
          </a:xfrm>
          <a:prstGeom prst="rect">
            <a:avLst/>
          </a:prstGeom>
        </p:spPr>
        <p:txBody>
          <a:bodyPr wrap="square" lIns="223877" tIns="223877" rIns="223877" bIns="223877">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36213" y="5925758"/>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tx1"/>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622594" y="17547630"/>
            <a:ext cx="6938069" cy="897605"/>
          </a:xfrm>
          <a:prstGeom prst="rect">
            <a:avLst/>
          </a:prstGeom>
        </p:spPr>
        <p:txBody>
          <a:bodyPr wrap="square" lIns="223877" tIns="223877" rIns="223877" bIns="223877">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36211" y="16796095"/>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992578" y="6708723"/>
            <a:ext cx="14292247" cy="897605"/>
          </a:xfrm>
          <a:prstGeom prst="rect">
            <a:avLst/>
          </a:prstGeom>
        </p:spPr>
        <p:txBody>
          <a:bodyPr wrap="square" lIns="223877" tIns="223877" rIns="223877" bIns="223877">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992580" y="5925758"/>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tx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992580" y="26512333"/>
            <a:ext cx="14292247" cy="897605"/>
          </a:xfrm>
          <a:prstGeom prst="rect">
            <a:avLst/>
          </a:prstGeom>
        </p:spPr>
        <p:txBody>
          <a:bodyPr wrap="square" lIns="223877" tIns="223877" rIns="223877" bIns="223877">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992580" y="25719050"/>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710790" y="5925758"/>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710790" y="6719045"/>
            <a:ext cx="6930218" cy="897605"/>
          </a:xfrm>
          <a:prstGeom prst="rect">
            <a:avLst/>
          </a:prstGeom>
        </p:spPr>
        <p:txBody>
          <a:bodyPr wrap="square" lIns="223877" tIns="223877" rIns="223877" bIns="223877">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2706864" y="1687440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751309" y="17667689"/>
            <a:ext cx="6879920" cy="897605"/>
          </a:xfrm>
          <a:prstGeom prst="rect">
            <a:avLst/>
          </a:prstGeom>
        </p:spPr>
        <p:txBody>
          <a:bodyPr wrap="square" lIns="223877" tIns="223877" rIns="223877" bIns="223877">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2710790" y="32318030"/>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tx1"/>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22697538" y="33180015"/>
            <a:ext cx="6933690" cy="897605"/>
          </a:xfrm>
          <a:prstGeom prst="rect">
            <a:avLst/>
          </a:prstGeom>
        </p:spPr>
        <p:txBody>
          <a:bodyPr wrap="square" lIns="223877" tIns="223877" rIns="223877" bIns="223877">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graphicFrame>
        <p:nvGraphicFramePr>
          <p:cNvPr id="34" name="Table 33">
            <a:extLst>
              <a:ext uri="{FF2B5EF4-FFF2-40B4-BE49-F238E27FC236}">
                <a16:creationId xmlns:a16="http://schemas.microsoft.com/office/drawing/2014/main" id="{9E2FEA0E-D800-5C4D-AD9D-A60AA20ADA61}"/>
              </a:ext>
            </a:extLst>
          </p:cNvPr>
          <p:cNvGraphicFramePr>
            <a:graphicFrameLocks noGrp="1"/>
          </p:cNvGraphicFramePr>
          <p:nvPr userDrawn="1">
            <p:extLst>
              <p:ext uri="{D42A27DB-BD31-4B8C-83A1-F6EECF244321}">
                <p14:modId xmlns:p14="http://schemas.microsoft.com/office/powerpoint/2010/main" val="431925680"/>
              </p:ext>
            </p:extLst>
          </p:nvPr>
        </p:nvGraphicFramePr>
        <p:xfrm>
          <a:off x="-13167360" y="34253"/>
          <a:ext cx="12558753" cy="42958254"/>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089937">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A0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(33.11 x 46.81 inches)</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613954">
                <a:tc>
                  <a:txBody>
                    <a:bodyPr/>
                    <a:lstStyle/>
                    <a:p>
                      <a:endParaRPr lang="en-US" sz="2800" dirty="0">
                        <a:solidFill>
                          <a:srgbClr val="1F3A4E"/>
                        </a:solidFill>
                      </a:endParaRPr>
                    </a:p>
                  </a:txBody>
                  <a:tcPr>
                    <a:blipFill rotWithShape="1">
                      <a:blip r:embed="rId2"/>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82092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580535">
                <a:tc>
                  <a:txBody>
                    <a:bodyPr/>
                    <a:lstStyle/>
                    <a:p>
                      <a:endParaRPr lang="en-US" sz="2800" dirty="0">
                        <a:solidFill>
                          <a:srgbClr val="1F3A4E"/>
                        </a:solidFill>
                      </a:endParaRPr>
                    </a:p>
                  </a:txBody>
                  <a:tcPr>
                    <a:blipFill rotWithShape="1">
                      <a:blip r:embed="rId3"/>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538017">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049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4"/>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2669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6733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5"/>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35" name="Table 34">
            <a:extLst>
              <a:ext uri="{FF2B5EF4-FFF2-40B4-BE49-F238E27FC236}">
                <a16:creationId xmlns:a16="http://schemas.microsoft.com/office/drawing/2014/main" id="{574CB0AC-C80B-B140-9E1C-BAA683F66CF8}"/>
              </a:ext>
            </a:extLst>
          </p:cNvPr>
          <p:cNvGraphicFramePr>
            <a:graphicFrameLocks noGrp="1"/>
          </p:cNvGraphicFramePr>
          <p:nvPr userDrawn="1">
            <p:extLst>
              <p:ext uri="{D42A27DB-BD31-4B8C-83A1-F6EECF244321}">
                <p14:modId xmlns:p14="http://schemas.microsoft.com/office/powerpoint/2010/main" val="2073931374"/>
              </p:ext>
            </p:extLst>
          </p:nvPr>
        </p:nvGraphicFramePr>
        <p:xfrm>
          <a:off x="30883820" y="0"/>
          <a:ext cx="12558753" cy="42751178"/>
        </p:xfrm>
        <a:graphic>
          <a:graphicData uri="http://schemas.openxmlformats.org/drawingml/2006/table">
            <a:tbl>
              <a:tblPr firstRow="1" bandRow="1">
                <a:tableStyleId>{5C22544A-7EE6-4342-B048-85BDC9FD1C3A}</a:tableStyleId>
              </a:tblPr>
              <a:tblGrid>
                <a:gridCol w="4453188">
                  <a:extLst>
                    <a:ext uri="{9D8B030D-6E8A-4147-A177-3AD203B41FA5}">
                      <a16:colId xmlns:a16="http://schemas.microsoft.com/office/drawing/2014/main" val="20000"/>
                    </a:ext>
                  </a:extLst>
                </a:gridCol>
                <a:gridCol w="1562527">
                  <a:extLst>
                    <a:ext uri="{9D8B030D-6E8A-4147-A177-3AD203B41FA5}">
                      <a16:colId xmlns:a16="http://schemas.microsoft.com/office/drawing/2014/main" val="997673227"/>
                    </a:ext>
                  </a:extLst>
                </a:gridCol>
                <a:gridCol w="277379">
                  <a:extLst>
                    <a:ext uri="{9D8B030D-6E8A-4147-A177-3AD203B41FA5}">
                      <a16:colId xmlns:a16="http://schemas.microsoft.com/office/drawing/2014/main" val="20001"/>
                    </a:ext>
                  </a:extLst>
                </a:gridCol>
                <a:gridCol w="6265659">
                  <a:extLst>
                    <a:ext uri="{9D8B030D-6E8A-4147-A177-3AD203B41FA5}">
                      <a16:colId xmlns:a16="http://schemas.microsoft.com/office/drawing/2014/main" val="4164475170"/>
                    </a:ext>
                  </a:extLst>
                </a:gridCol>
              </a:tblGrid>
              <a:tr h="2052856">
                <a:tc gridSpan="4">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0"/>
                  </a:ext>
                </a:extLst>
              </a:tr>
              <a:tr h="9201894">
                <a:tc gridSpan="2">
                  <a:txBody>
                    <a:bodyPr/>
                    <a:lstStyle/>
                    <a:p>
                      <a:endParaRPr lang="en-US" sz="2800" dirty="0">
                        <a:solidFill>
                          <a:srgbClr val="1F3A4E"/>
                        </a:solidFill>
                      </a:endParaRPr>
                    </a:p>
                  </a:txBody>
                  <a:tcPr marL="182880" marT="137160">
                    <a:blipFill rotWithShape="1">
                      <a:blip r:embed="rId6"/>
                      <a:stretch>
                        <a:fillRect/>
                      </a:stretch>
                    </a:blipFill>
                  </a:tcPr>
                </a:tc>
                <a:tc hMerge="1">
                  <a:txBody>
                    <a:bodyPr/>
                    <a:lstStyle/>
                    <a:p>
                      <a:endParaRPr lang="en-US" sz="2400" dirty="0">
                        <a:solidFill>
                          <a:srgbClr val="1F3A4E"/>
                        </a:solidFill>
                      </a:endParaRPr>
                    </a:p>
                  </a:txBody>
                  <a:tcPr marL="182880" marT="137160">
                    <a:blipFill rotWithShape="1">
                      <a:blip r:embed="rId6"/>
                      <a:stretch>
                        <a:fillRect/>
                      </a:stretch>
                    </a:blipFill>
                  </a:tcPr>
                </a:tc>
                <a:tc gridSpan="2">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the background master where you can change the template background, column sizes, etc. </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1"/>
                  </a:ext>
                </a:extLst>
              </a:tr>
              <a:tr h="5015138">
                <a:tc gridSpan="2">
                  <a:txBody>
                    <a:bodyPr/>
                    <a:lstStyle/>
                    <a:p>
                      <a:endParaRPr lang="en-US" sz="2800" dirty="0">
                        <a:solidFill>
                          <a:srgbClr val="1F3A4E"/>
                        </a:solidFill>
                      </a:endParaRPr>
                    </a:p>
                  </a:txBody>
                  <a:tcPr marL="182880" marT="137160">
                    <a:blipFill rotWithShape="1">
                      <a:blip r:embed="rId7"/>
                      <a:stretch>
                        <a:fillRect/>
                      </a:stretch>
                    </a:blipFill>
                  </a:tcPr>
                </a:tc>
                <a:tc hMerge="1">
                  <a:txBody>
                    <a:bodyPr/>
                    <a:lstStyle/>
                    <a:p>
                      <a:endParaRPr lang="en-US" sz="2400" dirty="0">
                        <a:solidFill>
                          <a:srgbClr val="1F3A4E"/>
                        </a:solidFill>
                      </a:endParaRPr>
                    </a:p>
                  </a:txBody>
                  <a:tcPr marL="182880" marT="137160">
                    <a:blipFill rotWithShape="1">
                      <a:blip r:embed="rId7"/>
                      <a:stretch>
                        <a:fillRect/>
                      </a:stretch>
                    </a:blipFill>
                  </a:tcPr>
                </a:tc>
                <a:tc rowSpan="2" gridSpan="2">
                  <a:txBody>
                    <a:bodyPr/>
                    <a:lstStyle/>
                    <a:p>
                      <a:r>
                        <a:rPr lang="en-US" sz="3200" b="1" dirty="0">
                          <a:solidFill>
                            <a:srgbClr val="FFC000"/>
                          </a:solidFill>
                          <a:latin typeface="Arial" panose="020B0604020202020204" pitchFamily="34" charset="0"/>
                          <a:cs typeface="Arial" panose="020B0604020202020204" pitchFamily="34" charset="0"/>
                        </a:rPr>
                        <a:t>How to change the column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182880" marT="137160">
                    <a:solidFill>
                      <a:srgbClr val="010101"/>
                    </a:solidFill>
                  </a:tcPr>
                </a:tc>
                <a:tc rowSpan="2" hMerge="1">
                  <a:txBody>
                    <a:bodyPr/>
                    <a:lstStyle/>
                    <a:p>
                      <a:endParaRPr lang="en-US"/>
                    </a:p>
                  </a:txBody>
                  <a:tcPr/>
                </a:tc>
                <a:extLst>
                  <a:ext uri="{0D108BD9-81ED-4DB2-BD59-A6C34878D82A}">
                    <a16:rowId xmlns:a16="http://schemas.microsoft.com/office/drawing/2014/main" val="10004"/>
                  </a:ext>
                </a:extLst>
              </a:tr>
              <a:tr h="665815">
                <a:tc gridSpan="2">
                  <a:txBody>
                    <a:bodyPr/>
                    <a:lstStyle/>
                    <a:p>
                      <a:endParaRPr lang="en-US" sz="2800" dirty="0">
                        <a:solidFill>
                          <a:srgbClr val="1F3A4E"/>
                        </a:solidFill>
                      </a:endParaRPr>
                    </a:p>
                  </a:txBody>
                  <a:tcPr marL="182880" marT="137160">
                    <a:solidFill>
                      <a:schemeClr val="tx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357863565"/>
                  </a:ext>
                </a:extLst>
              </a:tr>
              <a:tr h="605078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37577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4419599">
                <a:tc gridSpan="3">
                  <a:txBody>
                    <a:bodyPr/>
                    <a:lstStyle/>
                    <a:p>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tc>
                <a:tc>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127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631585">
                <a:tc gridSpan="4">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tc hMerge="1">
                  <a:txBody>
                    <a:bodyPr/>
                    <a:lstStyle/>
                    <a:p>
                      <a:endParaRPr lang="en-US"/>
                    </a:p>
                  </a:txBody>
                  <a:tcPr/>
                </a:tc>
                <a:extLst>
                  <a:ext uri="{0D108BD9-81ED-4DB2-BD59-A6C34878D82A}">
                    <a16:rowId xmlns:a16="http://schemas.microsoft.com/office/drawing/2014/main" val="10007"/>
                  </a:ext>
                </a:extLst>
              </a:tr>
              <a:tr h="1583418">
                <a:tc gridSpan="4">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tc hMerge="1">
                  <a:txBody>
                    <a:bodyPr/>
                    <a:lstStyle/>
                    <a:p>
                      <a:endParaRPr lang="en-US"/>
                    </a:p>
                  </a:txBody>
                  <a:tcPr/>
                </a:tc>
                <a:extLst>
                  <a:ext uri="{0D108BD9-81ED-4DB2-BD59-A6C34878D82A}">
                    <a16:rowId xmlns:a16="http://schemas.microsoft.com/office/drawing/2014/main" val="10008"/>
                  </a:ext>
                </a:extLst>
              </a:tr>
              <a:tr h="3754312">
                <a:tc>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gridSpan="3">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https://www.posterpresentations.com/helpdesk.html</a:t>
                      </a:r>
                      <a:endParaRPr lang="en-US" sz="2000" dirty="0">
                        <a:solidFill>
                          <a:schemeClr val="bg1">
                            <a:lumMod val="85000"/>
                          </a:schemeClr>
                        </a:solidFill>
                        <a:latin typeface="Arial"/>
                        <a:cs typeface="Arial"/>
                      </a:endParaRPr>
                    </a:p>
                  </a:txBody>
                  <a:tcPr marL="182880" marT="137160">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2400" b="1" dirty="0">
                        <a:solidFill>
                          <a:srgbClr val="FFC000"/>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36" name="Text Placeholder 76">
            <a:extLst>
              <a:ext uri="{FF2B5EF4-FFF2-40B4-BE49-F238E27FC236}">
                <a16:creationId xmlns:a16="http://schemas.microsoft.com/office/drawing/2014/main" id="{C97DF96E-44FC-B84E-94F0-F0D753EDDE97}"/>
              </a:ext>
            </a:extLst>
          </p:cNvPr>
          <p:cNvSpPr>
            <a:spLocks noGrp="1"/>
          </p:cNvSpPr>
          <p:nvPr>
            <p:ph type="body" sz="quarter" idx="150" hasCustomPrompt="1"/>
          </p:nvPr>
        </p:nvSpPr>
        <p:spPr>
          <a:xfrm>
            <a:off x="4090899" y="3554815"/>
            <a:ext cx="22093415" cy="1087559"/>
          </a:xfrm>
          <a:prstGeom prst="rect">
            <a:avLst/>
          </a:prstGeom>
        </p:spPr>
        <p:txBody>
          <a:bodyPr lIns="77349" tIns="38675" rIns="77349" bIns="38675">
            <a:normAutofit/>
          </a:bodyPr>
          <a:lstStyle>
            <a:lvl1pPr marL="0" indent="0" algn="ctr">
              <a:buFontTx/>
              <a:buNone/>
              <a:defRPr sz="4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37" name="Text Placeholder 76">
            <a:extLst>
              <a:ext uri="{FF2B5EF4-FFF2-40B4-BE49-F238E27FC236}">
                <a16:creationId xmlns:a16="http://schemas.microsoft.com/office/drawing/2014/main" id="{53CB8EF8-5E2D-C340-BFCF-976C8C802014}"/>
              </a:ext>
            </a:extLst>
          </p:cNvPr>
          <p:cNvSpPr>
            <a:spLocks noGrp="1"/>
          </p:cNvSpPr>
          <p:nvPr>
            <p:ph type="body" sz="quarter" idx="151" hasCustomPrompt="1"/>
          </p:nvPr>
        </p:nvSpPr>
        <p:spPr>
          <a:xfrm>
            <a:off x="4090899" y="2206009"/>
            <a:ext cx="22093415" cy="1262156"/>
          </a:xfrm>
          <a:prstGeom prst="rect">
            <a:avLst/>
          </a:prstGeom>
        </p:spPr>
        <p:txBody>
          <a:bodyPr lIns="77349" tIns="38675" rIns="77349" bIns="38675" anchor="t" anchorCtr="1">
            <a:noAutofit/>
          </a:bodyPr>
          <a:lstStyle>
            <a:lvl1pPr marL="0" indent="0" algn="ctr">
              <a:buFontTx/>
              <a:buNone/>
              <a:defRPr sz="72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38" name="Text Placeholder 76">
            <a:extLst>
              <a:ext uri="{FF2B5EF4-FFF2-40B4-BE49-F238E27FC236}">
                <a16:creationId xmlns:a16="http://schemas.microsoft.com/office/drawing/2014/main" id="{ED1CDF96-D75B-A049-8CDD-13078FB55956}"/>
              </a:ext>
            </a:extLst>
          </p:cNvPr>
          <p:cNvSpPr>
            <a:spLocks noGrp="1"/>
          </p:cNvSpPr>
          <p:nvPr>
            <p:ph type="body" sz="quarter" idx="153" hasCustomPrompt="1"/>
          </p:nvPr>
        </p:nvSpPr>
        <p:spPr>
          <a:xfrm>
            <a:off x="4090899" y="322894"/>
            <a:ext cx="22093415" cy="1775267"/>
          </a:xfrm>
          <a:prstGeom prst="rect">
            <a:avLst/>
          </a:prstGeom>
        </p:spPr>
        <p:txBody>
          <a:bodyPr lIns="77349" tIns="38675" rIns="77349" bIns="38675" anchor="t" anchorCtr="1">
            <a:no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7" name="Group 76"/>
          <p:cNvGrpSpPr/>
          <p:nvPr userDrawn="1"/>
        </p:nvGrpSpPr>
        <p:grpSpPr>
          <a:xfrm rot="10800000">
            <a:off x="-32176" y="41301531"/>
            <a:ext cx="30343563" cy="1502229"/>
            <a:chOff x="-14192" y="1382"/>
            <a:chExt cx="27451941" cy="4572641"/>
          </a:xfrm>
        </p:grpSpPr>
        <p:sp>
          <p:nvSpPr>
            <p:cNvPr id="78"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9"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15" name="Group 14">
            <a:extLst>
              <a:ext uri="{FF2B5EF4-FFF2-40B4-BE49-F238E27FC236}">
                <a16:creationId xmlns:a16="http://schemas.microsoft.com/office/drawing/2014/main" id="{1B4CE669-93CE-B745-B751-EB3AB96E1325}"/>
              </a:ext>
            </a:extLst>
          </p:cNvPr>
          <p:cNvGrpSpPr/>
          <p:nvPr userDrawn="1"/>
        </p:nvGrpSpPr>
        <p:grpSpPr>
          <a:xfrm>
            <a:off x="0" y="1003"/>
            <a:ext cx="30311388" cy="4839235"/>
            <a:chOff x="-43304" y="11286"/>
            <a:chExt cx="43905392" cy="4120075"/>
          </a:xfrm>
        </p:grpSpPr>
        <p:sp>
          <p:nvSpPr>
            <p:cNvPr id="16" name="Rectangle 15">
              <a:extLst>
                <a:ext uri="{FF2B5EF4-FFF2-40B4-BE49-F238E27FC236}">
                  <a16:creationId xmlns:a16="http://schemas.microsoft.com/office/drawing/2014/main" id="{2496B5EC-F21E-4E49-81C6-D6718683FA7F}"/>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335CCE3F-73EC-DD40-A3C2-5B05A4A4DB3F}"/>
                </a:ext>
              </a:extLst>
            </p:cNvPr>
            <p:cNvGrpSpPr/>
            <p:nvPr userDrawn="1"/>
          </p:nvGrpSpPr>
          <p:grpSpPr>
            <a:xfrm>
              <a:off x="-43304" y="11286"/>
              <a:ext cx="43905392" cy="4036528"/>
              <a:chOff x="-14192" y="1382"/>
              <a:chExt cx="27451941" cy="4572641"/>
            </a:xfrm>
          </p:grpSpPr>
          <p:sp>
            <p:nvSpPr>
              <p:cNvPr id="18" name="Rectangle 16">
                <a:extLst>
                  <a:ext uri="{FF2B5EF4-FFF2-40B4-BE49-F238E27FC236}">
                    <a16:creationId xmlns:a16="http://schemas.microsoft.com/office/drawing/2014/main" id="{44770EEB-5A9D-9348-97AF-9DF3241D14F4}"/>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6">
                <a:extLst>
                  <a:ext uri="{FF2B5EF4-FFF2-40B4-BE49-F238E27FC236}">
                    <a16:creationId xmlns:a16="http://schemas.microsoft.com/office/drawing/2014/main" id="{E46B92B9-A44D-AE4A-966D-40DD7DF66591}"/>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5">
                <a:extLst>
                  <a:ext uri="{FF2B5EF4-FFF2-40B4-BE49-F238E27FC236}">
                    <a16:creationId xmlns:a16="http://schemas.microsoft.com/office/drawing/2014/main" id="{E86894E1-39DC-6848-945D-E3F96140EC3B}"/>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7" name="Group 76"/>
          <p:cNvGrpSpPr/>
          <p:nvPr userDrawn="1"/>
        </p:nvGrpSpPr>
        <p:grpSpPr>
          <a:xfrm rot="10800000">
            <a:off x="-32176" y="41301531"/>
            <a:ext cx="30343563" cy="1502229"/>
            <a:chOff x="-14192" y="1382"/>
            <a:chExt cx="27451941" cy="4572641"/>
          </a:xfrm>
        </p:grpSpPr>
        <p:sp>
          <p:nvSpPr>
            <p:cNvPr id="78"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9"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19" name="Group 18">
            <a:extLst>
              <a:ext uri="{FF2B5EF4-FFF2-40B4-BE49-F238E27FC236}">
                <a16:creationId xmlns:a16="http://schemas.microsoft.com/office/drawing/2014/main" id="{E95633EE-B786-3C44-8D03-DE6DF338CC4E}"/>
              </a:ext>
            </a:extLst>
          </p:cNvPr>
          <p:cNvGrpSpPr/>
          <p:nvPr userDrawn="1"/>
        </p:nvGrpSpPr>
        <p:grpSpPr>
          <a:xfrm>
            <a:off x="0" y="1003"/>
            <a:ext cx="30311388" cy="4839235"/>
            <a:chOff x="-43304" y="11286"/>
            <a:chExt cx="43905392" cy="4120075"/>
          </a:xfrm>
        </p:grpSpPr>
        <p:sp>
          <p:nvSpPr>
            <p:cNvPr id="20" name="Rectangle 19">
              <a:extLst>
                <a:ext uri="{FF2B5EF4-FFF2-40B4-BE49-F238E27FC236}">
                  <a16:creationId xmlns:a16="http://schemas.microsoft.com/office/drawing/2014/main" id="{8BA31C57-7C81-7249-AB47-E3B84A6F00F1}"/>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41F5FAA4-B927-034E-83CF-4DB3BF7ED5FD}"/>
                </a:ext>
              </a:extLst>
            </p:cNvPr>
            <p:cNvGrpSpPr/>
            <p:nvPr userDrawn="1"/>
          </p:nvGrpSpPr>
          <p:grpSpPr>
            <a:xfrm>
              <a:off x="-43304" y="11286"/>
              <a:ext cx="43905392" cy="4036528"/>
              <a:chOff x="-14192" y="1382"/>
              <a:chExt cx="27451941" cy="4572641"/>
            </a:xfrm>
          </p:grpSpPr>
          <p:sp>
            <p:nvSpPr>
              <p:cNvPr id="22" name="Rectangle 16">
                <a:extLst>
                  <a:ext uri="{FF2B5EF4-FFF2-40B4-BE49-F238E27FC236}">
                    <a16:creationId xmlns:a16="http://schemas.microsoft.com/office/drawing/2014/main" id="{C0F3BFA4-3C32-3F4E-8989-190DA937F9C3}"/>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16">
                <a:extLst>
                  <a:ext uri="{FF2B5EF4-FFF2-40B4-BE49-F238E27FC236}">
                    <a16:creationId xmlns:a16="http://schemas.microsoft.com/office/drawing/2014/main" id="{1CEE98C4-9EE6-DE45-9C70-2DF01FDE7B95}"/>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15">
                <a:extLst>
                  <a:ext uri="{FF2B5EF4-FFF2-40B4-BE49-F238E27FC236}">
                    <a16:creationId xmlns:a16="http://schemas.microsoft.com/office/drawing/2014/main" id="{22F79285-985D-114B-A382-61B897A3759A}"/>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extLst>
      <p:ext uri="{BB962C8B-B14F-4D97-AF65-F5344CB8AC3E}">
        <p14:creationId xmlns:p14="http://schemas.microsoft.com/office/powerpoint/2010/main" val="126924930"/>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33"/>
          <p:cNvSpPr>
            <a:spLocks noChangeArrowheads="1"/>
          </p:cNvSpPr>
          <p:nvPr/>
        </p:nvSpPr>
        <p:spPr bwMode="auto">
          <a:xfrm>
            <a:off x="630735" y="5331811"/>
            <a:ext cx="29010460" cy="35579741"/>
          </a:xfrm>
          <a:prstGeom prst="roundRect">
            <a:avLst>
              <a:gd name="adj" fmla="val 2277"/>
            </a:avLst>
          </a:prstGeom>
          <a:noFill/>
          <a:ln w="9525">
            <a:solidFill>
              <a:schemeClr val="accent5"/>
            </a:solid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432294" y="41948434"/>
            <a:ext cx="2636977"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53" name="Group 52"/>
          <p:cNvGrpSpPr/>
          <p:nvPr userDrawn="1"/>
        </p:nvGrpSpPr>
        <p:grpSpPr>
          <a:xfrm rot="10800000">
            <a:off x="-32176" y="41301531"/>
            <a:ext cx="30343563" cy="1502229"/>
            <a:chOff x="-14192" y="1382"/>
            <a:chExt cx="27451941" cy="4572641"/>
          </a:xfrm>
        </p:grpSpPr>
        <p:sp>
          <p:nvSpPr>
            <p:cNvPr id="54"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aphicFrame>
        <p:nvGraphicFramePr>
          <p:cNvPr id="45" name="Table 44">
            <a:extLst>
              <a:ext uri="{FF2B5EF4-FFF2-40B4-BE49-F238E27FC236}">
                <a16:creationId xmlns:a16="http://schemas.microsoft.com/office/drawing/2014/main" id="{3F8EF7DC-69AE-9A4D-AA35-5CF50631FEDE}"/>
              </a:ext>
            </a:extLst>
          </p:cNvPr>
          <p:cNvGraphicFramePr>
            <a:graphicFrameLocks noGrp="1"/>
          </p:cNvGraphicFramePr>
          <p:nvPr userDrawn="1">
            <p:extLst>
              <p:ext uri="{D42A27DB-BD31-4B8C-83A1-F6EECF244321}">
                <p14:modId xmlns:p14="http://schemas.microsoft.com/office/powerpoint/2010/main" val="3514773935"/>
              </p:ext>
            </p:extLst>
          </p:nvPr>
        </p:nvGraphicFramePr>
        <p:xfrm>
          <a:off x="-13167360" y="34253"/>
          <a:ext cx="12558753" cy="42958254"/>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089937">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A0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(33.11 x 46.81 inches)</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613954">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82092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580535">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538017">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049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2669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6733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58" name="Table 57">
            <a:extLst>
              <a:ext uri="{FF2B5EF4-FFF2-40B4-BE49-F238E27FC236}">
                <a16:creationId xmlns:a16="http://schemas.microsoft.com/office/drawing/2014/main" id="{A57D6705-E382-B048-9378-97C82143B53C}"/>
              </a:ext>
            </a:extLst>
          </p:cNvPr>
          <p:cNvGraphicFramePr>
            <a:graphicFrameLocks noGrp="1"/>
          </p:cNvGraphicFramePr>
          <p:nvPr userDrawn="1">
            <p:extLst>
              <p:ext uri="{D42A27DB-BD31-4B8C-83A1-F6EECF244321}">
                <p14:modId xmlns:p14="http://schemas.microsoft.com/office/powerpoint/2010/main" val="1877838698"/>
              </p:ext>
            </p:extLst>
          </p:nvPr>
        </p:nvGraphicFramePr>
        <p:xfrm>
          <a:off x="30883820" y="0"/>
          <a:ext cx="12558753" cy="42751178"/>
        </p:xfrm>
        <a:graphic>
          <a:graphicData uri="http://schemas.openxmlformats.org/drawingml/2006/table">
            <a:tbl>
              <a:tblPr firstRow="1" bandRow="1">
                <a:tableStyleId>{5C22544A-7EE6-4342-B048-85BDC9FD1C3A}</a:tableStyleId>
              </a:tblPr>
              <a:tblGrid>
                <a:gridCol w="4453188">
                  <a:extLst>
                    <a:ext uri="{9D8B030D-6E8A-4147-A177-3AD203B41FA5}">
                      <a16:colId xmlns:a16="http://schemas.microsoft.com/office/drawing/2014/main" val="20000"/>
                    </a:ext>
                  </a:extLst>
                </a:gridCol>
                <a:gridCol w="1562527">
                  <a:extLst>
                    <a:ext uri="{9D8B030D-6E8A-4147-A177-3AD203B41FA5}">
                      <a16:colId xmlns:a16="http://schemas.microsoft.com/office/drawing/2014/main" val="997673227"/>
                    </a:ext>
                  </a:extLst>
                </a:gridCol>
                <a:gridCol w="277379">
                  <a:extLst>
                    <a:ext uri="{9D8B030D-6E8A-4147-A177-3AD203B41FA5}">
                      <a16:colId xmlns:a16="http://schemas.microsoft.com/office/drawing/2014/main" val="20001"/>
                    </a:ext>
                  </a:extLst>
                </a:gridCol>
                <a:gridCol w="6265659">
                  <a:extLst>
                    <a:ext uri="{9D8B030D-6E8A-4147-A177-3AD203B41FA5}">
                      <a16:colId xmlns:a16="http://schemas.microsoft.com/office/drawing/2014/main" val="4164475170"/>
                    </a:ext>
                  </a:extLst>
                </a:gridCol>
              </a:tblGrid>
              <a:tr h="2052856">
                <a:tc gridSpan="4">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0"/>
                  </a:ext>
                </a:extLst>
              </a:tr>
              <a:tr h="9201894">
                <a:tc gridSpan="2">
                  <a:txBody>
                    <a:bodyPr/>
                    <a:lstStyle/>
                    <a:p>
                      <a:endParaRPr lang="en-US" sz="2800" dirty="0">
                        <a:solidFill>
                          <a:srgbClr val="1F3A4E"/>
                        </a:solidFill>
                      </a:endParaRPr>
                    </a:p>
                  </a:txBody>
                  <a:tcPr marL="182880" marT="137160">
                    <a:blipFill rotWithShape="1">
                      <a:blip r:embed="rId7"/>
                      <a:stretch>
                        <a:fillRect/>
                      </a:stretch>
                    </a:blipFill>
                  </a:tcPr>
                </a:tc>
                <a:tc hMerge="1">
                  <a:txBody>
                    <a:bodyPr/>
                    <a:lstStyle/>
                    <a:p>
                      <a:endParaRPr lang="en-US" sz="2400" dirty="0">
                        <a:solidFill>
                          <a:srgbClr val="1F3A4E"/>
                        </a:solidFill>
                      </a:endParaRPr>
                    </a:p>
                  </a:txBody>
                  <a:tcPr marL="182880" marT="137160">
                    <a:blipFill rotWithShape="1">
                      <a:blip r:embed="rId7"/>
                      <a:stretch>
                        <a:fillRect/>
                      </a:stretch>
                    </a:blipFill>
                  </a:tcPr>
                </a:tc>
                <a:tc gridSpan="2">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the background master where you can change the template background, column sizes, etc. </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1"/>
                  </a:ext>
                </a:extLst>
              </a:tr>
              <a:tr h="5015138">
                <a:tc gridSpan="2">
                  <a:txBody>
                    <a:bodyPr/>
                    <a:lstStyle/>
                    <a:p>
                      <a:endParaRPr lang="en-US" sz="2800" dirty="0">
                        <a:solidFill>
                          <a:srgbClr val="1F3A4E"/>
                        </a:solidFill>
                      </a:endParaRPr>
                    </a:p>
                  </a:txBody>
                  <a:tcPr marL="182880" marT="137160">
                    <a:blipFill rotWithShape="1">
                      <a:blip r:embed="rId8"/>
                      <a:stretch>
                        <a:fillRect/>
                      </a:stretch>
                    </a:blipFill>
                  </a:tcPr>
                </a:tc>
                <a:tc hMerge="1">
                  <a:txBody>
                    <a:bodyPr/>
                    <a:lstStyle/>
                    <a:p>
                      <a:endParaRPr lang="en-US" sz="2400" dirty="0">
                        <a:solidFill>
                          <a:srgbClr val="1F3A4E"/>
                        </a:solidFill>
                      </a:endParaRPr>
                    </a:p>
                  </a:txBody>
                  <a:tcPr marL="182880" marT="137160">
                    <a:blipFill rotWithShape="1">
                      <a:blip r:embed="rId8"/>
                      <a:stretch>
                        <a:fillRect/>
                      </a:stretch>
                    </a:blipFill>
                  </a:tcPr>
                </a:tc>
                <a:tc rowSpan="2" gridSpan="2">
                  <a:txBody>
                    <a:bodyPr/>
                    <a:lstStyle/>
                    <a:p>
                      <a:r>
                        <a:rPr lang="en-US" sz="3200" b="1" dirty="0">
                          <a:solidFill>
                            <a:srgbClr val="FFC000"/>
                          </a:solidFill>
                          <a:latin typeface="Arial" panose="020B0604020202020204" pitchFamily="34" charset="0"/>
                          <a:cs typeface="Arial" panose="020B0604020202020204" pitchFamily="34" charset="0"/>
                        </a:rPr>
                        <a:t>How to change the column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182880" marT="137160">
                    <a:solidFill>
                      <a:srgbClr val="010101"/>
                    </a:solidFill>
                  </a:tcPr>
                </a:tc>
                <a:tc rowSpan="2" hMerge="1">
                  <a:txBody>
                    <a:bodyPr/>
                    <a:lstStyle/>
                    <a:p>
                      <a:endParaRPr lang="en-US"/>
                    </a:p>
                  </a:txBody>
                  <a:tcPr/>
                </a:tc>
                <a:extLst>
                  <a:ext uri="{0D108BD9-81ED-4DB2-BD59-A6C34878D82A}">
                    <a16:rowId xmlns:a16="http://schemas.microsoft.com/office/drawing/2014/main" val="10004"/>
                  </a:ext>
                </a:extLst>
              </a:tr>
              <a:tr h="665815">
                <a:tc gridSpan="2">
                  <a:txBody>
                    <a:bodyPr/>
                    <a:lstStyle/>
                    <a:p>
                      <a:endParaRPr lang="en-US" sz="2800" dirty="0">
                        <a:solidFill>
                          <a:srgbClr val="1F3A4E"/>
                        </a:solidFill>
                      </a:endParaRPr>
                    </a:p>
                  </a:txBody>
                  <a:tcPr marL="182880" marT="137160">
                    <a:solidFill>
                      <a:schemeClr val="tx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357863565"/>
                  </a:ext>
                </a:extLst>
              </a:tr>
              <a:tr h="605078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37577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4419599">
                <a:tc gridSpan="3">
                  <a:txBody>
                    <a:bodyPr/>
                    <a:lstStyle/>
                    <a:p>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tc>
                <a:tc>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127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631585">
                <a:tc gridSpan="4">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tc hMerge="1">
                  <a:txBody>
                    <a:bodyPr/>
                    <a:lstStyle/>
                    <a:p>
                      <a:endParaRPr lang="en-US"/>
                    </a:p>
                  </a:txBody>
                  <a:tcPr/>
                </a:tc>
                <a:extLst>
                  <a:ext uri="{0D108BD9-81ED-4DB2-BD59-A6C34878D82A}">
                    <a16:rowId xmlns:a16="http://schemas.microsoft.com/office/drawing/2014/main" val="10007"/>
                  </a:ext>
                </a:extLst>
              </a:tr>
              <a:tr h="1583418">
                <a:tc gridSpan="4">
                  <a:txBody>
                    <a:bodyPr/>
                    <a:lstStyle/>
                    <a:p>
                      <a:endParaRPr lang="en-US" sz="28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tc hMerge="1">
                  <a:txBody>
                    <a:bodyPr/>
                    <a:lstStyle/>
                    <a:p>
                      <a:endParaRPr lang="en-US"/>
                    </a:p>
                  </a:txBody>
                  <a:tcPr/>
                </a:tc>
                <a:extLst>
                  <a:ext uri="{0D108BD9-81ED-4DB2-BD59-A6C34878D82A}">
                    <a16:rowId xmlns:a16="http://schemas.microsoft.com/office/drawing/2014/main" val="10008"/>
                  </a:ext>
                </a:extLst>
              </a:tr>
              <a:tr h="3754312">
                <a:tc>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gridSpan="3">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https://www.posterpresentations.com/helpdesk.html</a:t>
                      </a:r>
                      <a:endParaRPr lang="en-US" sz="2000" dirty="0">
                        <a:solidFill>
                          <a:schemeClr val="bg1">
                            <a:lumMod val="85000"/>
                          </a:schemeClr>
                        </a:solidFill>
                        <a:latin typeface="Arial"/>
                        <a:cs typeface="Arial"/>
                      </a:endParaRPr>
                    </a:p>
                  </a:txBody>
                  <a:tcPr marL="182880" marT="137160">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2400" b="1" dirty="0">
                        <a:solidFill>
                          <a:srgbClr val="FFC000"/>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pSp>
        <p:nvGrpSpPr>
          <p:cNvPr id="15" name="Group 14">
            <a:extLst>
              <a:ext uri="{FF2B5EF4-FFF2-40B4-BE49-F238E27FC236}">
                <a16:creationId xmlns:a16="http://schemas.microsoft.com/office/drawing/2014/main" id="{796172E6-2142-D446-AFE7-3F1471F66962}"/>
              </a:ext>
            </a:extLst>
          </p:cNvPr>
          <p:cNvGrpSpPr/>
          <p:nvPr userDrawn="1"/>
        </p:nvGrpSpPr>
        <p:grpSpPr>
          <a:xfrm>
            <a:off x="0" y="1003"/>
            <a:ext cx="30311388" cy="4839235"/>
            <a:chOff x="-43304" y="11286"/>
            <a:chExt cx="43905392" cy="4120075"/>
          </a:xfrm>
        </p:grpSpPr>
        <p:sp>
          <p:nvSpPr>
            <p:cNvPr id="16" name="Rectangle 15">
              <a:extLst>
                <a:ext uri="{FF2B5EF4-FFF2-40B4-BE49-F238E27FC236}">
                  <a16:creationId xmlns:a16="http://schemas.microsoft.com/office/drawing/2014/main" id="{0B664B1E-5856-B143-848D-AF5B290CB8C3}"/>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CE25EFD3-696F-1D45-BA4F-4368CC21C3F5}"/>
                </a:ext>
              </a:extLst>
            </p:cNvPr>
            <p:cNvGrpSpPr/>
            <p:nvPr userDrawn="1"/>
          </p:nvGrpSpPr>
          <p:grpSpPr>
            <a:xfrm>
              <a:off x="-43304" y="11286"/>
              <a:ext cx="43905392" cy="4036528"/>
              <a:chOff x="-14192" y="1382"/>
              <a:chExt cx="27451941" cy="4572641"/>
            </a:xfrm>
          </p:grpSpPr>
          <p:sp>
            <p:nvSpPr>
              <p:cNvPr id="18" name="Rectangle 16">
                <a:extLst>
                  <a:ext uri="{FF2B5EF4-FFF2-40B4-BE49-F238E27FC236}">
                    <a16:creationId xmlns:a16="http://schemas.microsoft.com/office/drawing/2014/main" id="{6438AD9F-C50F-D144-B5AF-BF2285DFC653}"/>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6">
                <a:extLst>
                  <a:ext uri="{FF2B5EF4-FFF2-40B4-BE49-F238E27FC236}">
                    <a16:creationId xmlns:a16="http://schemas.microsoft.com/office/drawing/2014/main" id="{E314D032-03FC-424B-8660-412124004513}"/>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5">
                <a:extLst>
                  <a:ext uri="{FF2B5EF4-FFF2-40B4-BE49-F238E27FC236}">
                    <a16:creationId xmlns:a16="http://schemas.microsoft.com/office/drawing/2014/main" id="{5A0E0FCB-CCE4-4A47-ABEF-04734760720D}"/>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同侧圆角矩形 82">
            <a:extLst>
              <a:ext uri="{FF2B5EF4-FFF2-40B4-BE49-F238E27FC236}">
                <a16:creationId xmlns:a16="http://schemas.microsoft.com/office/drawing/2014/main" id="{7AC5720A-476C-0350-B454-2F9EE2CA2B78}"/>
              </a:ext>
            </a:extLst>
          </p:cNvPr>
          <p:cNvSpPr/>
          <p:nvPr/>
        </p:nvSpPr>
        <p:spPr>
          <a:xfrm>
            <a:off x="533899" y="6033903"/>
            <a:ext cx="14414011" cy="15522112"/>
          </a:xfrm>
          <a:prstGeom prst="round2SameRect">
            <a:avLst>
              <a:gd name="adj1" fmla="val 2732"/>
              <a:gd name="adj2" fmla="val 3417"/>
            </a:avLst>
          </a:prstGeom>
          <a:solidFill>
            <a:schemeClr val="bg1"/>
          </a:solidFill>
          <a:ln w="57150" cmpd="sng">
            <a:solidFill>
              <a:schemeClr val="accent1"/>
            </a:solidFill>
          </a:ln>
          <a:effectLst>
            <a:outerShdw blurRad="127000" dist="76200" dir="4080000"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094">
              <a:latin typeface="Times New Roman" charset="0"/>
              <a:ea typeface="Times New Roman" charset="0"/>
              <a:cs typeface="Times New Roman" charset="0"/>
            </a:endParaRPr>
          </a:p>
        </p:txBody>
      </p:sp>
      <p:grpSp>
        <p:nvGrpSpPr>
          <p:cNvPr id="84" name="组合 83">
            <a:extLst>
              <a:ext uri="{FF2B5EF4-FFF2-40B4-BE49-F238E27FC236}">
                <a16:creationId xmlns:a16="http://schemas.microsoft.com/office/drawing/2014/main" id="{85EE0AE8-3003-2800-B514-4E27B3F2C718}"/>
              </a:ext>
            </a:extLst>
          </p:cNvPr>
          <p:cNvGrpSpPr/>
          <p:nvPr/>
        </p:nvGrpSpPr>
        <p:grpSpPr>
          <a:xfrm>
            <a:off x="4600353" y="5576703"/>
            <a:ext cx="5528385" cy="914400"/>
            <a:chOff x="4279141" y="2914740"/>
            <a:chExt cx="5528385" cy="914400"/>
          </a:xfrm>
        </p:grpSpPr>
        <p:sp>
          <p:nvSpPr>
            <p:cNvPr id="85" name="对角圆角矩形 84">
              <a:extLst>
                <a:ext uri="{FF2B5EF4-FFF2-40B4-BE49-F238E27FC236}">
                  <a16:creationId xmlns:a16="http://schemas.microsoft.com/office/drawing/2014/main" id="{EB376DEC-553D-2938-3937-13D87C3786C7}"/>
                </a:ext>
              </a:extLst>
            </p:cNvPr>
            <p:cNvSpPr/>
            <p:nvPr/>
          </p:nvSpPr>
          <p:spPr>
            <a:xfrm>
              <a:off x="4279141" y="2914740"/>
              <a:ext cx="5528385" cy="914400"/>
            </a:xfrm>
            <a:prstGeom prst="round2DiagRect">
              <a:avLst/>
            </a:prstGeom>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glow rad="152400">
                <a:schemeClr val="accent1">
                  <a:lumMod val="20000"/>
                  <a:lumOff val="80000"/>
                  <a:alpha val="71000"/>
                </a:schemeClr>
              </a:glow>
              <a:outerShdw blurRad="50800" dist="38100" dir="2700000" algn="tl" rotWithShape="0">
                <a:prstClr val="black">
                  <a:alpha val="40000"/>
                </a:prstClr>
              </a:outerShdw>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文本框 85">
              <a:extLst>
                <a:ext uri="{FF2B5EF4-FFF2-40B4-BE49-F238E27FC236}">
                  <a16:creationId xmlns:a16="http://schemas.microsoft.com/office/drawing/2014/main" id="{EB9880DB-9EC0-E0B2-5F36-F048CD33FD12}"/>
                </a:ext>
              </a:extLst>
            </p:cNvPr>
            <p:cNvSpPr txBox="1"/>
            <p:nvPr/>
          </p:nvSpPr>
          <p:spPr>
            <a:xfrm>
              <a:off x="5413451" y="2964508"/>
              <a:ext cx="3526928" cy="830997"/>
            </a:xfrm>
            <a:prstGeom prst="rect">
              <a:avLst/>
            </a:prstGeom>
            <a:noFill/>
          </p:spPr>
          <p:txBody>
            <a:bodyPr wrap="none" rtlCol="0">
              <a:spAutoFit/>
            </a:bodyPr>
            <a:lstStyle/>
            <a:p>
              <a:r>
                <a:rPr lang="en-US" altLang="zh-CN" sz="4800" b="1" dirty="0">
                  <a:solidFill>
                    <a:srgbClr val="FFFFFF"/>
                  </a:solidFill>
                  <a:latin typeface="Times New Roman" charset="0"/>
                  <a:ea typeface="Times New Roman" charset="0"/>
                  <a:cs typeface="Times New Roman" charset="0"/>
                </a:rPr>
                <a:t>Introduction</a:t>
              </a:r>
              <a:endParaRPr lang="en-US" altLang="zh-CN" sz="4000" b="1" dirty="0">
                <a:solidFill>
                  <a:srgbClr val="FFFFFF"/>
                </a:solidFill>
                <a:latin typeface="Times New Roman" charset="0"/>
                <a:ea typeface="Times New Roman" charset="0"/>
                <a:cs typeface="Times New Roman" charset="0"/>
              </a:endParaRPr>
            </a:p>
          </p:txBody>
        </p:sp>
      </p:grpSp>
      <p:sp>
        <p:nvSpPr>
          <p:cNvPr id="3" name="文本占位符 2">
            <a:extLst>
              <a:ext uri="{FF2B5EF4-FFF2-40B4-BE49-F238E27FC236}">
                <a16:creationId xmlns:a16="http://schemas.microsoft.com/office/drawing/2014/main" id="{305D17C5-0359-C574-8A2F-6868E70C18FC}"/>
              </a:ext>
            </a:extLst>
          </p:cNvPr>
          <p:cNvSpPr>
            <a:spLocks noGrp="1"/>
          </p:cNvSpPr>
          <p:nvPr>
            <p:ph type="body" sz="quarter" idx="153"/>
          </p:nvPr>
        </p:nvSpPr>
        <p:spPr/>
        <p:txBody>
          <a:bodyPr/>
          <a:lstStyle/>
          <a:p>
            <a:endParaRPr lang="zh-CN" altLang="en-US"/>
          </a:p>
        </p:txBody>
      </p:sp>
      <p:sp>
        <p:nvSpPr>
          <p:cNvPr id="5" name="文本占位符 4">
            <a:extLst>
              <a:ext uri="{FF2B5EF4-FFF2-40B4-BE49-F238E27FC236}">
                <a16:creationId xmlns:a16="http://schemas.microsoft.com/office/drawing/2014/main" id="{E1D08571-99D2-675B-CBE7-F637E2E77D72}"/>
              </a:ext>
            </a:extLst>
          </p:cNvPr>
          <p:cNvSpPr>
            <a:spLocks noGrp="1"/>
          </p:cNvSpPr>
          <p:nvPr>
            <p:ph type="body" sz="quarter" idx="151"/>
          </p:nvPr>
        </p:nvSpPr>
        <p:spPr/>
        <p:txBody>
          <a:bodyPr/>
          <a:lstStyle/>
          <a:p>
            <a:endParaRPr lang="zh-CN" altLang="en-US"/>
          </a:p>
        </p:txBody>
      </p:sp>
      <p:sp>
        <p:nvSpPr>
          <p:cNvPr id="7" name="文本占位符 6">
            <a:extLst>
              <a:ext uri="{FF2B5EF4-FFF2-40B4-BE49-F238E27FC236}">
                <a16:creationId xmlns:a16="http://schemas.microsoft.com/office/drawing/2014/main" id="{5FC66EDD-578F-1FF8-841C-435FE616ACC6}"/>
              </a:ext>
            </a:extLst>
          </p:cNvPr>
          <p:cNvSpPr>
            <a:spLocks noGrp="1"/>
          </p:cNvSpPr>
          <p:nvPr>
            <p:ph type="body" sz="quarter" idx="150"/>
          </p:nvPr>
        </p:nvSpPr>
        <p:spPr/>
        <p:txBody>
          <a:bodyPr/>
          <a:lstStyle/>
          <a:p>
            <a:endParaRPr lang="zh-CN" altLang="en-US"/>
          </a:p>
        </p:txBody>
      </p:sp>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1890</TotalTime>
  <Words>2</Words>
  <Application>Microsoft Macintosh PowerPoint</Application>
  <PresentationFormat>自定义</PresentationFormat>
  <Paragraphs>2</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1</vt:i4>
      </vt:variant>
    </vt:vector>
  </HeadingPairs>
  <TitlesOfParts>
    <vt:vector size="9" baseType="lpstr">
      <vt:lpstr>Arial</vt:lpstr>
      <vt:lpstr>Arial Black</vt:lpstr>
      <vt:lpstr>Calibri</vt:lpstr>
      <vt:lpstr>Times New Roman</vt:lpstr>
      <vt:lpstr>Trebuchet MS</vt:lpstr>
      <vt:lpstr>PosterPresentations.com-100CMx140CM</vt:lpstr>
      <vt:lpstr>Without Quick Guides</vt:lpstr>
      <vt:lpstr>Classic - Wide Center</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许 三竖</cp:lastModifiedBy>
  <cp:revision>43</cp:revision>
  <dcterms:created xsi:type="dcterms:W3CDTF">2012-02-10T00:21:22Z</dcterms:created>
  <dcterms:modified xsi:type="dcterms:W3CDTF">2022-04-20T06:57:26Z</dcterms:modified>
</cp:coreProperties>
</file>