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5687A8-B06A-486B-90F7-267396A796F0}" v="135" dt="2021-12-06T18:26:35.364"/>
    <p1510:client id="{9582FD70-BC4F-4636-9461-DA9A9544CF53}" v="1" dt="2021-12-06T18:29:22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cobedo, Jonathan" userId="S::escobedo.j033945@stu.sanjac.edu::717f7c7d-90c1-4250-8558-66564fc3712b" providerId="AD" clId="Web-{1D5687A8-B06A-486B-90F7-267396A796F0}"/>
    <pc:docChg chg="modSld">
      <pc:chgData name="Escobedo, Jonathan" userId="S::escobedo.j033945@stu.sanjac.edu::717f7c7d-90c1-4250-8558-66564fc3712b" providerId="AD" clId="Web-{1D5687A8-B06A-486B-90F7-267396A796F0}" dt="2021-12-06T18:26:35.364" v="127" actId="20577"/>
      <pc:docMkLst>
        <pc:docMk/>
      </pc:docMkLst>
      <pc:sldChg chg="addSp modSp">
        <pc:chgData name="Escobedo, Jonathan" userId="S::escobedo.j033945@stu.sanjac.edu::717f7c7d-90c1-4250-8558-66564fc3712b" providerId="AD" clId="Web-{1D5687A8-B06A-486B-90F7-267396A796F0}" dt="2021-12-06T18:26:35.364" v="127" actId="20577"/>
        <pc:sldMkLst>
          <pc:docMk/>
          <pc:sldMk cId="109857222" sldId="256"/>
        </pc:sldMkLst>
        <pc:spChg chg="add mod">
          <ac:chgData name="Escobedo, Jonathan" userId="S::escobedo.j033945@stu.sanjac.edu::717f7c7d-90c1-4250-8558-66564fc3712b" providerId="AD" clId="Web-{1D5687A8-B06A-486B-90F7-267396A796F0}" dt="2021-12-06T18:26:35.364" v="127" actId="20577"/>
          <ac:spMkLst>
            <pc:docMk/>
            <pc:sldMk cId="109857222" sldId="256"/>
            <ac:spMk id="4" creationId="{D2589E17-F2B4-43FB-92FB-44EBC4CFA009}"/>
          </ac:spMkLst>
        </pc:spChg>
      </pc:sldChg>
      <pc:sldChg chg="addSp delSp modSp">
        <pc:chgData name="Escobedo, Jonathan" userId="S::escobedo.j033945@stu.sanjac.edu::717f7c7d-90c1-4250-8558-66564fc3712b" providerId="AD" clId="Web-{1D5687A8-B06A-486B-90F7-267396A796F0}" dt="2021-12-06T18:21:37.637" v="119" actId="20577"/>
        <pc:sldMkLst>
          <pc:docMk/>
          <pc:sldMk cId="3833442739" sldId="259"/>
        </pc:sldMkLst>
        <pc:spChg chg="del">
          <ac:chgData name="Escobedo, Jonathan" userId="S::escobedo.j033945@stu.sanjac.edu::717f7c7d-90c1-4250-8558-66564fc3712b" providerId="AD" clId="Web-{1D5687A8-B06A-486B-90F7-267396A796F0}" dt="2021-12-06T18:20:40.995" v="71"/>
          <ac:spMkLst>
            <pc:docMk/>
            <pc:sldMk cId="3833442739" sldId="259"/>
            <ac:spMk id="3" creationId="{0D4AF958-3041-424B-AF16-FBC4DC9073C5}"/>
          </ac:spMkLst>
        </pc:spChg>
        <pc:spChg chg="mod">
          <ac:chgData name="Escobedo, Jonathan" userId="S::escobedo.j033945@stu.sanjac.edu::717f7c7d-90c1-4250-8558-66564fc3712b" providerId="AD" clId="Web-{1D5687A8-B06A-486B-90F7-267396A796F0}" dt="2021-12-06T18:21:37.637" v="119" actId="20577"/>
          <ac:spMkLst>
            <pc:docMk/>
            <pc:sldMk cId="3833442739" sldId="259"/>
            <ac:spMk id="4" creationId="{0526F023-6824-41FD-A91C-2E4C72FD2D17}"/>
          </ac:spMkLst>
        </pc:spChg>
        <pc:picChg chg="add mod ord">
          <ac:chgData name="Escobedo, Jonathan" userId="S::escobedo.j033945@stu.sanjac.edu::717f7c7d-90c1-4250-8558-66564fc3712b" providerId="AD" clId="Web-{1D5687A8-B06A-486B-90F7-267396A796F0}" dt="2021-12-06T18:20:56.636" v="76" actId="14100"/>
          <ac:picMkLst>
            <pc:docMk/>
            <pc:sldMk cId="3833442739" sldId="259"/>
            <ac:picMk id="5" creationId="{CCCBDB32-AC41-4F85-8097-330AC9DEE5E1}"/>
          </ac:picMkLst>
        </pc:picChg>
      </pc:sldChg>
      <pc:sldChg chg="addSp delSp modSp">
        <pc:chgData name="Escobedo, Jonathan" userId="S::escobedo.j033945@stu.sanjac.edu::717f7c7d-90c1-4250-8558-66564fc3712b" providerId="AD" clId="Web-{1D5687A8-B06A-486B-90F7-267396A796F0}" dt="2021-12-06T18:22:36.764" v="125" actId="20577"/>
        <pc:sldMkLst>
          <pc:docMk/>
          <pc:sldMk cId="3342804087" sldId="260"/>
        </pc:sldMkLst>
        <pc:spChg chg="del">
          <ac:chgData name="Escobedo, Jonathan" userId="S::escobedo.j033945@stu.sanjac.edu::717f7c7d-90c1-4250-8558-66564fc3712b" providerId="AD" clId="Web-{1D5687A8-B06A-486B-90F7-267396A796F0}" dt="2021-12-06T18:17:06.911" v="38"/>
          <ac:spMkLst>
            <pc:docMk/>
            <pc:sldMk cId="3342804087" sldId="260"/>
            <ac:spMk id="3" creationId="{C191BD65-C003-4ABB-B3FC-84A8FCC538D5}"/>
          </ac:spMkLst>
        </pc:spChg>
        <pc:spChg chg="mod">
          <ac:chgData name="Escobedo, Jonathan" userId="S::escobedo.j033945@stu.sanjac.edu::717f7c7d-90c1-4250-8558-66564fc3712b" providerId="AD" clId="Web-{1D5687A8-B06A-486B-90F7-267396A796F0}" dt="2021-12-06T18:22:36.764" v="125" actId="20577"/>
          <ac:spMkLst>
            <pc:docMk/>
            <pc:sldMk cId="3342804087" sldId="260"/>
            <ac:spMk id="4" creationId="{37D0CFEB-9027-4B7B-B9D3-658BDFA38AD0}"/>
          </ac:spMkLst>
        </pc:spChg>
        <pc:picChg chg="add mod ord">
          <ac:chgData name="Escobedo, Jonathan" userId="S::escobedo.j033945@stu.sanjac.edu::717f7c7d-90c1-4250-8558-66564fc3712b" providerId="AD" clId="Web-{1D5687A8-B06A-486B-90F7-267396A796F0}" dt="2021-12-06T18:17:27.709" v="41" actId="14100"/>
          <ac:picMkLst>
            <pc:docMk/>
            <pc:sldMk cId="3342804087" sldId="260"/>
            <ac:picMk id="5" creationId="{454431F4-BAAF-4FAE-8A2C-D6BF10175249}"/>
          </ac:picMkLst>
        </pc:picChg>
      </pc:sldChg>
      <pc:sldChg chg="addSp delSp modSp">
        <pc:chgData name="Escobedo, Jonathan" userId="S::escobedo.j033945@stu.sanjac.edu::717f7c7d-90c1-4250-8558-66564fc3712b" providerId="AD" clId="Web-{1D5687A8-B06A-486B-90F7-267396A796F0}" dt="2021-12-06T18:13:22.514" v="37" actId="14100"/>
        <pc:sldMkLst>
          <pc:docMk/>
          <pc:sldMk cId="327040597" sldId="262"/>
        </pc:sldMkLst>
        <pc:spChg chg="del">
          <ac:chgData name="Escobedo, Jonathan" userId="S::escobedo.j033945@stu.sanjac.edu::717f7c7d-90c1-4250-8558-66564fc3712b" providerId="AD" clId="Web-{1D5687A8-B06A-486B-90F7-267396A796F0}" dt="2021-12-06T18:11:20.121" v="0"/>
          <ac:spMkLst>
            <pc:docMk/>
            <pc:sldMk cId="327040597" sldId="262"/>
            <ac:spMk id="3" creationId="{77BEB638-E38F-438A-AFE1-3D941DE87C82}"/>
          </ac:spMkLst>
        </pc:spChg>
        <pc:spChg chg="mod">
          <ac:chgData name="Escobedo, Jonathan" userId="S::escobedo.j033945@stu.sanjac.edu::717f7c7d-90c1-4250-8558-66564fc3712b" providerId="AD" clId="Web-{1D5687A8-B06A-486B-90F7-267396A796F0}" dt="2021-12-06T18:13:22.514" v="37" actId="14100"/>
          <ac:spMkLst>
            <pc:docMk/>
            <pc:sldMk cId="327040597" sldId="262"/>
            <ac:spMk id="4" creationId="{4BCA656B-5BFF-4C71-9A84-7BB43A4F9B9D}"/>
          </ac:spMkLst>
        </pc:spChg>
        <pc:picChg chg="add mod ord">
          <ac:chgData name="Escobedo, Jonathan" userId="S::escobedo.j033945@stu.sanjac.edu::717f7c7d-90c1-4250-8558-66564fc3712b" providerId="AD" clId="Web-{1D5687A8-B06A-486B-90F7-267396A796F0}" dt="2021-12-06T18:13:16.921" v="36" actId="14100"/>
          <ac:picMkLst>
            <pc:docMk/>
            <pc:sldMk cId="327040597" sldId="262"/>
            <ac:picMk id="5" creationId="{B4B3D4BF-32DA-48CC-8A89-986CA3E6D9E2}"/>
          </ac:picMkLst>
        </pc:picChg>
      </pc:sldChg>
    </pc:docChg>
  </pc:docChgLst>
  <pc:docChgLst>
    <pc:chgData name="Escobedo, Jonathan" userId="S::escobedo.j033945@stu.sanjac.edu::717f7c7d-90c1-4250-8558-66564fc3712b" providerId="AD" clId="Web-{9582FD70-BC4F-4636-9461-DA9A9544CF53}"/>
    <pc:docChg chg="modSld">
      <pc:chgData name="Escobedo, Jonathan" userId="S::escobedo.j033945@stu.sanjac.edu::717f7c7d-90c1-4250-8558-66564fc3712b" providerId="AD" clId="Web-{9582FD70-BC4F-4636-9461-DA9A9544CF53}" dt="2021-12-06T18:29:22.142" v="0"/>
      <pc:docMkLst>
        <pc:docMk/>
      </pc:docMkLst>
      <pc:sldChg chg="delSp">
        <pc:chgData name="Escobedo, Jonathan" userId="S::escobedo.j033945@stu.sanjac.edu::717f7c7d-90c1-4250-8558-66564fc3712b" providerId="AD" clId="Web-{9582FD70-BC4F-4636-9461-DA9A9544CF53}" dt="2021-12-06T18:29:22.142" v="0"/>
        <pc:sldMkLst>
          <pc:docMk/>
          <pc:sldMk cId="109857222" sldId="256"/>
        </pc:sldMkLst>
        <pc:spChg chg="del">
          <ac:chgData name="Escobedo, Jonathan" userId="S::escobedo.j033945@stu.sanjac.edu::717f7c7d-90c1-4250-8558-66564fc3712b" providerId="AD" clId="Web-{9582FD70-BC4F-4636-9461-DA9A9544CF53}" dt="2021-12-06T18:29:22.142" v="0"/>
          <ac:spMkLst>
            <pc:docMk/>
            <pc:sldMk cId="109857222" sldId="256"/>
            <ac:spMk id="4" creationId="{D2589E17-F2B4-43FB-92FB-44EBC4CFA0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December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836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2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8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0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9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6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79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December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3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1194692"/>
          </a:xfrm>
        </p:spPr>
        <p:txBody>
          <a:bodyPr anchor="b">
            <a:normAutofit/>
          </a:bodyPr>
          <a:lstStyle/>
          <a:p>
            <a:r>
              <a:rPr lang="en-US" sz="4800" dirty="0"/>
              <a:t>GROUP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4" y="2378803"/>
            <a:ext cx="3565525" cy="3626886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  <a:cs typeface="Calibri"/>
              </a:rPr>
              <a:t>Raul Gutierrez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  <a:ea typeface="Source Sans Pro"/>
                <a:cs typeface="Calibri"/>
              </a:rPr>
              <a:t>Aaron Caldwell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  <a:ea typeface="Source Sans Pro"/>
                <a:cs typeface="Calibri"/>
              </a:rPr>
              <a:t>Michael Nguyen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  <a:ea typeface="Source Sans Pro"/>
                <a:cs typeface="Calibri"/>
              </a:rPr>
              <a:t>Stephanie Delgado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  <a:ea typeface="Source Sans Pro"/>
                <a:cs typeface="Calibri"/>
              </a:rPr>
              <a:t>Jonathan Escobedo</a:t>
            </a:r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3" descr="Pink and purple powder explosion">
            <a:extLst>
              <a:ext uri="{FF2B5EF4-FFF2-40B4-BE49-F238E27FC236}">
                <a16:creationId xmlns:a16="http://schemas.microsoft.com/office/drawing/2014/main" id="{44BB6A35-D082-4EF7-807F-8319B1A13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05" b="4734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0041-58F2-4E0E-AF42-DC6FABCB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Dunder</a:t>
            </a:r>
            <a:r>
              <a:rPr lang="en-US" dirty="0"/>
              <a:t> Mifflin Database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D3A5-837D-4403-9E09-3DE8BE9A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Dunder</a:t>
            </a:r>
            <a:r>
              <a:rPr lang="en-US" dirty="0"/>
              <a:t> Mifflin Database systems is an organization in which office supplies are sold </a:t>
            </a:r>
          </a:p>
        </p:txBody>
      </p:sp>
    </p:spTree>
    <p:extLst>
      <p:ext uri="{BB962C8B-B14F-4D97-AF65-F5344CB8AC3E}">
        <p14:creationId xmlns:p14="http://schemas.microsoft.com/office/powerpoint/2010/main" val="215111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6461-28E6-4233-B00E-A3D1E692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DB5C3-F8E9-4C24-9BFF-2738EE0CDE6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F9C93-DDBA-4169-995D-50409DDE9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1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F145-197E-406D-AABF-E44B3A2E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Representatives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CBDB32-AC41-4F85-8097-330AC9DEE5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0862" y="1976169"/>
            <a:ext cx="5435600" cy="412030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6F023-6824-41FD-A91C-2E4C72FD2D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Here are the four Sales Representatives for Dunder Mifflin office supplies retailers.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42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650C-15AB-4ECF-91EA-688DFBB4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offered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4431F4-BAAF-4FAE-8A2C-D6BF101752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3821" y="1613203"/>
            <a:ext cx="4392628" cy="469586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0CFEB-9027-4B7B-B9D3-658BDFA38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9782" y="1613203"/>
            <a:ext cx="5991653" cy="4479622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Here is an example of the Products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0408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A167-6620-4FE9-A34C-6B7B42D7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2F34-E61B-4E5D-AD30-7B31A0DBD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64479-9ED1-464A-A181-02D989CCA8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0612-EF72-443C-B783-C419DB86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B3D4BF-32DA-48CC-8A89-986CA3E6D9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0862" y="1373206"/>
            <a:ext cx="5722371" cy="505736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A656B-5BFF-4C71-9A84-7BB43A4F9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3607" y="1449997"/>
            <a:ext cx="5047687" cy="497685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Here are the sales for Dunder Mifflin Database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059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01B2F"/>
      </a:dk2>
      <a:lt2>
        <a:srgbClr val="F0F3F2"/>
      </a:lt2>
      <a:accent1>
        <a:srgbClr val="D43C7A"/>
      </a:accent1>
      <a:accent2>
        <a:srgbClr val="C22AA7"/>
      </a:accent2>
      <a:accent3>
        <a:srgbClr val="AF3CD4"/>
      </a:accent3>
      <a:accent4>
        <a:srgbClr val="602CC3"/>
      </a:accent4>
      <a:accent5>
        <a:srgbClr val="3C47D4"/>
      </a:accent5>
      <a:accent6>
        <a:srgbClr val="2A75C2"/>
      </a:accent6>
      <a:hlink>
        <a:srgbClr val="4B3F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3CB2BB7D64204EA974A91500AB3498" ma:contentTypeVersion="2" ma:contentTypeDescription="Create a new document." ma:contentTypeScope="" ma:versionID="595cdac29a474ceb9dc5dee9c3ac151a">
  <xsd:schema xmlns:xsd="http://www.w3.org/2001/XMLSchema" xmlns:xs="http://www.w3.org/2001/XMLSchema" xmlns:p="http://schemas.microsoft.com/office/2006/metadata/properties" xmlns:ns2="338f0800-8063-4ad2-8c56-1d9be0c4e091" targetNamespace="http://schemas.microsoft.com/office/2006/metadata/properties" ma:root="true" ma:fieldsID="af9fbbaad022186c5cd08e7e3f6f1dfd" ns2:_="">
    <xsd:import namespace="338f0800-8063-4ad2-8c56-1d9be0c4e0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8f0800-8063-4ad2-8c56-1d9be0c4e0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339D29-E8D8-4BB3-8FF7-A2EE18B76C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6915F3-97E3-4FF3-96BE-07A431D5CD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6D0F23D-5021-496A-879A-CE3E37E166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8f0800-8063-4ad2-8c56-1d9be0c4e0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36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3DFloatVTI</vt:lpstr>
      <vt:lpstr>GROUP 4</vt:lpstr>
      <vt:lpstr>Dunder Mifflin Database </vt:lpstr>
      <vt:lpstr>Clients</vt:lpstr>
      <vt:lpstr>Sales Representatives</vt:lpstr>
      <vt:lpstr>Products offered</vt:lpstr>
      <vt:lpstr>Services</vt:lpstr>
      <vt:lpstr>Sales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Escobedo</dc:creator>
  <cp:lastModifiedBy>Jonathan Escobedo</cp:lastModifiedBy>
  <cp:revision>55</cp:revision>
  <dcterms:created xsi:type="dcterms:W3CDTF">2021-08-07T22:04:33Z</dcterms:created>
  <dcterms:modified xsi:type="dcterms:W3CDTF">2021-12-06T18:29:22Z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0x010100D83CB2BB7D64204EA974A91500AB3498</vt:lpwstr>
  </property>
</Properties>
</file>