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1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02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0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31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0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4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B5E2-1645-446F-9D1B-3A548E97FE9E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9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3051" y="73891"/>
            <a:ext cx="6480939" cy="5187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9" b="7626"/>
          <a:stretch/>
        </p:blipFill>
        <p:spPr>
          <a:xfrm>
            <a:off x="2878530" y="533895"/>
            <a:ext cx="2228850" cy="193567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1"/>
          <a:stretch/>
        </p:blipFill>
        <p:spPr>
          <a:xfrm>
            <a:off x="2878530" y="2715367"/>
            <a:ext cx="2228850" cy="21222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7" t="7883" b="8656"/>
          <a:stretch/>
        </p:blipFill>
        <p:spPr>
          <a:xfrm>
            <a:off x="4965246" y="524370"/>
            <a:ext cx="2032784" cy="19238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4" t="7931"/>
          <a:stretch/>
        </p:blipFill>
        <p:spPr>
          <a:xfrm>
            <a:off x="4993821" y="2711840"/>
            <a:ext cx="1997405" cy="21222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t="8399" r="7759" b="8656"/>
          <a:stretch/>
        </p:blipFill>
        <p:spPr>
          <a:xfrm>
            <a:off x="6848475" y="533895"/>
            <a:ext cx="1844263" cy="19119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t="8345" r="7226"/>
          <a:stretch/>
        </p:blipFill>
        <p:spPr>
          <a:xfrm>
            <a:off x="6839692" y="2717838"/>
            <a:ext cx="1864921" cy="21126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uadroTexto 9"/>
          <p:cNvSpPr txBox="1"/>
          <p:nvPr/>
        </p:nvSpPr>
        <p:spPr>
          <a:xfrm>
            <a:off x="3829532" y="23425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730168" y="23425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640350" y="23425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829532" y="489166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730168" y="489166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640350" y="489166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682057" y="73891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553837" y="73891"/>
            <a:ext cx="8066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 #1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444783" y="73891"/>
            <a:ext cx="8066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 #2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 rot="16200000">
            <a:off x="1981911" y="1317068"/>
            <a:ext cx="9716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 rot="16200000">
            <a:off x="2037183" y="3588283"/>
            <a:ext cx="8610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" y="763732"/>
            <a:ext cx="5334000" cy="4000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36" y="1001238"/>
            <a:ext cx="5334000" cy="40005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870960" y="822960"/>
            <a:ext cx="381000" cy="236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/>
          <p:cNvSpPr/>
          <p:nvPr/>
        </p:nvSpPr>
        <p:spPr>
          <a:xfrm>
            <a:off x="9433560" y="1059180"/>
            <a:ext cx="381000" cy="236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97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>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RonaldG</dc:creator>
  <cp:lastModifiedBy>RonaldG</cp:lastModifiedBy>
  <cp:revision>7</cp:revision>
  <dcterms:created xsi:type="dcterms:W3CDTF">2016-12-11T21:01:47Z</dcterms:created>
  <dcterms:modified xsi:type="dcterms:W3CDTF">2016-12-11T21:59:13Z</dcterms:modified>
</cp:coreProperties>
</file>