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B5E2-1645-446F-9D1B-3A548E97FE9E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C52-E2D4-4779-ADC4-E509333BC0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98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B5E2-1645-446F-9D1B-3A548E97FE9E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C52-E2D4-4779-ADC4-E509333BC0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11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B5E2-1645-446F-9D1B-3A548E97FE9E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C52-E2D4-4779-ADC4-E509333BC0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02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B5E2-1645-446F-9D1B-3A548E97FE9E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C52-E2D4-4779-ADC4-E509333BC0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80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B5E2-1645-446F-9D1B-3A548E97FE9E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C52-E2D4-4779-ADC4-E509333BC0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31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B5E2-1645-446F-9D1B-3A548E97FE9E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C52-E2D4-4779-ADC4-E509333BC0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75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B5E2-1645-446F-9D1B-3A548E97FE9E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C52-E2D4-4779-ADC4-E509333BC0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60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B5E2-1645-446F-9D1B-3A548E97FE9E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C52-E2D4-4779-ADC4-E509333BC0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60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B5E2-1645-446F-9D1B-3A548E97FE9E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C52-E2D4-4779-ADC4-E509333BC0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44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B5E2-1645-446F-9D1B-3A548E97FE9E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C52-E2D4-4779-ADC4-E509333BC0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87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B5E2-1645-446F-9D1B-3A548E97FE9E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87C52-E2D4-4779-ADC4-E509333BC0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80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2B5E2-1645-446F-9D1B-3A548E97FE9E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87C52-E2D4-4779-ADC4-E509333BC0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89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83051" y="73891"/>
            <a:ext cx="6480939" cy="5187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99" b="7626"/>
          <a:stretch/>
        </p:blipFill>
        <p:spPr>
          <a:xfrm>
            <a:off x="2878530" y="533895"/>
            <a:ext cx="2228850" cy="193567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1"/>
          <a:stretch/>
        </p:blipFill>
        <p:spPr>
          <a:xfrm>
            <a:off x="2878530" y="2715367"/>
            <a:ext cx="2228850" cy="212222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7" t="7883" b="8656"/>
          <a:stretch/>
        </p:blipFill>
        <p:spPr>
          <a:xfrm>
            <a:off x="4965246" y="524370"/>
            <a:ext cx="2032784" cy="192380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4" t="7931"/>
          <a:stretch/>
        </p:blipFill>
        <p:spPr>
          <a:xfrm>
            <a:off x="4993821" y="2711840"/>
            <a:ext cx="1997405" cy="212222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5" t="8399" r="7759" b="8656"/>
          <a:stretch/>
        </p:blipFill>
        <p:spPr>
          <a:xfrm>
            <a:off x="6848475" y="533895"/>
            <a:ext cx="1844263" cy="191192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2" t="8345" r="7226"/>
          <a:stretch/>
        </p:blipFill>
        <p:spPr>
          <a:xfrm>
            <a:off x="6839692" y="2717838"/>
            <a:ext cx="1864921" cy="21126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CuadroTexto 9"/>
          <p:cNvSpPr txBox="1"/>
          <p:nvPr/>
        </p:nvSpPr>
        <p:spPr>
          <a:xfrm>
            <a:off x="3829532" y="234250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730168" y="234250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7640350" y="234250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829532" y="489166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730168" y="489166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7640350" y="4891662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682057" y="73891"/>
            <a:ext cx="7489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5553837" y="73891"/>
            <a:ext cx="8066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NN #1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7444783" y="73891"/>
            <a:ext cx="8066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NN #2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 rot="16200000">
            <a:off x="1981911" y="1317068"/>
            <a:ext cx="97161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 rot="16200000">
            <a:off x="2037183" y="3588283"/>
            <a:ext cx="8610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09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4" y="763732"/>
            <a:ext cx="5334000" cy="40005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436" y="1001238"/>
            <a:ext cx="5334000" cy="40005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870960" y="822960"/>
            <a:ext cx="381000" cy="236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ángulo 6"/>
          <p:cNvSpPr/>
          <p:nvPr/>
        </p:nvSpPr>
        <p:spPr>
          <a:xfrm>
            <a:off x="9433560" y="1059180"/>
            <a:ext cx="381000" cy="236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977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2" r="7215"/>
          <a:stretch/>
        </p:blipFill>
        <p:spPr>
          <a:xfrm>
            <a:off x="3474720" y="1286246"/>
            <a:ext cx="4701540" cy="4000500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 flipV="1">
            <a:off x="7365683" y="1638300"/>
            <a:ext cx="0" cy="3168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37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8" r="7143"/>
          <a:stretch/>
        </p:blipFill>
        <p:spPr>
          <a:xfrm>
            <a:off x="3665220" y="1519237"/>
            <a:ext cx="471678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4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8" r="5992"/>
          <a:stretch/>
        </p:blipFill>
        <p:spPr>
          <a:xfrm>
            <a:off x="3621974" y="1428750"/>
            <a:ext cx="4821382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" r="6661"/>
          <a:stretch/>
        </p:blipFill>
        <p:spPr>
          <a:xfrm>
            <a:off x="3633848" y="1428750"/>
            <a:ext cx="4773881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188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27</Words>
  <Application>Microsoft Office PowerPoint</Application>
  <PresentationFormat>Panorámica</PresentationFormat>
  <Paragraphs>11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RonaldG</dc:creator>
  <cp:lastModifiedBy>RonaldG</cp:lastModifiedBy>
  <cp:revision>9</cp:revision>
  <dcterms:created xsi:type="dcterms:W3CDTF">2016-12-11T21:01:47Z</dcterms:created>
  <dcterms:modified xsi:type="dcterms:W3CDTF">2016-12-12T01:03:34Z</dcterms:modified>
</cp:coreProperties>
</file>