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3D0B7-375F-4726-9D8E-C7CB39062047}" type="datetimeFigureOut">
              <a:rPr lang="es-GT" smtClean="0"/>
              <a:pPr/>
              <a:t>20/07/2013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DC2B-438F-429E-9F41-20A753377919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6164" t="27154" r="28970" b="4308"/>
          <a:stretch>
            <a:fillRect/>
          </a:stretch>
        </p:blipFill>
        <p:spPr bwMode="auto">
          <a:xfrm>
            <a:off x="1403648" y="260647"/>
            <a:ext cx="5976664" cy="626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2843808" y="1052736"/>
            <a:ext cx="30963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700" dirty="0" smtClean="0">
                <a:solidFill>
                  <a:schemeClr val="bg1"/>
                </a:solidFill>
                <a:latin typeface="LCD" pitchFamily="2" charset="0"/>
              </a:rPr>
              <a:t>El 8% de los estudiantes ganan Compiladores 2</a:t>
            </a:r>
            <a:endParaRPr lang="es-GT" sz="2700" dirty="0">
              <a:solidFill>
                <a:schemeClr val="bg1"/>
              </a:solidFill>
              <a:latin typeface="LCD" pitchFamily="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843808" y="4034388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dirty="0" smtClean="0">
                <a:solidFill>
                  <a:schemeClr val="bg1"/>
                </a:solidFill>
                <a:latin typeface="ALL AGES" pitchFamily="2" charset="0"/>
              </a:rPr>
              <a:t>Yo  </a:t>
            </a:r>
            <a:r>
              <a:rPr lang="es-GT" sz="3200" dirty="0" err="1" smtClean="0">
                <a:solidFill>
                  <a:schemeClr val="bg1"/>
                </a:solidFill>
                <a:latin typeface="ALL AGES" pitchFamily="2" charset="0"/>
              </a:rPr>
              <a:t>sere</a:t>
            </a:r>
            <a:r>
              <a:rPr lang="es-GT" sz="3200" dirty="0" smtClean="0">
                <a:solidFill>
                  <a:schemeClr val="bg1"/>
                </a:solidFill>
                <a:latin typeface="ALL AGES" pitchFamily="2" charset="0"/>
              </a:rPr>
              <a:t>  uno </a:t>
            </a:r>
          </a:p>
          <a:p>
            <a:pPr algn="ctr"/>
            <a:r>
              <a:rPr lang="es-GT" sz="3200" dirty="0" smtClean="0">
                <a:solidFill>
                  <a:schemeClr val="bg1"/>
                </a:solidFill>
                <a:latin typeface="ALL AGES" pitchFamily="2" charset="0"/>
              </a:rPr>
              <a:t>de  ellos</a:t>
            </a:r>
            <a:endParaRPr lang="es-GT" sz="3200" dirty="0">
              <a:solidFill>
                <a:schemeClr val="bg1"/>
              </a:solidFill>
              <a:latin typeface="ALL AGES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Chaz</dc:creator>
  <cp:lastModifiedBy>Chaz</cp:lastModifiedBy>
  <cp:revision>4</cp:revision>
  <dcterms:created xsi:type="dcterms:W3CDTF">2013-07-20T22:10:10Z</dcterms:created>
  <dcterms:modified xsi:type="dcterms:W3CDTF">2013-07-20T22:39:18Z</dcterms:modified>
</cp:coreProperties>
</file>