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PT Sans Narrow"/>
      <p:regular r:id="rId16"/>
      <p:bold r:id="rId17"/>
    </p:embeddedFon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slide" Target="slides/slide1.xml"/><Relationship Id="rId19" Type="http://schemas.openxmlformats.org/officeDocument/2006/relationships/font" Target="fonts/Tahoma-bold.fntdata"/><Relationship Id="rId6" Type="http://schemas.openxmlformats.org/officeDocument/2006/relationships/slide" Target="slides/slide2.xml"/><Relationship Id="rId18" Type="http://schemas.openxmlformats.org/officeDocument/2006/relationships/font" Target="fonts/Tahoma-regular.fntdata"/><Relationship Id="rId7" Type="http://schemas.openxmlformats.org/officeDocument/2006/relationships/slide" Target="slides/slide3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aec49b9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aec49b9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aec49b9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aec49b9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Amor con Patas</a:t>
            </a:r>
            <a:endParaRPr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Propuesta</a:t>
            </a:r>
            <a:endParaRPr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857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Roberto Enrique Guerrero Ayón</a:t>
            </a:r>
            <a:endParaRPr>
              <a:solidFill>
                <a:srgbClr val="008575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857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Julio Iván García Vega</a:t>
            </a:r>
            <a:endParaRPr>
              <a:solidFill>
                <a:srgbClr val="008575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575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775" y="2338600"/>
            <a:ext cx="2739324" cy="273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00"/>
                </a:solidFill>
              </a:rPr>
              <a:t>Fundación Amor con Patas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419" sz="14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Misión: Somos un grupo de voluntarios dedicados a salvar a perros y gatos necesitados, que sufren abandono, maltrato e indiferencia en las calles y lugares no </a:t>
            </a:r>
            <a:r>
              <a:rPr b="1" lang="es-419" sz="14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óptimos</a:t>
            </a:r>
            <a:r>
              <a:rPr b="1" lang="es-419" sz="14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para su salud y bienestar, siendo un medio de recaudación de ayuda para sacarlos adelante hasta encontrarles un hogar donde puedan recibir amor y un cuidado adecuado.</a:t>
            </a:r>
            <a:endParaRPr b="1"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00"/>
                </a:solidFill>
              </a:rPr>
              <a:t>Funciones de la aplicación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Registro de Animales en adopción y adoptados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Registro de Usuarios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Registro de Adoptantes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Control de Gastos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Control de Pendientes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Registro de adopción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Registro y Control de Voluntarios - Servicio Social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Seguimiento - Push Notifications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Bitácora de acciones diarias </a:t>
            </a:r>
            <a:r>
              <a:rPr lang="es-419"/>
              <a:t>automática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Calendario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Comunicación Interna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