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8" r:id="rId3"/>
    <p:sldId id="259" r:id="rId4"/>
    <p:sldId id="262" r:id="rId5"/>
    <p:sldId id="261" r:id="rId6"/>
    <p:sldId id="263" r:id="rId7"/>
    <p:sldId id="264" r:id="rId8"/>
    <p:sldId id="269" r:id="rId9"/>
    <p:sldId id="265" r:id="rId10"/>
    <p:sldId id="266" r:id="rId11"/>
    <p:sldId id="267" r:id="rId12"/>
    <p:sldId id="271" r:id="rId13"/>
    <p:sldId id="275" r:id="rId14"/>
    <p:sldId id="274" r:id="rId15"/>
    <p:sldId id="272" r:id="rId16"/>
    <p:sldId id="273" r:id="rId17"/>
    <p:sldId id="270" r:id="rId18"/>
    <p:sldId id="27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EA4EF-6474-244E-BF9A-9B3670155F1F}" v="824" dt="2025-07-10T20:41:1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9"/>
    <p:restoredTop sz="79007"/>
  </p:normalViewPr>
  <p:slideViewPr>
    <p:cSldViewPr snapToGrid="0">
      <p:cViewPr varScale="1">
        <p:scale>
          <a:sx n="78" d="100"/>
          <a:sy n="78" d="100"/>
        </p:scale>
        <p:origin x="1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Ramos Guimaraes" userId="6af54068-40c4-4a66-844e-5e6f8b2d5aa9" providerId="ADAL" clId="{D16EA4EF-6474-244E-BF9A-9B3670155F1F}"/>
    <pc:docChg chg="undo custSel addSld delSld modSld">
      <pc:chgData name="Rodrigo Ramos Guimaraes" userId="6af54068-40c4-4a66-844e-5e6f8b2d5aa9" providerId="ADAL" clId="{D16EA4EF-6474-244E-BF9A-9B3670155F1F}" dt="2025-07-11T11:27:13.991" v="2271" actId="403"/>
      <pc:docMkLst>
        <pc:docMk/>
      </pc:docMkLst>
      <pc:sldChg chg="addSp delSp modSp del mod">
        <pc:chgData name="Rodrigo Ramos Guimaraes" userId="6af54068-40c4-4a66-844e-5e6f8b2d5aa9" providerId="ADAL" clId="{D16EA4EF-6474-244E-BF9A-9B3670155F1F}" dt="2025-07-10T20:29:02.503" v="946" actId="2696"/>
        <pc:sldMkLst>
          <pc:docMk/>
          <pc:sldMk cId="3095766706" sldId="257"/>
        </pc:sldMkLst>
        <pc:spChg chg="mod">
          <ac:chgData name="Rodrigo Ramos Guimaraes" userId="6af54068-40c4-4a66-844e-5e6f8b2d5aa9" providerId="ADAL" clId="{D16EA4EF-6474-244E-BF9A-9B3670155F1F}" dt="2025-07-10T20:22:25.642" v="213" actId="20577"/>
          <ac:spMkLst>
            <pc:docMk/>
            <pc:sldMk cId="3095766706" sldId="257"/>
            <ac:spMk id="2" creationId="{CAB36060-07DC-DC80-8CB4-F7E2135F2C22}"/>
          </ac:spMkLst>
        </pc:spChg>
        <pc:spChg chg="add del mod">
          <ac:chgData name="Rodrigo Ramos Guimaraes" userId="6af54068-40c4-4a66-844e-5e6f8b2d5aa9" providerId="ADAL" clId="{D16EA4EF-6474-244E-BF9A-9B3670155F1F}" dt="2025-07-10T20:22:42.810" v="280"/>
          <ac:spMkLst>
            <pc:docMk/>
            <pc:sldMk cId="3095766706" sldId="257"/>
            <ac:spMk id="3" creationId="{3C130875-F68C-AEE6-B17B-1183DF2CC6FB}"/>
          </ac:spMkLst>
        </pc:spChg>
        <pc:spChg chg="del mod">
          <ac:chgData name="Rodrigo Ramos Guimaraes" userId="6af54068-40c4-4a66-844e-5e6f8b2d5aa9" providerId="ADAL" clId="{D16EA4EF-6474-244E-BF9A-9B3670155F1F}" dt="2025-07-10T20:21:48.023" v="154" actId="478"/>
          <ac:spMkLst>
            <pc:docMk/>
            <pc:sldMk cId="3095766706" sldId="257"/>
            <ac:spMk id="4" creationId="{00AA3153-1340-208E-095E-4CB2E892AB06}"/>
          </ac:spMkLst>
        </pc:spChg>
        <pc:spChg chg="del mod">
          <ac:chgData name="Rodrigo Ramos Guimaraes" userId="6af54068-40c4-4a66-844e-5e6f8b2d5aa9" providerId="ADAL" clId="{D16EA4EF-6474-244E-BF9A-9B3670155F1F}" dt="2025-07-10T20:21:49.227" v="155" actId="478"/>
          <ac:spMkLst>
            <pc:docMk/>
            <pc:sldMk cId="3095766706" sldId="257"/>
            <ac:spMk id="5" creationId="{C86982E0-5795-3457-C43F-8A253C004841}"/>
          </ac:spMkLst>
        </pc:spChg>
        <pc:graphicFrameChg chg="add mod modGraphic">
          <ac:chgData name="Rodrigo Ramos Guimaraes" userId="6af54068-40c4-4a66-844e-5e6f8b2d5aa9" providerId="ADAL" clId="{D16EA4EF-6474-244E-BF9A-9B3670155F1F}" dt="2025-07-10T20:26:08.458" v="794" actId="20577"/>
          <ac:graphicFrameMkLst>
            <pc:docMk/>
            <pc:sldMk cId="3095766706" sldId="257"/>
            <ac:graphicFrameMk id="6" creationId="{7561004A-EB61-6C75-AF6C-905CB2B226ED}"/>
          </ac:graphicFrameMkLst>
        </pc:graphicFrameChg>
        <pc:graphicFrameChg chg="add mod">
          <ac:chgData name="Rodrigo Ramos Guimaraes" userId="6af54068-40c4-4a66-844e-5e6f8b2d5aa9" providerId="ADAL" clId="{D16EA4EF-6474-244E-BF9A-9B3670155F1F}" dt="2025-07-10T20:26:13.078" v="795"/>
          <ac:graphicFrameMkLst>
            <pc:docMk/>
            <pc:sldMk cId="3095766706" sldId="257"/>
            <ac:graphicFrameMk id="7" creationId="{5E9C3638-9ECF-1C34-A3A9-4B2E9B7B3BFF}"/>
          </ac:graphicFrameMkLst>
        </pc:graphicFrame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2464897272" sldId="258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464897272" sldId="258"/>
            <ac:spMk id="2" creationId="{C0B54F76-FD8D-0C90-A386-D028635E32DA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464897272" sldId="258"/>
            <ac:spMk id="10" creationId="{6C4028FD-8BAA-4A19-BFDE-594D991B7552}"/>
          </ac:spMkLst>
        </pc:spChg>
        <pc:graphicFrameChg chg="modGraphic">
          <ac:chgData name="Rodrigo Ramos Guimaraes" userId="6af54068-40c4-4a66-844e-5e6f8b2d5aa9" providerId="ADAL" clId="{D16EA4EF-6474-244E-BF9A-9B3670155F1F}" dt="2025-07-10T20:30:17.499" v="1007" actId="790"/>
          <ac:graphicFrameMkLst>
            <pc:docMk/>
            <pc:sldMk cId="2464897272" sldId="258"/>
            <ac:graphicFrameMk id="5" creationId="{5E9030D5-6351-6906-D582-91A3517A4491}"/>
          </ac:graphicFrameMkLst>
        </pc:graphicFrame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3061424443" sldId="259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061424443" sldId="259"/>
            <ac:spMk id="2" creationId="{183459A2-DDA1-ECED-DFE0-6631DC911760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061424443" sldId="259"/>
            <ac:spMk id="12" creationId="{FC1A2AC3-25A4-1333-DB65-D17DEAAFB3DD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061424443" sldId="259"/>
            <ac:spMk id="17" creationId="{35DB3719-6FDC-4E5D-891D-FF40B7300F64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061424443" sldId="259"/>
            <ac:spMk id="19" creationId="{E0CBAC23-2E3F-4A90-BA59-F8299F6A5439}"/>
          </ac:spMkLst>
        </pc:sp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3128663738" sldId="260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128663738" sldId="260"/>
            <ac:spMk id="2" creationId="{D609132E-D68C-C5D4-5D6A-F58856C167FB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128663738" sldId="260"/>
            <ac:spMk id="18" creationId="{943CAA20-3569-4189-9E48-239A229A86CA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128663738" sldId="260"/>
            <ac:spMk id="20" creationId="{DA542B6D-E775-4832-91DC-2D20F857813A}"/>
          </ac:spMkLst>
        </pc:sp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2342774494" sldId="261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42774494" sldId="261"/>
            <ac:spMk id="2" creationId="{BDEF77A5-FF55-5522-16B9-91873A69D81C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42774494" sldId="261"/>
            <ac:spMk id="9" creationId="{E864DDF4-AF04-296F-FE94-8900F4F5626E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42774494" sldId="261"/>
            <ac:spMk id="11" creationId="{D9984703-3780-A066-DE6F-78FCB75F14B1}"/>
          </ac:spMkLst>
        </pc:spChg>
        <pc:graphicFrameChg chg="modGraphic">
          <ac:chgData name="Rodrigo Ramos Guimaraes" userId="6af54068-40c4-4a66-844e-5e6f8b2d5aa9" providerId="ADAL" clId="{D16EA4EF-6474-244E-BF9A-9B3670155F1F}" dt="2025-07-10T20:30:17.499" v="1007" actId="790"/>
          <ac:graphicFrameMkLst>
            <pc:docMk/>
            <pc:sldMk cId="2342774494" sldId="261"/>
            <ac:graphicFrameMk id="5" creationId="{0D185636-6F00-ECA3-9427-A572188F4AD8}"/>
          </ac:graphicFrameMkLst>
        </pc:graphicFrame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2534988228" sldId="262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534988228" sldId="262"/>
            <ac:spMk id="2" creationId="{63129A83-8373-7F00-546D-802456DC3B5F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534988228" sldId="262"/>
            <ac:spMk id="17" creationId="{9874629C-021A-17E7-2C16-D61406BD22FA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534988228" sldId="262"/>
            <ac:spMk id="19" creationId="{411A7454-D343-F475-C57A-8FB2BDFE9E29}"/>
          </ac:spMkLst>
        </pc:spChg>
        <pc:graphicFrameChg chg="modGraphic">
          <ac:chgData name="Rodrigo Ramos Guimaraes" userId="6af54068-40c4-4a66-844e-5e6f8b2d5aa9" providerId="ADAL" clId="{D16EA4EF-6474-244E-BF9A-9B3670155F1F}" dt="2025-07-10T20:30:17.499" v="1007" actId="790"/>
          <ac:graphicFrameMkLst>
            <pc:docMk/>
            <pc:sldMk cId="2534988228" sldId="262"/>
            <ac:graphicFrameMk id="13" creationId="{999CC44B-DAD0-57F3-7F56-68FFD026122C}"/>
          </ac:graphicFrameMkLst>
        </pc:graphicFrame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1948056165" sldId="263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948056165" sldId="263"/>
            <ac:spMk id="2" creationId="{E72AE8AE-3A6F-A288-1F26-F50AEA538897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948056165" sldId="263"/>
            <ac:spMk id="9" creationId="{6542E211-D005-55BA-010B-4300F4D5C307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948056165" sldId="263"/>
            <ac:spMk id="11" creationId="{9750FEB0-D607-03E6-E92D-357CF78092C9}"/>
          </ac:spMkLst>
        </pc:spChg>
        <pc:graphicFrameChg chg="modGraphic">
          <ac:chgData name="Rodrigo Ramos Guimaraes" userId="6af54068-40c4-4a66-844e-5e6f8b2d5aa9" providerId="ADAL" clId="{D16EA4EF-6474-244E-BF9A-9B3670155F1F}" dt="2025-07-10T20:30:17.499" v="1007" actId="790"/>
          <ac:graphicFrameMkLst>
            <pc:docMk/>
            <pc:sldMk cId="1948056165" sldId="263"/>
            <ac:graphicFrameMk id="13" creationId="{072ADBA8-1DCC-5078-FD0E-D77908957EEE}"/>
          </ac:graphicFrameMkLst>
        </pc:graphicFrame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2376789722" sldId="264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76789722" sldId="264"/>
            <ac:spMk id="2" creationId="{3B3D6AD8-ACF4-487D-0407-0BE6DFD07333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76789722" sldId="264"/>
            <ac:spMk id="16" creationId="{A4E37431-20F0-4DD6-84A9-ED2B644943A2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76789722" sldId="264"/>
            <ac:spMk id="18" creationId="{0AE98B72-66C6-4AB4-AF0D-BA830DE86393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76789722" sldId="264"/>
            <ac:spMk id="20" creationId="{407EAFC6-733F-403D-BB4D-05A3A28742F1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76789722" sldId="264"/>
            <ac:spMk id="22" creationId="{17A36730-4CB0-4F61-AD11-A44C9765833F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76789722" sldId="264"/>
            <ac:spMk id="24" creationId="{C69C79E1-F916-4929-A4F3-DE763D4BFA57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376789722" sldId="264"/>
            <ac:spMk id="26" creationId="{767334AB-16BD-4EC7-8C6B-4B5171600933}"/>
          </ac:spMkLst>
        </pc:sp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1231058512" sldId="265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231058512" sldId="265"/>
            <ac:spMk id="2" creationId="{464E57C0-2DCD-6657-B5D7-5239E29ED2E1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231058512" sldId="265"/>
            <ac:spMk id="31" creationId="{A4E37431-20F0-4DD6-84A9-ED2B644943A2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231058512" sldId="265"/>
            <ac:spMk id="33" creationId="{0AE98B72-66C6-4AB4-AF0D-BA830DE86393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231058512" sldId="265"/>
            <ac:spMk id="35" creationId="{407EAFC6-733F-403D-BB4D-05A3A28742F1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231058512" sldId="265"/>
            <ac:spMk id="37" creationId="{17A36730-4CB0-4F61-AD11-A44C9765833F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231058512" sldId="265"/>
            <ac:spMk id="39" creationId="{C69C79E1-F916-4929-A4F3-DE763D4BFA57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231058512" sldId="265"/>
            <ac:spMk id="41" creationId="{767334AB-16BD-4EC7-8C6B-4B5171600933}"/>
          </ac:spMkLst>
        </pc:sp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873579041" sldId="266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873579041" sldId="266"/>
            <ac:spMk id="2" creationId="{3C28CADF-E105-D8DE-2BF7-A2C9A02106E3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873579041" sldId="266"/>
            <ac:spMk id="46" creationId="{A4E37431-20F0-4DD6-84A9-ED2B644943A2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873579041" sldId="266"/>
            <ac:spMk id="48" creationId="{0AE98B72-66C6-4AB4-AF0D-BA830DE86393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873579041" sldId="266"/>
            <ac:spMk id="50" creationId="{407EAFC6-733F-403D-BB4D-05A3A28742F1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873579041" sldId="266"/>
            <ac:spMk id="52" creationId="{17A36730-4CB0-4F61-AD11-A44C9765833F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873579041" sldId="266"/>
            <ac:spMk id="54" creationId="{C69C79E1-F916-4929-A4F3-DE763D4BFA57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873579041" sldId="266"/>
            <ac:spMk id="56" creationId="{767334AB-16BD-4EC7-8C6B-4B5171600933}"/>
          </ac:spMkLst>
        </pc:spChg>
      </pc:sldChg>
      <pc:sldChg chg="addSp delSp 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1655515458" sldId="267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2" creationId="{1D6C9532-425A-B083-A293-15E733328E29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3" creationId="{45C87B85-89B8-3AAE-D471-AB8ED92DCE76}"/>
          </ac:spMkLst>
        </pc:spChg>
        <pc:spChg chg="del">
          <ac:chgData name="Rodrigo Ramos Guimaraes" userId="6af54068-40c4-4a66-844e-5e6f8b2d5aa9" providerId="ADAL" clId="{D16EA4EF-6474-244E-BF9A-9B3670155F1F}" dt="2025-07-10T20:20:51.563" v="94" actId="26606"/>
          <ac:spMkLst>
            <pc:docMk/>
            <pc:sldMk cId="1655515458" sldId="267"/>
            <ac:spMk id="74" creationId="{A8384FB5-9ADC-4DDC-881B-597D56F5B15D}"/>
          </ac:spMkLst>
        </pc:spChg>
        <pc:spChg chg="del">
          <ac:chgData name="Rodrigo Ramos Guimaraes" userId="6af54068-40c4-4a66-844e-5e6f8b2d5aa9" providerId="ADAL" clId="{D16EA4EF-6474-244E-BF9A-9B3670155F1F}" dt="2025-07-10T20:20:51.563" v="94" actId="26606"/>
          <ac:spMkLst>
            <pc:docMk/>
            <pc:sldMk cId="1655515458" sldId="267"/>
            <ac:spMk id="82" creationId="{F8260ED5-17F7-4158-B241-D51DD4CF1B7E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87" creationId="{0E30439A-8A5B-46EC-8283-9B6B031D40D0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89" creationId="{5CEAD642-85CF-4750-8432-7C80C901F001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91" creationId="{FA33EEAE-15D5-4119-8C1E-89D943F911EF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93" creationId="{730D8B3B-9B80-4025-B934-26DC7D7CD231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95" creationId="{B5A1B09C-1565-46F8-B70F-621C5EB48A09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97" creationId="{8C516CC8-80AC-446C-A56E-9F54B7210402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655515458" sldId="267"/>
            <ac:spMk id="99" creationId="{53947E58-F088-49F1-A3D1-DEA690192E84}"/>
          </ac:spMkLst>
        </pc:spChg>
        <pc:picChg chg="del">
          <ac:chgData name="Rodrigo Ramos Guimaraes" userId="6af54068-40c4-4a66-844e-5e6f8b2d5aa9" providerId="ADAL" clId="{D16EA4EF-6474-244E-BF9A-9B3670155F1F}" dt="2025-07-10T20:20:40.550" v="72" actId="478"/>
          <ac:picMkLst>
            <pc:docMk/>
            <pc:sldMk cId="1655515458" sldId="267"/>
            <ac:picMk id="5" creationId="{FB434901-9770-F360-1544-22F96919FAF3}"/>
          </ac:picMkLst>
        </pc:picChg>
      </pc:sldChg>
      <pc:sldChg chg="delSp modSp del mod">
        <pc:chgData name="Rodrigo Ramos Guimaraes" userId="6af54068-40c4-4a66-844e-5e6f8b2d5aa9" providerId="ADAL" clId="{D16EA4EF-6474-244E-BF9A-9B3670155F1F}" dt="2025-07-10T20:21:39.130" v="152" actId="2696"/>
        <pc:sldMkLst>
          <pc:docMk/>
          <pc:sldMk cId="1165016781" sldId="268"/>
        </pc:sldMkLst>
        <pc:spChg chg="mod">
          <ac:chgData name="Rodrigo Ramos Guimaraes" userId="6af54068-40c4-4a66-844e-5e6f8b2d5aa9" providerId="ADAL" clId="{D16EA4EF-6474-244E-BF9A-9B3670155F1F}" dt="2025-07-10T20:21:15.340" v="119" actId="790"/>
          <ac:spMkLst>
            <pc:docMk/>
            <pc:sldMk cId="1165016781" sldId="268"/>
            <ac:spMk id="2" creationId="{72A0AB36-6A82-F5B9-2D53-1771842C5EF5}"/>
          </ac:spMkLst>
        </pc:spChg>
        <pc:spChg chg="mod">
          <ac:chgData name="Rodrigo Ramos Guimaraes" userId="6af54068-40c4-4a66-844e-5e6f8b2d5aa9" providerId="ADAL" clId="{D16EA4EF-6474-244E-BF9A-9B3670155F1F}" dt="2025-07-10T20:21:15.340" v="119" actId="790"/>
          <ac:spMkLst>
            <pc:docMk/>
            <pc:sldMk cId="1165016781" sldId="268"/>
            <ac:spMk id="87" creationId="{A8384FB5-9ADC-4DDC-881B-597D56F5B15D}"/>
          </ac:spMkLst>
        </pc:spChg>
        <pc:spChg chg="mod">
          <ac:chgData name="Rodrigo Ramos Guimaraes" userId="6af54068-40c4-4a66-844e-5e6f8b2d5aa9" providerId="ADAL" clId="{D16EA4EF-6474-244E-BF9A-9B3670155F1F}" dt="2025-07-10T20:21:15.340" v="119" actId="790"/>
          <ac:spMkLst>
            <pc:docMk/>
            <pc:sldMk cId="1165016781" sldId="268"/>
            <ac:spMk id="89" creationId="{91E5A9A7-95C6-4F4F-B00E-C82E07FE62EF}"/>
          </ac:spMkLst>
        </pc:spChg>
        <pc:spChg chg="mod">
          <ac:chgData name="Rodrigo Ramos Guimaraes" userId="6af54068-40c4-4a66-844e-5e6f8b2d5aa9" providerId="ADAL" clId="{D16EA4EF-6474-244E-BF9A-9B3670155F1F}" dt="2025-07-10T20:21:15.340" v="119" actId="790"/>
          <ac:spMkLst>
            <pc:docMk/>
            <pc:sldMk cId="1165016781" sldId="268"/>
            <ac:spMk id="91" creationId="{D07DD2DE-F619-49DD-B5E7-03A290FF4ED1}"/>
          </ac:spMkLst>
        </pc:spChg>
        <pc:spChg chg="mod">
          <ac:chgData name="Rodrigo Ramos Guimaraes" userId="6af54068-40c4-4a66-844e-5e6f8b2d5aa9" providerId="ADAL" clId="{D16EA4EF-6474-244E-BF9A-9B3670155F1F}" dt="2025-07-10T20:21:15.340" v="119" actId="790"/>
          <ac:spMkLst>
            <pc:docMk/>
            <pc:sldMk cId="1165016781" sldId="268"/>
            <ac:spMk id="93" creationId="{85149191-5F60-4A28-AAFF-039F96B0F3EC}"/>
          </ac:spMkLst>
        </pc:spChg>
        <pc:spChg chg="mod">
          <ac:chgData name="Rodrigo Ramos Guimaraes" userId="6af54068-40c4-4a66-844e-5e6f8b2d5aa9" providerId="ADAL" clId="{D16EA4EF-6474-244E-BF9A-9B3670155F1F}" dt="2025-07-10T20:21:15.340" v="119" actId="790"/>
          <ac:spMkLst>
            <pc:docMk/>
            <pc:sldMk cId="1165016781" sldId="268"/>
            <ac:spMk id="95" creationId="{F8260ED5-17F7-4158-B241-D51DD4CF1B7E}"/>
          </ac:spMkLst>
        </pc:spChg>
        <pc:picChg chg="del">
          <ac:chgData name="Rodrigo Ramos Guimaraes" userId="6af54068-40c4-4a66-844e-5e6f8b2d5aa9" providerId="ADAL" clId="{D16EA4EF-6474-244E-BF9A-9B3670155F1F}" dt="2025-07-10T20:21:37.892" v="151" actId="478"/>
          <ac:picMkLst>
            <pc:docMk/>
            <pc:sldMk cId="1165016781" sldId="268"/>
            <ac:picMk id="3" creationId="{69130AF2-2D81-638F-A6D0-ECBEB94831CE}"/>
          </ac:picMkLst>
        </pc:picChg>
      </pc:sldChg>
      <pc:sldChg chg="modSp mod">
        <pc:chgData name="Rodrigo Ramos Guimaraes" userId="6af54068-40c4-4a66-844e-5e6f8b2d5aa9" providerId="ADAL" clId="{D16EA4EF-6474-244E-BF9A-9B3670155F1F}" dt="2025-07-10T20:30:17.499" v="1007" actId="790"/>
        <pc:sldMkLst>
          <pc:docMk/>
          <pc:sldMk cId="3846155148" sldId="269"/>
        </pc:sldMkLst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846155148" sldId="269"/>
            <ac:spMk id="2" creationId="{8C3C0484-B36E-BB36-5DD8-320693B9925A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846155148" sldId="269"/>
            <ac:spMk id="16" creationId="{A0803E20-D71E-6CA8-E227-AEBE26EDEEB9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846155148" sldId="269"/>
            <ac:spMk id="18" creationId="{3E9E1DC8-2B8B-4F18-7B29-DF3981CB5DAB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846155148" sldId="269"/>
            <ac:spMk id="20" creationId="{AAADFFDA-C633-E1D1-6838-4014F630294C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846155148" sldId="269"/>
            <ac:spMk id="22" creationId="{7CA01DBA-1D12-5EE5-DDEC-11187728ABB0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846155148" sldId="269"/>
            <ac:spMk id="24" creationId="{9FFA4F29-67A7-0685-2538-336207172044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3846155148" sldId="269"/>
            <ac:spMk id="26" creationId="{7CF01C11-15AC-EF75-631F-B1164C3EF47C}"/>
          </ac:spMkLst>
        </pc:spChg>
      </pc:sldChg>
      <pc:sldChg chg="delSp modSp add mod">
        <pc:chgData name="Rodrigo Ramos Guimaraes" userId="6af54068-40c4-4a66-844e-5e6f8b2d5aa9" providerId="ADAL" clId="{D16EA4EF-6474-244E-BF9A-9B3670155F1F}" dt="2025-07-11T11:27:13.991" v="2271" actId="403"/>
        <pc:sldMkLst>
          <pc:docMk/>
          <pc:sldMk cId="3881599911" sldId="270"/>
        </pc:sldMkLst>
        <pc:spChg chg="mod">
          <ac:chgData name="Rodrigo Ramos Guimaraes" userId="6af54068-40c4-4a66-844e-5e6f8b2d5aa9" providerId="ADAL" clId="{D16EA4EF-6474-244E-BF9A-9B3670155F1F}" dt="2025-07-11T11:26:36.589" v="2117" actId="20577"/>
          <ac:spMkLst>
            <pc:docMk/>
            <pc:sldMk cId="3881599911" sldId="270"/>
            <ac:spMk id="2" creationId="{06516543-C626-289D-8CF3-BB4964F85494}"/>
          </ac:spMkLst>
        </pc:spChg>
        <pc:spChg chg="mod">
          <ac:chgData name="Rodrigo Ramos Guimaraes" userId="6af54068-40c4-4a66-844e-5e6f8b2d5aa9" providerId="ADAL" clId="{D16EA4EF-6474-244E-BF9A-9B3670155F1F}" dt="2025-07-11T11:27:13.991" v="2271" actId="403"/>
          <ac:spMkLst>
            <pc:docMk/>
            <pc:sldMk cId="3881599911" sldId="270"/>
            <ac:spMk id="4" creationId="{507AC58A-F8FF-AD0D-2ECC-B9DAD0FC071D}"/>
          </ac:spMkLst>
        </pc:spChg>
        <pc:spChg chg="del mod">
          <ac:chgData name="Rodrigo Ramos Guimaraes" userId="6af54068-40c4-4a66-844e-5e6f8b2d5aa9" providerId="ADAL" clId="{D16EA4EF-6474-244E-BF9A-9B3670155F1F}" dt="2025-07-11T11:26:42.326" v="2120" actId="478"/>
          <ac:spMkLst>
            <pc:docMk/>
            <pc:sldMk cId="3881599911" sldId="270"/>
            <ac:spMk id="5" creationId="{EEB79680-1C7F-90AB-BA51-47704D1E4169}"/>
          </ac:spMkLst>
        </pc:spChg>
      </pc:sldChg>
      <pc:sldChg chg="addSp delSp modSp add mod setBg">
        <pc:chgData name="Rodrigo Ramos Guimaraes" userId="6af54068-40c4-4a66-844e-5e6f8b2d5aa9" providerId="ADAL" clId="{D16EA4EF-6474-244E-BF9A-9B3670155F1F}" dt="2025-07-10T20:36:26.828" v="1872" actId="14100"/>
        <pc:sldMkLst>
          <pc:docMk/>
          <pc:sldMk cId="2600051243" sldId="271"/>
        </pc:sldMkLst>
        <pc:spChg chg="mod">
          <ac:chgData name="Rodrigo Ramos Guimaraes" userId="6af54068-40c4-4a66-844e-5e6f8b2d5aa9" providerId="ADAL" clId="{D16EA4EF-6474-244E-BF9A-9B3670155F1F}" dt="2025-07-10T20:35:35.352" v="1629" actId="20577"/>
          <ac:spMkLst>
            <pc:docMk/>
            <pc:sldMk cId="2600051243" sldId="271"/>
            <ac:spMk id="2" creationId="{FE2048AC-6CDE-7911-8B8F-F968E5600C36}"/>
          </ac:spMkLst>
        </pc:spChg>
        <pc:spChg chg="add mod">
          <ac:chgData name="Rodrigo Ramos Guimaraes" userId="6af54068-40c4-4a66-844e-5e6f8b2d5aa9" providerId="ADAL" clId="{D16EA4EF-6474-244E-BF9A-9B3670155F1F}" dt="2025-07-10T20:27:32.792" v="809"/>
          <ac:spMkLst>
            <pc:docMk/>
            <pc:sldMk cId="2600051243" sldId="271"/>
            <ac:spMk id="4" creationId="{0BEF5357-2DE2-034D-0930-52E8E1C74FC4}"/>
          </ac:spMkLst>
        </pc:spChg>
        <pc:spChg chg="add mod">
          <ac:chgData name="Rodrigo Ramos Guimaraes" userId="6af54068-40c4-4a66-844e-5e6f8b2d5aa9" providerId="ADAL" clId="{D16EA4EF-6474-244E-BF9A-9B3670155F1F}" dt="2025-07-10T20:27:32.792" v="809"/>
          <ac:spMkLst>
            <pc:docMk/>
            <pc:sldMk cId="2600051243" sldId="271"/>
            <ac:spMk id="5" creationId="{048ECD71-C724-18B9-9C47-ADE5B88FC9A0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600051243" sldId="271"/>
            <ac:spMk id="9" creationId="{45D37F4E-DDB4-456B-97E0-9937730A039F}"/>
          </ac:spMkLst>
        </pc:spChg>
        <pc:spChg chg="add 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2600051243" sldId="271"/>
            <ac:spMk id="10" creationId="{B2DD41CD-8F47-4F56-AD12-4E2FF7696987}"/>
          </ac:spMkLst>
        </pc:spChg>
        <pc:spChg chg="add mod">
          <ac:chgData name="Rodrigo Ramos Guimaraes" userId="6af54068-40c4-4a66-844e-5e6f8b2d5aa9" providerId="ADAL" clId="{D16EA4EF-6474-244E-BF9A-9B3670155F1F}" dt="2025-07-10T20:36:26.828" v="1872" actId="14100"/>
          <ac:spMkLst>
            <pc:docMk/>
            <pc:sldMk cId="2600051243" sldId="271"/>
            <ac:spMk id="11" creationId="{B095FCF2-DECB-3DC4-F98B-20B43E0D2822}"/>
          </ac:spMkLst>
        </pc:spChg>
        <pc:spChg chg="add del">
          <ac:chgData name="Rodrigo Ramos Guimaraes" userId="6af54068-40c4-4a66-844e-5e6f8b2d5aa9" providerId="ADAL" clId="{D16EA4EF-6474-244E-BF9A-9B3670155F1F}" dt="2025-07-10T20:26:51.567" v="804" actId="26606"/>
          <ac:spMkLst>
            <pc:docMk/>
            <pc:sldMk cId="2600051243" sldId="271"/>
            <ac:spMk id="12" creationId="{C4285719-470E-454C-AF62-8323075F1F5B}"/>
          </ac:spMkLst>
        </pc:spChg>
        <pc:spChg chg="add del">
          <ac:chgData name="Rodrigo Ramos Guimaraes" userId="6af54068-40c4-4a66-844e-5e6f8b2d5aa9" providerId="ADAL" clId="{D16EA4EF-6474-244E-BF9A-9B3670155F1F}" dt="2025-07-10T20:26:51.567" v="804" actId="26606"/>
          <ac:spMkLst>
            <pc:docMk/>
            <pc:sldMk cId="2600051243" sldId="271"/>
            <ac:spMk id="14" creationId="{CD9FE4EF-C4D8-49A0-B2FF-81D8DB7D8A24}"/>
          </ac:spMkLst>
        </pc:spChg>
        <pc:spChg chg="add del">
          <ac:chgData name="Rodrigo Ramos Guimaraes" userId="6af54068-40c4-4a66-844e-5e6f8b2d5aa9" providerId="ADAL" clId="{D16EA4EF-6474-244E-BF9A-9B3670155F1F}" dt="2025-07-10T20:26:51.567" v="804" actId="26606"/>
          <ac:spMkLst>
            <pc:docMk/>
            <pc:sldMk cId="2600051243" sldId="271"/>
            <ac:spMk id="16" creationId="{4300840D-0A0B-4512-BACA-B439D5B9C57C}"/>
          </ac:spMkLst>
        </pc:spChg>
        <pc:spChg chg="add del">
          <ac:chgData name="Rodrigo Ramos Guimaraes" userId="6af54068-40c4-4a66-844e-5e6f8b2d5aa9" providerId="ADAL" clId="{D16EA4EF-6474-244E-BF9A-9B3670155F1F}" dt="2025-07-10T20:26:51.567" v="804" actId="26606"/>
          <ac:spMkLst>
            <pc:docMk/>
            <pc:sldMk cId="2600051243" sldId="271"/>
            <ac:spMk id="18" creationId="{D2B78728-A580-49A7-84F9-6EF6F583ADE0}"/>
          </ac:spMkLst>
        </pc:spChg>
        <pc:spChg chg="add del">
          <ac:chgData name="Rodrigo Ramos Guimaraes" userId="6af54068-40c4-4a66-844e-5e6f8b2d5aa9" providerId="ADAL" clId="{D16EA4EF-6474-244E-BF9A-9B3670155F1F}" dt="2025-07-10T20:26:51.567" v="804" actId="26606"/>
          <ac:spMkLst>
            <pc:docMk/>
            <pc:sldMk cId="2600051243" sldId="271"/>
            <ac:spMk id="20" creationId="{38FAA1A1-D861-433F-88FA-1E9D6FD31D11}"/>
          </ac:spMkLst>
        </pc:spChg>
        <pc:spChg chg="add del">
          <ac:chgData name="Rodrigo Ramos Guimaraes" userId="6af54068-40c4-4a66-844e-5e6f8b2d5aa9" providerId="ADAL" clId="{D16EA4EF-6474-244E-BF9A-9B3670155F1F}" dt="2025-07-10T20:26:51.567" v="804" actId="26606"/>
          <ac:spMkLst>
            <pc:docMk/>
            <pc:sldMk cId="2600051243" sldId="271"/>
            <ac:spMk id="22" creationId="{8D71EDA1-87BF-4D5D-AB79-F346FD19278A}"/>
          </ac:spMkLst>
        </pc:spChg>
        <pc:grpChg chg="add mod">
          <ac:chgData name="Rodrigo Ramos Guimaraes" userId="6af54068-40c4-4a66-844e-5e6f8b2d5aa9" providerId="ADAL" clId="{D16EA4EF-6474-244E-BF9A-9B3670155F1F}" dt="2025-07-10T20:27:32.792" v="809"/>
          <ac:grpSpMkLst>
            <pc:docMk/>
            <pc:sldMk cId="2600051243" sldId="271"/>
            <ac:grpSpMk id="3" creationId="{79F6D854-A765-F026-BCD3-C73E9EA620F8}"/>
          </ac:grpSpMkLst>
        </pc:grpChg>
        <pc:graphicFrameChg chg="del mod">
          <ac:chgData name="Rodrigo Ramos Guimaraes" userId="6af54068-40c4-4a66-844e-5e6f8b2d5aa9" providerId="ADAL" clId="{D16EA4EF-6474-244E-BF9A-9B3670155F1F}" dt="2025-07-10T20:26:37.426" v="802" actId="478"/>
          <ac:graphicFrameMkLst>
            <pc:docMk/>
            <pc:sldMk cId="2600051243" sldId="271"/>
            <ac:graphicFrameMk id="6" creationId="{3C7D58C3-7B56-781E-1566-AD60C0AE85E2}"/>
          </ac:graphicFrameMkLst>
        </pc:graphicFrameChg>
        <pc:graphicFrameChg chg="del mod modGraphic">
          <ac:chgData name="Rodrigo Ramos Guimaraes" userId="6af54068-40c4-4a66-844e-5e6f8b2d5aa9" providerId="ADAL" clId="{D16EA4EF-6474-244E-BF9A-9B3670155F1F}" dt="2025-07-10T20:35:25.960" v="1594" actId="478"/>
          <ac:graphicFrameMkLst>
            <pc:docMk/>
            <pc:sldMk cId="2600051243" sldId="271"/>
            <ac:graphicFrameMk id="7" creationId="{03106837-DDF3-EDA5-54F9-D75BF30ADACB}"/>
          </ac:graphicFrameMkLst>
        </pc:graphicFrameChg>
        <pc:graphicFrameChg chg="add del mod modGraphic">
          <ac:chgData name="Rodrigo Ramos Guimaraes" userId="6af54068-40c4-4a66-844e-5e6f8b2d5aa9" providerId="ADAL" clId="{D16EA4EF-6474-244E-BF9A-9B3670155F1F}" dt="2025-07-10T20:35:25.960" v="1594" actId="478"/>
          <ac:graphicFrameMkLst>
            <pc:docMk/>
            <pc:sldMk cId="2600051243" sldId="271"/>
            <ac:graphicFrameMk id="8" creationId="{6133C11A-336F-DAAF-3277-AF3325D6AA22}"/>
          </ac:graphicFrameMkLst>
        </pc:graphicFrameChg>
      </pc:sldChg>
      <pc:sldChg chg="addSp delSp modSp add mod">
        <pc:chgData name="Rodrigo Ramos Guimaraes" userId="6af54068-40c4-4a66-844e-5e6f8b2d5aa9" providerId="ADAL" clId="{D16EA4EF-6474-244E-BF9A-9B3670155F1F}" dt="2025-07-10T20:32:30.280" v="1226" actId="1076"/>
        <pc:sldMkLst>
          <pc:docMk/>
          <pc:sldMk cId="1338515731" sldId="272"/>
        </pc:sldMkLst>
        <pc:spChg chg="mod">
          <ac:chgData name="Rodrigo Ramos Guimaraes" userId="6af54068-40c4-4a66-844e-5e6f8b2d5aa9" providerId="ADAL" clId="{D16EA4EF-6474-244E-BF9A-9B3670155F1F}" dt="2025-07-10T20:30:28.775" v="1024" actId="20577"/>
          <ac:spMkLst>
            <pc:docMk/>
            <pc:sldMk cId="1338515731" sldId="272"/>
            <ac:spMk id="2" creationId="{0763D723-51C8-2F55-E354-FE78A3296D30}"/>
          </ac:spMkLst>
        </pc:spChg>
        <pc:spChg chg="add mod">
          <ac:chgData name="Rodrigo Ramos Guimaraes" userId="6af54068-40c4-4a66-844e-5e6f8b2d5aa9" providerId="ADAL" clId="{D16EA4EF-6474-244E-BF9A-9B3670155F1F}" dt="2025-07-10T20:32:09.351" v="1222" actId="1076"/>
          <ac:spMkLst>
            <pc:docMk/>
            <pc:sldMk cId="1338515731" sldId="272"/>
            <ac:spMk id="3" creationId="{6853A051-3727-FD69-0B06-48A3E38093C8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338515731" sldId="272"/>
            <ac:spMk id="9" creationId="{5983DE8A-BAA4-746D-078F-2D7FD31D3E54}"/>
          </ac:spMkLst>
        </pc:spChg>
        <pc:spChg chg="mod">
          <ac:chgData name="Rodrigo Ramos Guimaraes" userId="6af54068-40c4-4a66-844e-5e6f8b2d5aa9" providerId="ADAL" clId="{D16EA4EF-6474-244E-BF9A-9B3670155F1F}" dt="2025-07-10T20:30:17.499" v="1007" actId="790"/>
          <ac:spMkLst>
            <pc:docMk/>
            <pc:sldMk cId="1338515731" sldId="272"/>
            <ac:spMk id="10" creationId="{6830553F-649A-813D-8544-ADFAB9F20880}"/>
          </ac:spMkLst>
        </pc:spChg>
        <pc:graphicFrameChg chg="del mod modGraphic">
          <ac:chgData name="Rodrigo Ramos Guimaraes" userId="6af54068-40c4-4a66-844e-5e6f8b2d5aa9" providerId="ADAL" clId="{D16EA4EF-6474-244E-BF9A-9B3670155F1F}" dt="2025-07-10T20:30:40.806" v="1029" actId="478"/>
          <ac:graphicFrameMkLst>
            <pc:docMk/>
            <pc:sldMk cId="1338515731" sldId="272"/>
            <ac:graphicFrameMk id="7" creationId="{48BE3A72-EAC8-23E9-3724-C9A2C922B9FC}"/>
          </ac:graphicFrameMkLst>
        </pc:graphicFrameChg>
        <pc:graphicFrameChg chg="del mod modGraphic">
          <ac:chgData name="Rodrigo Ramos Guimaraes" userId="6af54068-40c4-4a66-844e-5e6f8b2d5aa9" providerId="ADAL" clId="{D16EA4EF-6474-244E-BF9A-9B3670155F1F}" dt="2025-07-10T20:30:40.806" v="1029" actId="478"/>
          <ac:graphicFrameMkLst>
            <pc:docMk/>
            <pc:sldMk cId="1338515731" sldId="272"/>
            <ac:graphicFrameMk id="8" creationId="{1B2BA2CB-A90C-EDFB-276C-0B02CE96C196}"/>
          </ac:graphicFrameMkLst>
        </pc:graphicFrameChg>
        <pc:picChg chg="add mod">
          <ac:chgData name="Rodrigo Ramos Guimaraes" userId="6af54068-40c4-4a66-844e-5e6f8b2d5aa9" providerId="ADAL" clId="{D16EA4EF-6474-244E-BF9A-9B3670155F1F}" dt="2025-07-10T20:32:30.280" v="1226" actId="1076"/>
          <ac:picMkLst>
            <pc:docMk/>
            <pc:sldMk cId="1338515731" sldId="272"/>
            <ac:picMk id="4" creationId="{FA3F10D4-CAE3-F07E-9487-515D2FE2230E}"/>
          </ac:picMkLst>
        </pc:picChg>
      </pc:sldChg>
      <pc:sldChg chg="addSp delSp modSp add mod">
        <pc:chgData name="Rodrigo Ramos Guimaraes" userId="6af54068-40c4-4a66-844e-5e6f8b2d5aa9" providerId="ADAL" clId="{D16EA4EF-6474-244E-BF9A-9B3670155F1F}" dt="2025-07-10T20:34:25.537" v="1572" actId="20577"/>
        <pc:sldMkLst>
          <pc:docMk/>
          <pc:sldMk cId="156217141" sldId="273"/>
        </pc:sldMkLst>
        <pc:spChg chg="mod">
          <ac:chgData name="Rodrigo Ramos Guimaraes" userId="6af54068-40c4-4a66-844e-5e6f8b2d5aa9" providerId="ADAL" clId="{D16EA4EF-6474-244E-BF9A-9B3670155F1F}" dt="2025-07-10T20:34:25.537" v="1572" actId="20577"/>
          <ac:spMkLst>
            <pc:docMk/>
            <pc:sldMk cId="156217141" sldId="273"/>
            <ac:spMk id="3" creationId="{5C1D02C0-AF68-8D17-F901-8193E0FC5E48}"/>
          </ac:spMkLst>
        </pc:spChg>
        <pc:picChg chg="del mod">
          <ac:chgData name="Rodrigo Ramos Guimaraes" userId="6af54068-40c4-4a66-844e-5e6f8b2d5aa9" providerId="ADAL" clId="{D16EA4EF-6474-244E-BF9A-9B3670155F1F}" dt="2025-07-10T20:33:14.070" v="1261" actId="478"/>
          <ac:picMkLst>
            <pc:docMk/>
            <pc:sldMk cId="156217141" sldId="273"/>
            <ac:picMk id="4" creationId="{8351E92C-3C9E-9AE8-53A6-535F30CA33B8}"/>
          </ac:picMkLst>
        </pc:picChg>
        <pc:picChg chg="add mod">
          <ac:chgData name="Rodrigo Ramos Guimaraes" userId="6af54068-40c4-4a66-844e-5e6f8b2d5aa9" providerId="ADAL" clId="{D16EA4EF-6474-244E-BF9A-9B3670155F1F}" dt="2025-07-10T20:34:00.255" v="1426" actId="14100"/>
          <ac:picMkLst>
            <pc:docMk/>
            <pc:sldMk cId="156217141" sldId="273"/>
            <ac:picMk id="5" creationId="{681CE48C-1AEB-F8F3-EA9D-95C69D3D2D96}"/>
          </ac:picMkLst>
        </pc:picChg>
      </pc:sldChg>
      <pc:sldChg chg="add">
        <pc:chgData name="Rodrigo Ramos Guimaraes" userId="6af54068-40c4-4a66-844e-5e6f8b2d5aa9" providerId="ADAL" clId="{D16EA4EF-6474-244E-BF9A-9B3670155F1F}" dt="2025-07-10T20:35:13.234" v="1573" actId="2890"/>
        <pc:sldMkLst>
          <pc:docMk/>
          <pc:sldMk cId="2805694009" sldId="274"/>
        </pc:sldMkLst>
      </pc:sldChg>
      <pc:sldChg chg="delSp modSp add mod setBg delDesignElem">
        <pc:chgData name="Rodrigo Ramos Guimaraes" userId="6af54068-40c4-4a66-844e-5e6f8b2d5aa9" providerId="ADAL" clId="{D16EA4EF-6474-244E-BF9A-9B3670155F1F}" dt="2025-07-10T20:41:16.188" v="2109" actId="20577"/>
        <pc:sldMkLst>
          <pc:docMk/>
          <pc:sldMk cId="1436690917" sldId="275"/>
        </pc:sldMkLst>
        <pc:spChg chg="mod">
          <ac:chgData name="Rodrigo Ramos Guimaraes" userId="6af54068-40c4-4a66-844e-5e6f8b2d5aa9" providerId="ADAL" clId="{D16EA4EF-6474-244E-BF9A-9B3670155F1F}" dt="2025-07-10T20:37:22.077" v="2030" actId="20577"/>
          <ac:spMkLst>
            <pc:docMk/>
            <pc:sldMk cId="1436690917" sldId="275"/>
            <ac:spMk id="2" creationId="{7C077B52-104B-9967-5FBE-D582294CE1A8}"/>
          </ac:spMkLst>
        </pc:spChg>
        <pc:spChg chg="del">
          <ac:chgData name="Rodrigo Ramos Guimaraes" userId="6af54068-40c4-4a66-844e-5e6f8b2d5aa9" providerId="ADAL" clId="{D16EA4EF-6474-244E-BF9A-9B3670155F1F}" dt="2025-07-10T20:36:34.822" v="1874"/>
          <ac:spMkLst>
            <pc:docMk/>
            <pc:sldMk cId="1436690917" sldId="275"/>
            <ac:spMk id="9" creationId="{9CDE22BF-BF3E-8B6C-67A7-489C6FA748D2}"/>
          </ac:spMkLst>
        </pc:spChg>
        <pc:spChg chg="del">
          <ac:chgData name="Rodrigo Ramos Guimaraes" userId="6af54068-40c4-4a66-844e-5e6f8b2d5aa9" providerId="ADAL" clId="{D16EA4EF-6474-244E-BF9A-9B3670155F1F}" dt="2025-07-10T20:36:34.822" v="1874"/>
          <ac:spMkLst>
            <pc:docMk/>
            <pc:sldMk cId="1436690917" sldId="275"/>
            <ac:spMk id="11" creationId="{C23A2BFF-8198-BA35-9E8A-30CCFFCBEC9D}"/>
          </ac:spMkLst>
        </pc:spChg>
        <pc:graphicFrameChg chg="mod">
          <ac:chgData name="Rodrigo Ramos Guimaraes" userId="6af54068-40c4-4a66-844e-5e6f8b2d5aa9" providerId="ADAL" clId="{D16EA4EF-6474-244E-BF9A-9B3670155F1F}" dt="2025-07-10T20:41:16.188" v="2109" actId="20577"/>
          <ac:graphicFrameMkLst>
            <pc:docMk/>
            <pc:sldMk cId="1436690917" sldId="275"/>
            <ac:graphicFrameMk id="13" creationId="{2FA9DB3A-9985-D72C-9AB6-485BFC666EA9}"/>
          </ac:graphicFrameMkLst>
        </pc:graphicFrameChg>
      </pc:sldChg>
      <pc:sldChg chg="add">
        <pc:chgData name="Rodrigo Ramos Guimaraes" userId="6af54068-40c4-4a66-844e-5e6f8b2d5aa9" providerId="ADAL" clId="{D16EA4EF-6474-244E-BF9A-9B3670155F1F}" dt="2025-07-11T11:26:33.501" v="2110" actId="2890"/>
        <pc:sldMkLst>
          <pc:docMk/>
          <pc:sldMk cId="2156577502" sldId="276"/>
        </pc:sldMkLst>
      </pc:sldChg>
    </pc:docChg>
  </pc:docChgLst>
  <pc:docChgLst>
    <pc:chgData name="Rodrigo Ramos Guimaraes" userId="6af54068-40c4-4a66-844e-5e6f8b2d5aa9" providerId="ADAL" clId="{45B1B454-9A21-5667-BCFF-CE4D803FBE13}"/>
    <pc:docChg chg="custSel addSld modSld">
      <pc:chgData name="Rodrigo Ramos Guimaraes" userId="6af54068-40c4-4a66-844e-5e6f8b2d5aa9" providerId="ADAL" clId="{45B1B454-9A21-5667-BCFF-CE4D803FBE13}" dt="2025-07-02T11:29:05.693" v="421" actId="14100"/>
      <pc:docMkLst>
        <pc:docMk/>
      </pc:docMkLst>
      <pc:sldChg chg="addSp delSp modSp add mod">
        <pc:chgData name="Rodrigo Ramos Guimaraes" userId="6af54068-40c4-4a66-844e-5e6f8b2d5aa9" providerId="ADAL" clId="{45B1B454-9A21-5667-BCFF-CE4D803FBE13}" dt="2025-07-01T23:41:20.755" v="258" actId="20577"/>
        <pc:sldMkLst>
          <pc:docMk/>
          <pc:sldMk cId="1948056165" sldId="263"/>
        </pc:sldMkLst>
        <pc:spChg chg="mod">
          <ac:chgData name="Rodrigo Ramos Guimaraes" userId="6af54068-40c4-4a66-844e-5e6f8b2d5aa9" providerId="ADAL" clId="{45B1B454-9A21-5667-BCFF-CE4D803FBE13}" dt="2025-07-01T22:56:55.107" v="18" actId="20577"/>
          <ac:spMkLst>
            <pc:docMk/>
            <pc:sldMk cId="1948056165" sldId="263"/>
            <ac:spMk id="2" creationId="{E72AE8AE-3A6F-A288-1F26-F50AEA538897}"/>
          </ac:spMkLst>
        </pc:spChg>
        <pc:graphicFrameChg chg="add mod">
          <ac:chgData name="Rodrigo Ramos Guimaraes" userId="6af54068-40c4-4a66-844e-5e6f8b2d5aa9" providerId="ADAL" clId="{45B1B454-9A21-5667-BCFF-CE4D803FBE13}" dt="2025-07-01T23:41:20.755" v="258" actId="20577"/>
          <ac:graphicFrameMkLst>
            <pc:docMk/>
            <pc:sldMk cId="1948056165" sldId="263"/>
            <ac:graphicFrameMk id="13" creationId="{072ADBA8-1DCC-5078-FD0E-D77908957EEE}"/>
          </ac:graphicFrameMkLst>
        </pc:graphicFrameChg>
      </pc:sldChg>
      <pc:sldChg chg="addSp delSp modSp add mod">
        <pc:chgData name="Rodrigo Ramos Guimaraes" userId="6af54068-40c4-4a66-844e-5e6f8b2d5aa9" providerId="ADAL" clId="{45B1B454-9A21-5667-BCFF-CE4D803FBE13}" dt="2025-07-01T23:43:13.638" v="302" actId="20577"/>
        <pc:sldMkLst>
          <pc:docMk/>
          <pc:sldMk cId="2376789722" sldId="264"/>
        </pc:sldMkLst>
        <pc:spChg chg="mod">
          <ac:chgData name="Rodrigo Ramos Guimaraes" userId="6af54068-40c4-4a66-844e-5e6f8b2d5aa9" providerId="ADAL" clId="{45B1B454-9A21-5667-BCFF-CE4D803FBE13}" dt="2025-07-01T23:43:13.638" v="302" actId="20577"/>
          <ac:spMkLst>
            <pc:docMk/>
            <pc:sldMk cId="2376789722" sldId="264"/>
            <ac:spMk id="2" creationId="{3B3D6AD8-ACF4-487D-0407-0BE6DFD07333}"/>
          </ac:spMkLst>
        </pc:spChg>
        <pc:spChg chg="add">
          <ac:chgData name="Rodrigo Ramos Guimaraes" userId="6af54068-40c4-4a66-844e-5e6f8b2d5aa9" providerId="ADAL" clId="{45B1B454-9A21-5667-BCFF-CE4D803FBE13}" dt="2025-07-01T23:42:00.820" v="263" actId="26606"/>
          <ac:spMkLst>
            <pc:docMk/>
            <pc:sldMk cId="2376789722" sldId="264"/>
            <ac:spMk id="16" creationId="{A4E37431-20F0-4DD6-84A9-ED2B644943A2}"/>
          </ac:spMkLst>
        </pc:spChg>
        <pc:spChg chg="add">
          <ac:chgData name="Rodrigo Ramos Guimaraes" userId="6af54068-40c4-4a66-844e-5e6f8b2d5aa9" providerId="ADAL" clId="{45B1B454-9A21-5667-BCFF-CE4D803FBE13}" dt="2025-07-01T23:42:00.820" v="263" actId="26606"/>
          <ac:spMkLst>
            <pc:docMk/>
            <pc:sldMk cId="2376789722" sldId="264"/>
            <ac:spMk id="18" creationId="{0AE98B72-66C6-4AB4-AF0D-BA830DE86393}"/>
          </ac:spMkLst>
        </pc:spChg>
        <pc:spChg chg="add">
          <ac:chgData name="Rodrigo Ramos Guimaraes" userId="6af54068-40c4-4a66-844e-5e6f8b2d5aa9" providerId="ADAL" clId="{45B1B454-9A21-5667-BCFF-CE4D803FBE13}" dt="2025-07-01T23:42:00.820" v="263" actId="26606"/>
          <ac:spMkLst>
            <pc:docMk/>
            <pc:sldMk cId="2376789722" sldId="264"/>
            <ac:spMk id="20" creationId="{407EAFC6-733F-403D-BB4D-05A3A28742F1}"/>
          </ac:spMkLst>
        </pc:spChg>
        <pc:spChg chg="add">
          <ac:chgData name="Rodrigo Ramos Guimaraes" userId="6af54068-40c4-4a66-844e-5e6f8b2d5aa9" providerId="ADAL" clId="{45B1B454-9A21-5667-BCFF-CE4D803FBE13}" dt="2025-07-01T23:42:00.820" v="263" actId="26606"/>
          <ac:spMkLst>
            <pc:docMk/>
            <pc:sldMk cId="2376789722" sldId="264"/>
            <ac:spMk id="22" creationId="{17A36730-4CB0-4F61-AD11-A44C9765833F}"/>
          </ac:spMkLst>
        </pc:spChg>
        <pc:spChg chg="add">
          <ac:chgData name="Rodrigo Ramos Guimaraes" userId="6af54068-40c4-4a66-844e-5e6f8b2d5aa9" providerId="ADAL" clId="{45B1B454-9A21-5667-BCFF-CE4D803FBE13}" dt="2025-07-01T23:42:00.820" v="263" actId="26606"/>
          <ac:spMkLst>
            <pc:docMk/>
            <pc:sldMk cId="2376789722" sldId="264"/>
            <ac:spMk id="24" creationId="{C69C79E1-F916-4929-A4F3-DE763D4BFA57}"/>
          </ac:spMkLst>
        </pc:spChg>
        <pc:spChg chg="add">
          <ac:chgData name="Rodrigo Ramos Guimaraes" userId="6af54068-40c4-4a66-844e-5e6f8b2d5aa9" providerId="ADAL" clId="{45B1B454-9A21-5667-BCFF-CE4D803FBE13}" dt="2025-07-01T23:42:00.820" v="263" actId="26606"/>
          <ac:spMkLst>
            <pc:docMk/>
            <pc:sldMk cId="2376789722" sldId="264"/>
            <ac:spMk id="26" creationId="{767334AB-16BD-4EC7-8C6B-4B5171600933}"/>
          </ac:spMkLst>
        </pc:spChg>
        <pc:picChg chg="add mod">
          <ac:chgData name="Rodrigo Ramos Guimaraes" userId="6af54068-40c4-4a66-844e-5e6f8b2d5aa9" providerId="ADAL" clId="{45B1B454-9A21-5667-BCFF-CE4D803FBE13}" dt="2025-07-01T23:42:00.820" v="263" actId="26606"/>
          <ac:picMkLst>
            <pc:docMk/>
            <pc:sldMk cId="2376789722" sldId="264"/>
            <ac:picMk id="6" creationId="{6BC2A33D-94B1-9CC7-3FE2-2F163D1B4176}"/>
          </ac:picMkLst>
        </pc:picChg>
      </pc:sldChg>
      <pc:sldChg chg="addSp delSp modSp add mod">
        <pc:chgData name="Rodrigo Ramos Guimaraes" userId="6af54068-40c4-4a66-844e-5e6f8b2d5aa9" providerId="ADAL" clId="{45B1B454-9A21-5667-BCFF-CE4D803FBE13}" dt="2025-07-01T23:43:09.359" v="295" actId="20577"/>
        <pc:sldMkLst>
          <pc:docMk/>
          <pc:sldMk cId="1231058512" sldId="265"/>
        </pc:sldMkLst>
        <pc:spChg chg="mod">
          <ac:chgData name="Rodrigo Ramos Guimaraes" userId="6af54068-40c4-4a66-844e-5e6f8b2d5aa9" providerId="ADAL" clId="{45B1B454-9A21-5667-BCFF-CE4D803FBE13}" dt="2025-07-01T23:43:09.359" v="295" actId="20577"/>
          <ac:spMkLst>
            <pc:docMk/>
            <pc:sldMk cId="1231058512" sldId="265"/>
            <ac:spMk id="2" creationId="{464E57C0-2DCD-6657-B5D7-5239E29ED2E1}"/>
          </ac:spMkLst>
        </pc:spChg>
        <pc:spChg chg="add">
          <ac:chgData name="Rodrigo Ramos Guimaraes" userId="6af54068-40c4-4a66-844e-5e6f8b2d5aa9" providerId="ADAL" clId="{45B1B454-9A21-5667-BCFF-CE4D803FBE13}" dt="2025-07-01T23:43:02.058" v="281" actId="26606"/>
          <ac:spMkLst>
            <pc:docMk/>
            <pc:sldMk cId="1231058512" sldId="265"/>
            <ac:spMk id="33" creationId="{0AE98B72-66C6-4AB4-AF0D-BA830DE86393}"/>
          </ac:spMkLst>
        </pc:spChg>
        <pc:spChg chg="add">
          <ac:chgData name="Rodrigo Ramos Guimaraes" userId="6af54068-40c4-4a66-844e-5e6f8b2d5aa9" providerId="ADAL" clId="{45B1B454-9A21-5667-BCFF-CE4D803FBE13}" dt="2025-07-01T23:43:02.058" v="281" actId="26606"/>
          <ac:spMkLst>
            <pc:docMk/>
            <pc:sldMk cId="1231058512" sldId="265"/>
            <ac:spMk id="37" creationId="{17A36730-4CB0-4F61-AD11-A44C9765833F}"/>
          </ac:spMkLst>
        </pc:spChg>
        <pc:spChg chg="add">
          <ac:chgData name="Rodrigo Ramos Guimaraes" userId="6af54068-40c4-4a66-844e-5e6f8b2d5aa9" providerId="ADAL" clId="{45B1B454-9A21-5667-BCFF-CE4D803FBE13}" dt="2025-07-01T23:43:02.058" v="281" actId="26606"/>
          <ac:spMkLst>
            <pc:docMk/>
            <pc:sldMk cId="1231058512" sldId="265"/>
            <ac:spMk id="39" creationId="{C69C79E1-F916-4929-A4F3-DE763D4BFA57}"/>
          </ac:spMkLst>
        </pc:spChg>
        <pc:spChg chg="add">
          <ac:chgData name="Rodrigo Ramos Guimaraes" userId="6af54068-40c4-4a66-844e-5e6f8b2d5aa9" providerId="ADAL" clId="{45B1B454-9A21-5667-BCFF-CE4D803FBE13}" dt="2025-07-01T23:43:02.058" v="281" actId="26606"/>
          <ac:spMkLst>
            <pc:docMk/>
            <pc:sldMk cId="1231058512" sldId="265"/>
            <ac:spMk id="41" creationId="{767334AB-16BD-4EC7-8C6B-4B5171600933}"/>
          </ac:spMkLst>
        </pc:spChg>
        <pc:picChg chg="add mod">
          <ac:chgData name="Rodrigo Ramos Guimaraes" userId="6af54068-40c4-4a66-844e-5e6f8b2d5aa9" providerId="ADAL" clId="{45B1B454-9A21-5667-BCFF-CE4D803FBE13}" dt="2025-07-01T23:42:59.053" v="280" actId="1076"/>
          <ac:picMkLst>
            <pc:docMk/>
            <pc:sldMk cId="1231058512" sldId="265"/>
            <ac:picMk id="3" creationId="{5F503ABE-E37D-0AB1-01FC-6047683A9F11}"/>
          </ac:picMkLst>
        </pc:picChg>
      </pc:sldChg>
      <pc:sldChg chg="addSp delSp modSp add mod">
        <pc:chgData name="Rodrigo Ramos Guimaraes" userId="6af54068-40c4-4a66-844e-5e6f8b2d5aa9" providerId="ADAL" clId="{45B1B454-9A21-5667-BCFF-CE4D803FBE13}" dt="2025-07-02T00:12:58.507" v="338" actId="20577"/>
        <pc:sldMkLst>
          <pc:docMk/>
          <pc:sldMk cId="873579041" sldId="266"/>
        </pc:sldMkLst>
        <pc:spChg chg="mod">
          <ac:chgData name="Rodrigo Ramos Guimaraes" userId="6af54068-40c4-4a66-844e-5e6f8b2d5aa9" providerId="ADAL" clId="{45B1B454-9A21-5667-BCFF-CE4D803FBE13}" dt="2025-07-02T00:12:58.507" v="338" actId="20577"/>
          <ac:spMkLst>
            <pc:docMk/>
            <pc:sldMk cId="873579041" sldId="266"/>
            <ac:spMk id="2" creationId="{3C28CADF-E105-D8DE-2BF7-A2C9A02106E3}"/>
          </ac:spMkLst>
        </pc:spChg>
        <pc:spChg chg="add">
          <ac:chgData name="Rodrigo Ramos Guimaraes" userId="6af54068-40c4-4a66-844e-5e6f8b2d5aa9" providerId="ADAL" clId="{45B1B454-9A21-5667-BCFF-CE4D803FBE13}" dt="2025-07-02T00:12:43.295" v="307" actId="26606"/>
          <ac:spMkLst>
            <pc:docMk/>
            <pc:sldMk cId="873579041" sldId="266"/>
            <ac:spMk id="46" creationId="{A4E37431-20F0-4DD6-84A9-ED2B644943A2}"/>
          </ac:spMkLst>
        </pc:spChg>
        <pc:spChg chg="add">
          <ac:chgData name="Rodrigo Ramos Guimaraes" userId="6af54068-40c4-4a66-844e-5e6f8b2d5aa9" providerId="ADAL" clId="{45B1B454-9A21-5667-BCFF-CE4D803FBE13}" dt="2025-07-02T00:12:43.295" v="307" actId="26606"/>
          <ac:spMkLst>
            <pc:docMk/>
            <pc:sldMk cId="873579041" sldId="266"/>
            <ac:spMk id="48" creationId="{0AE98B72-66C6-4AB4-AF0D-BA830DE86393}"/>
          </ac:spMkLst>
        </pc:spChg>
        <pc:spChg chg="add">
          <ac:chgData name="Rodrigo Ramos Guimaraes" userId="6af54068-40c4-4a66-844e-5e6f8b2d5aa9" providerId="ADAL" clId="{45B1B454-9A21-5667-BCFF-CE4D803FBE13}" dt="2025-07-02T00:12:43.295" v="307" actId="26606"/>
          <ac:spMkLst>
            <pc:docMk/>
            <pc:sldMk cId="873579041" sldId="266"/>
            <ac:spMk id="50" creationId="{407EAFC6-733F-403D-BB4D-05A3A28742F1}"/>
          </ac:spMkLst>
        </pc:spChg>
        <pc:spChg chg="add">
          <ac:chgData name="Rodrigo Ramos Guimaraes" userId="6af54068-40c4-4a66-844e-5e6f8b2d5aa9" providerId="ADAL" clId="{45B1B454-9A21-5667-BCFF-CE4D803FBE13}" dt="2025-07-02T00:12:43.295" v="307" actId="26606"/>
          <ac:spMkLst>
            <pc:docMk/>
            <pc:sldMk cId="873579041" sldId="266"/>
            <ac:spMk id="52" creationId="{17A36730-4CB0-4F61-AD11-A44C9765833F}"/>
          </ac:spMkLst>
        </pc:spChg>
        <pc:spChg chg="add">
          <ac:chgData name="Rodrigo Ramos Guimaraes" userId="6af54068-40c4-4a66-844e-5e6f8b2d5aa9" providerId="ADAL" clId="{45B1B454-9A21-5667-BCFF-CE4D803FBE13}" dt="2025-07-02T00:12:43.295" v="307" actId="26606"/>
          <ac:spMkLst>
            <pc:docMk/>
            <pc:sldMk cId="873579041" sldId="266"/>
            <ac:spMk id="56" creationId="{767334AB-16BD-4EC7-8C6B-4B5171600933}"/>
          </ac:spMkLst>
        </pc:spChg>
        <pc:picChg chg="add mod">
          <ac:chgData name="Rodrigo Ramos Guimaraes" userId="6af54068-40c4-4a66-844e-5e6f8b2d5aa9" providerId="ADAL" clId="{45B1B454-9A21-5667-BCFF-CE4D803FBE13}" dt="2025-07-02T00:12:42.736" v="306" actId="1076"/>
          <ac:picMkLst>
            <pc:docMk/>
            <pc:sldMk cId="873579041" sldId="266"/>
            <ac:picMk id="4" creationId="{C8FD05F9-C928-3E2C-7BB6-6AD3F705A20A}"/>
          </ac:picMkLst>
        </pc:picChg>
      </pc:sldChg>
      <pc:sldChg chg="addSp delSp modSp add mod">
        <pc:chgData name="Rodrigo Ramos Guimaraes" userId="6af54068-40c4-4a66-844e-5e6f8b2d5aa9" providerId="ADAL" clId="{45B1B454-9A21-5667-BCFF-CE4D803FBE13}" dt="2025-07-02T00:14:50.033" v="411" actId="26606"/>
        <pc:sldMkLst>
          <pc:docMk/>
          <pc:sldMk cId="1655515458" sldId="267"/>
        </pc:sldMkLst>
        <pc:spChg chg="mod">
          <ac:chgData name="Rodrigo Ramos Guimaraes" userId="6af54068-40c4-4a66-844e-5e6f8b2d5aa9" providerId="ADAL" clId="{45B1B454-9A21-5667-BCFF-CE4D803FBE13}" dt="2025-07-02T00:14:50.033" v="411" actId="26606"/>
          <ac:spMkLst>
            <pc:docMk/>
            <pc:sldMk cId="1655515458" sldId="267"/>
            <ac:spMk id="2" creationId="{1D6C9532-425A-B083-A293-15E733328E29}"/>
          </ac:spMkLst>
        </pc:spChg>
      </pc:sldChg>
      <pc:sldChg chg="addSp delSp modSp add mod">
        <pc:chgData name="Rodrigo Ramos Guimaraes" userId="6af54068-40c4-4a66-844e-5e6f8b2d5aa9" providerId="ADAL" clId="{45B1B454-9A21-5667-BCFF-CE4D803FBE13}" dt="2025-07-02T00:17:09.681" v="415" actId="26606"/>
        <pc:sldMkLst>
          <pc:docMk/>
          <pc:sldMk cId="1165016781" sldId="268"/>
        </pc:sldMkLst>
      </pc:sldChg>
      <pc:sldChg chg="addSp delSp modSp add mod">
        <pc:chgData name="Rodrigo Ramos Guimaraes" userId="6af54068-40c4-4a66-844e-5e6f8b2d5aa9" providerId="ADAL" clId="{45B1B454-9A21-5667-BCFF-CE4D803FBE13}" dt="2025-07-02T11:29:05.693" v="421" actId="14100"/>
        <pc:sldMkLst>
          <pc:docMk/>
          <pc:sldMk cId="3846155148" sldId="269"/>
        </pc:sldMkLst>
        <pc:picChg chg="add mod">
          <ac:chgData name="Rodrigo Ramos Guimaraes" userId="6af54068-40c4-4a66-844e-5e6f8b2d5aa9" providerId="ADAL" clId="{45B1B454-9A21-5667-BCFF-CE4D803FBE13}" dt="2025-07-02T11:29:05.693" v="421" actId="14100"/>
          <ac:picMkLst>
            <pc:docMk/>
            <pc:sldMk cId="3846155148" sldId="269"/>
            <ac:picMk id="3" creationId="{166C8EAD-4A4A-D4EA-B9A8-024CE5946548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6A3A3-3F2F-4A38-9F49-DB912D1064A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C106269-B268-496B-A0F9-4479E49162D0}">
      <dgm:prSet custT="1"/>
      <dgm:spPr/>
      <dgm:t>
        <a:bodyPr/>
        <a:lstStyle/>
        <a:p>
          <a:r>
            <a:rPr lang="pt-BR" sz="3200" noProof="0" dirty="0"/>
            <a:t>Entidade sem fins lucrativos que opera o sistema interligado nacional SIN;</a:t>
          </a:r>
        </a:p>
      </dgm:t>
    </dgm:pt>
    <dgm:pt modelId="{C2083290-343D-46B5-A380-370B6D502936}" type="parTrans" cxnId="{9DB678EC-6E53-4F4B-8888-FD6BF87A7511}">
      <dgm:prSet/>
      <dgm:spPr/>
      <dgm:t>
        <a:bodyPr/>
        <a:lstStyle/>
        <a:p>
          <a:endParaRPr lang="en-US"/>
        </a:p>
      </dgm:t>
    </dgm:pt>
    <dgm:pt modelId="{D7058B0D-9C5E-41F6-8272-A19DA19D6F5C}" type="sibTrans" cxnId="{9DB678EC-6E53-4F4B-8888-FD6BF87A7511}">
      <dgm:prSet/>
      <dgm:spPr/>
      <dgm:t>
        <a:bodyPr/>
        <a:lstStyle/>
        <a:p>
          <a:endParaRPr lang="en-US"/>
        </a:p>
      </dgm:t>
    </dgm:pt>
    <dgm:pt modelId="{3DBC779D-8A4C-4782-80C3-7816099B7646}">
      <dgm:prSet custT="1"/>
      <dgm:spPr/>
      <dgm:t>
        <a:bodyPr/>
        <a:lstStyle/>
        <a:p>
          <a:r>
            <a:rPr lang="pt-BR" sz="3200" noProof="0" dirty="0"/>
            <a:t>Responsável pela coordenação e controle da geração e transmissão;</a:t>
          </a:r>
        </a:p>
      </dgm:t>
    </dgm:pt>
    <dgm:pt modelId="{01FF90D2-A7DB-4400-9014-517C948301ED}" type="parTrans" cxnId="{257A7210-3771-4C8C-9304-66398EB50499}">
      <dgm:prSet/>
      <dgm:spPr/>
      <dgm:t>
        <a:bodyPr/>
        <a:lstStyle/>
        <a:p>
          <a:endParaRPr lang="en-US"/>
        </a:p>
      </dgm:t>
    </dgm:pt>
    <dgm:pt modelId="{0A4DA8CC-CBD5-44DF-B4B3-A07BD990747B}" type="sibTrans" cxnId="{257A7210-3771-4C8C-9304-66398EB50499}">
      <dgm:prSet/>
      <dgm:spPr/>
      <dgm:t>
        <a:bodyPr/>
        <a:lstStyle/>
        <a:p>
          <a:endParaRPr lang="en-US"/>
        </a:p>
      </dgm:t>
    </dgm:pt>
    <dgm:pt modelId="{5F7E2580-88E5-45B1-A15E-435B1ADE8218}">
      <dgm:prSet custT="1"/>
      <dgm:spPr/>
      <dgm:t>
        <a:bodyPr/>
        <a:lstStyle/>
        <a:p>
          <a:r>
            <a:rPr lang="pt-BR" sz="3200" noProof="0" dirty="0"/>
            <a:t>Participa ativamente no planejamento energético do Brasil;</a:t>
          </a:r>
        </a:p>
      </dgm:t>
    </dgm:pt>
    <dgm:pt modelId="{41019F08-0047-4EED-B037-5E0AFA7F1638}" type="parTrans" cxnId="{74986F39-B819-4E6A-B4BB-2DF6B5992C11}">
      <dgm:prSet/>
      <dgm:spPr/>
      <dgm:t>
        <a:bodyPr/>
        <a:lstStyle/>
        <a:p>
          <a:endParaRPr lang="en-US"/>
        </a:p>
      </dgm:t>
    </dgm:pt>
    <dgm:pt modelId="{A0A59B8E-5DDB-45E5-A195-139BEB25CBC8}" type="sibTrans" cxnId="{74986F39-B819-4E6A-B4BB-2DF6B5992C11}">
      <dgm:prSet/>
      <dgm:spPr/>
      <dgm:t>
        <a:bodyPr/>
        <a:lstStyle/>
        <a:p>
          <a:endParaRPr lang="en-US"/>
        </a:p>
      </dgm:t>
    </dgm:pt>
    <dgm:pt modelId="{ABFEA695-A805-744C-80D7-186D9701F27D}" type="pres">
      <dgm:prSet presAssocID="{8D66A3A3-3F2F-4A38-9F49-DB912D1064A7}" presName="vert0" presStyleCnt="0">
        <dgm:presLayoutVars>
          <dgm:dir/>
          <dgm:animOne val="branch"/>
          <dgm:animLvl val="lvl"/>
        </dgm:presLayoutVars>
      </dgm:prSet>
      <dgm:spPr/>
    </dgm:pt>
    <dgm:pt modelId="{F09BBB02-685D-3E41-879D-6E65B4CB063E}" type="pres">
      <dgm:prSet presAssocID="{4C106269-B268-496B-A0F9-4479E49162D0}" presName="thickLine" presStyleLbl="alignNode1" presStyleIdx="0" presStyleCnt="3"/>
      <dgm:spPr/>
    </dgm:pt>
    <dgm:pt modelId="{AAD7A4A0-06AA-BB49-8C99-7680F9685297}" type="pres">
      <dgm:prSet presAssocID="{4C106269-B268-496B-A0F9-4479E49162D0}" presName="horz1" presStyleCnt="0"/>
      <dgm:spPr/>
    </dgm:pt>
    <dgm:pt modelId="{3D2A4EA4-FFEF-D647-BC00-7C4754BB81EA}" type="pres">
      <dgm:prSet presAssocID="{4C106269-B268-496B-A0F9-4479E49162D0}" presName="tx1" presStyleLbl="revTx" presStyleIdx="0" presStyleCnt="3"/>
      <dgm:spPr/>
    </dgm:pt>
    <dgm:pt modelId="{9980F155-C186-984E-A72F-59EF3723AC03}" type="pres">
      <dgm:prSet presAssocID="{4C106269-B268-496B-A0F9-4479E49162D0}" presName="vert1" presStyleCnt="0"/>
      <dgm:spPr/>
    </dgm:pt>
    <dgm:pt modelId="{C1DC79D6-5DED-2242-BDCB-C614928BF198}" type="pres">
      <dgm:prSet presAssocID="{3DBC779D-8A4C-4782-80C3-7816099B7646}" presName="thickLine" presStyleLbl="alignNode1" presStyleIdx="1" presStyleCnt="3"/>
      <dgm:spPr/>
    </dgm:pt>
    <dgm:pt modelId="{975701EE-180D-9644-8064-91BD94A0FDBC}" type="pres">
      <dgm:prSet presAssocID="{3DBC779D-8A4C-4782-80C3-7816099B7646}" presName="horz1" presStyleCnt="0"/>
      <dgm:spPr/>
    </dgm:pt>
    <dgm:pt modelId="{7D11273D-90E4-3B4A-9A52-7E99981F1A39}" type="pres">
      <dgm:prSet presAssocID="{3DBC779D-8A4C-4782-80C3-7816099B7646}" presName="tx1" presStyleLbl="revTx" presStyleIdx="1" presStyleCnt="3"/>
      <dgm:spPr/>
    </dgm:pt>
    <dgm:pt modelId="{CAFD9E71-EEE0-5E47-9FD7-410D29A795F1}" type="pres">
      <dgm:prSet presAssocID="{3DBC779D-8A4C-4782-80C3-7816099B7646}" presName="vert1" presStyleCnt="0"/>
      <dgm:spPr/>
    </dgm:pt>
    <dgm:pt modelId="{CA208858-B54A-F743-98DB-01BB5A0A0238}" type="pres">
      <dgm:prSet presAssocID="{5F7E2580-88E5-45B1-A15E-435B1ADE8218}" presName="thickLine" presStyleLbl="alignNode1" presStyleIdx="2" presStyleCnt="3"/>
      <dgm:spPr/>
    </dgm:pt>
    <dgm:pt modelId="{64AECAD9-F46D-D249-B026-C665975E1088}" type="pres">
      <dgm:prSet presAssocID="{5F7E2580-88E5-45B1-A15E-435B1ADE8218}" presName="horz1" presStyleCnt="0"/>
      <dgm:spPr/>
    </dgm:pt>
    <dgm:pt modelId="{DEE44EB2-2AA1-1E4D-9678-DCB414F3A4EF}" type="pres">
      <dgm:prSet presAssocID="{5F7E2580-88E5-45B1-A15E-435B1ADE8218}" presName="tx1" presStyleLbl="revTx" presStyleIdx="2" presStyleCnt="3"/>
      <dgm:spPr/>
    </dgm:pt>
    <dgm:pt modelId="{67FB2FDF-C640-8440-8ADF-1C42A86ECBE9}" type="pres">
      <dgm:prSet presAssocID="{5F7E2580-88E5-45B1-A15E-435B1ADE8218}" presName="vert1" presStyleCnt="0"/>
      <dgm:spPr/>
    </dgm:pt>
  </dgm:ptLst>
  <dgm:cxnLst>
    <dgm:cxn modelId="{257A7210-3771-4C8C-9304-66398EB50499}" srcId="{8D66A3A3-3F2F-4A38-9F49-DB912D1064A7}" destId="{3DBC779D-8A4C-4782-80C3-7816099B7646}" srcOrd="1" destOrd="0" parTransId="{01FF90D2-A7DB-4400-9014-517C948301ED}" sibTransId="{0A4DA8CC-CBD5-44DF-B4B3-A07BD990747B}"/>
    <dgm:cxn modelId="{74986F39-B819-4E6A-B4BB-2DF6B5992C11}" srcId="{8D66A3A3-3F2F-4A38-9F49-DB912D1064A7}" destId="{5F7E2580-88E5-45B1-A15E-435B1ADE8218}" srcOrd="2" destOrd="0" parTransId="{41019F08-0047-4EED-B037-5E0AFA7F1638}" sibTransId="{A0A59B8E-5DDB-45E5-A195-139BEB25CBC8}"/>
    <dgm:cxn modelId="{8F655870-AD79-134C-945A-CBE3B743664C}" type="presOf" srcId="{5F7E2580-88E5-45B1-A15E-435B1ADE8218}" destId="{DEE44EB2-2AA1-1E4D-9678-DCB414F3A4EF}" srcOrd="0" destOrd="0" presId="urn:microsoft.com/office/officeart/2008/layout/LinedList"/>
    <dgm:cxn modelId="{39F35D75-C217-844C-A137-561E973B6DA2}" type="presOf" srcId="{3DBC779D-8A4C-4782-80C3-7816099B7646}" destId="{7D11273D-90E4-3B4A-9A52-7E99981F1A39}" srcOrd="0" destOrd="0" presId="urn:microsoft.com/office/officeart/2008/layout/LinedList"/>
    <dgm:cxn modelId="{34401484-4A1C-C245-AE6A-FEECC9DBEA4C}" type="presOf" srcId="{4C106269-B268-496B-A0F9-4479E49162D0}" destId="{3D2A4EA4-FFEF-D647-BC00-7C4754BB81EA}" srcOrd="0" destOrd="0" presId="urn:microsoft.com/office/officeart/2008/layout/LinedList"/>
    <dgm:cxn modelId="{ED71599F-9CC0-0D44-AFE0-FD4BD839199C}" type="presOf" srcId="{8D66A3A3-3F2F-4A38-9F49-DB912D1064A7}" destId="{ABFEA695-A805-744C-80D7-186D9701F27D}" srcOrd="0" destOrd="0" presId="urn:microsoft.com/office/officeart/2008/layout/LinedList"/>
    <dgm:cxn modelId="{9DB678EC-6E53-4F4B-8888-FD6BF87A7511}" srcId="{8D66A3A3-3F2F-4A38-9F49-DB912D1064A7}" destId="{4C106269-B268-496B-A0F9-4479E49162D0}" srcOrd="0" destOrd="0" parTransId="{C2083290-343D-46B5-A380-370B6D502936}" sibTransId="{D7058B0D-9C5E-41F6-8272-A19DA19D6F5C}"/>
    <dgm:cxn modelId="{D8285A74-7738-9742-A527-89C500D6ADD4}" type="presParOf" srcId="{ABFEA695-A805-744C-80D7-186D9701F27D}" destId="{F09BBB02-685D-3E41-879D-6E65B4CB063E}" srcOrd="0" destOrd="0" presId="urn:microsoft.com/office/officeart/2008/layout/LinedList"/>
    <dgm:cxn modelId="{16898FA1-17AF-1B47-920A-90873D77D8EF}" type="presParOf" srcId="{ABFEA695-A805-744C-80D7-186D9701F27D}" destId="{AAD7A4A0-06AA-BB49-8C99-7680F9685297}" srcOrd="1" destOrd="0" presId="urn:microsoft.com/office/officeart/2008/layout/LinedList"/>
    <dgm:cxn modelId="{C01EBF5E-D499-434B-AC4E-DA4064011F51}" type="presParOf" srcId="{AAD7A4A0-06AA-BB49-8C99-7680F9685297}" destId="{3D2A4EA4-FFEF-D647-BC00-7C4754BB81EA}" srcOrd="0" destOrd="0" presId="urn:microsoft.com/office/officeart/2008/layout/LinedList"/>
    <dgm:cxn modelId="{8ED3D328-11D3-DB46-B4C2-DE0621DFB038}" type="presParOf" srcId="{AAD7A4A0-06AA-BB49-8C99-7680F9685297}" destId="{9980F155-C186-984E-A72F-59EF3723AC03}" srcOrd="1" destOrd="0" presId="urn:microsoft.com/office/officeart/2008/layout/LinedList"/>
    <dgm:cxn modelId="{4167063C-F640-5D49-9C83-E5C3E974631D}" type="presParOf" srcId="{ABFEA695-A805-744C-80D7-186D9701F27D}" destId="{C1DC79D6-5DED-2242-BDCB-C614928BF198}" srcOrd="2" destOrd="0" presId="urn:microsoft.com/office/officeart/2008/layout/LinedList"/>
    <dgm:cxn modelId="{0CDDD8C5-0A06-064C-97AB-A6143DC74146}" type="presParOf" srcId="{ABFEA695-A805-744C-80D7-186D9701F27D}" destId="{975701EE-180D-9644-8064-91BD94A0FDBC}" srcOrd="3" destOrd="0" presId="urn:microsoft.com/office/officeart/2008/layout/LinedList"/>
    <dgm:cxn modelId="{9D649353-3445-7443-8B9A-308A31425788}" type="presParOf" srcId="{975701EE-180D-9644-8064-91BD94A0FDBC}" destId="{7D11273D-90E4-3B4A-9A52-7E99981F1A39}" srcOrd="0" destOrd="0" presId="urn:microsoft.com/office/officeart/2008/layout/LinedList"/>
    <dgm:cxn modelId="{EE68E78A-09DA-254E-9F99-6D750BB40291}" type="presParOf" srcId="{975701EE-180D-9644-8064-91BD94A0FDBC}" destId="{CAFD9E71-EEE0-5E47-9FD7-410D29A795F1}" srcOrd="1" destOrd="0" presId="urn:microsoft.com/office/officeart/2008/layout/LinedList"/>
    <dgm:cxn modelId="{5B15ABF7-CC44-4048-87E4-D3A93BF152EB}" type="presParOf" srcId="{ABFEA695-A805-744C-80D7-186D9701F27D}" destId="{CA208858-B54A-F743-98DB-01BB5A0A0238}" srcOrd="4" destOrd="0" presId="urn:microsoft.com/office/officeart/2008/layout/LinedList"/>
    <dgm:cxn modelId="{5C4A9348-E572-F247-822B-F14446B82DCF}" type="presParOf" srcId="{ABFEA695-A805-744C-80D7-186D9701F27D}" destId="{64AECAD9-F46D-D249-B026-C665975E1088}" srcOrd="5" destOrd="0" presId="urn:microsoft.com/office/officeart/2008/layout/LinedList"/>
    <dgm:cxn modelId="{1D282DF2-9D26-544F-8461-28FBF4FCE675}" type="presParOf" srcId="{64AECAD9-F46D-D249-B026-C665975E1088}" destId="{DEE44EB2-2AA1-1E4D-9678-DCB414F3A4EF}" srcOrd="0" destOrd="0" presId="urn:microsoft.com/office/officeart/2008/layout/LinedList"/>
    <dgm:cxn modelId="{1D8B22E1-8141-744E-9E36-5B786955BC1A}" type="presParOf" srcId="{64AECAD9-F46D-D249-B026-C665975E1088}" destId="{67FB2FDF-C640-8440-8ADF-1C42A86ECB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143771-102A-4375-B6DE-F5F790B731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9077F11-1C23-469D-B392-A935278FF271}">
      <dgm:prSet custT="1"/>
      <dgm:spPr/>
      <dgm:t>
        <a:bodyPr/>
        <a:lstStyle/>
        <a:p>
          <a:pPr>
            <a:defRPr cap="all"/>
          </a:pPr>
          <a:r>
            <a:rPr lang="pt-BR" sz="1400" noProof="0" dirty="0"/>
            <a:t>base de conhecimento, contemplando as famílias de equipamento mais importantes para o SIN, utilizando </a:t>
          </a:r>
          <a:r>
            <a:rPr lang="pt-BR" sz="1400" noProof="0" dirty="0" err="1"/>
            <a:t>LLMs</a:t>
          </a:r>
          <a:r>
            <a:rPr lang="pt-BR" sz="1400" noProof="0" dirty="0"/>
            <a:t> e base de procedimentos internos para obter informações;</a:t>
          </a:r>
        </a:p>
      </dgm:t>
    </dgm:pt>
    <dgm:pt modelId="{52EA54B6-F815-4439-8559-0B0ECC7042DE}" type="parTrans" cxnId="{98CE6A52-DEF6-49ED-943A-7CC905BBB9C9}">
      <dgm:prSet/>
      <dgm:spPr/>
      <dgm:t>
        <a:bodyPr/>
        <a:lstStyle/>
        <a:p>
          <a:endParaRPr lang="en-US"/>
        </a:p>
      </dgm:t>
    </dgm:pt>
    <dgm:pt modelId="{692F6AD2-7710-47BC-9355-36C6BD224FC9}" type="sibTrans" cxnId="{98CE6A52-DEF6-49ED-943A-7CC905BBB9C9}">
      <dgm:prSet/>
      <dgm:spPr/>
      <dgm:t>
        <a:bodyPr/>
        <a:lstStyle/>
        <a:p>
          <a:endParaRPr lang="en-US"/>
        </a:p>
      </dgm:t>
    </dgm:pt>
    <dgm:pt modelId="{49F0DBA1-0E46-4FD3-ABED-64B1E1576FDE}">
      <dgm:prSet/>
      <dgm:spPr/>
      <dgm:t>
        <a:bodyPr/>
        <a:lstStyle/>
        <a:p>
          <a:pPr>
            <a:defRPr cap="all"/>
          </a:pPr>
          <a:r>
            <a:rPr lang="pt-BR" noProof="0" dirty="0"/>
            <a:t>Criar processo automático para atualização e subida de novos dados;</a:t>
          </a:r>
        </a:p>
      </dgm:t>
    </dgm:pt>
    <dgm:pt modelId="{DAEBE1A3-302D-48FC-8791-EBA72856EFFD}" type="parTrans" cxnId="{278E050E-2584-49B3-B9AD-9E057905375E}">
      <dgm:prSet/>
      <dgm:spPr/>
      <dgm:t>
        <a:bodyPr/>
        <a:lstStyle/>
        <a:p>
          <a:endParaRPr lang="en-US"/>
        </a:p>
      </dgm:t>
    </dgm:pt>
    <dgm:pt modelId="{5AF148D7-B985-483A-BBB2-A742F3469CF7}" type="sibTrans" cxnId="{278E050E-2584-49B3-B9AD-9E057905375E}">
      <dgm:prSet/>
      <dgm:spPr/>
      <dgm:t>
        <a:bodyPr/>
        <a:lstStyle/>
        <a:p>
          <a:endParaRPr lang="en-US"/>
        </a:p>
      </dgm:t>
    </dgm:pt>
    <dgm:pt modelId="{FBE00E25-3B02-486C-84AA-2AFFE6025B6D}">
      <dgm:prSet/>
      <dgm:spPr/>
      <dgm:t>
        <a:bodyPr/>
        <a:lstStyle/>
        <a:p>
          <a:pPr>
            <a:defRPr cap="all"/>
          </a:pPr>
          <a:r>
            <a:rPr lang="pt-BR" noProof="0" dirty="0"/>
            <a:t>Construir consultas com o objetivo de identificar inconsistências.</a:t>
          </a:r>
        </a:p>
      </dgm:t>
    </dgm:pt>
    <dgm:pt modelId="{F8694916-6750-4A9B-96CD-75A969925187}" type="parTrans" cxnId="{E75AFC62-D180-4F31-9049-DD7164E07919}">
      <dgm:prSet/>
      <dgm:spPr/>
      <dgm:t>
        <a:bodyPr/>
        <a:lstStyle/>
        <a:p>
          <a:endParaRPr lang="en-US"/>
        </a:p>
      </dgm:t>
    </dgm:pt>
    <dgm:pt modelId="{7BA8E12C-9926-45B1-B8D1-21B3CD0B9CBA}" type="sibTrans" cxnId="{E75AFC62-D180-4F31-9049-DD7164E07919}">
      <dgm:prSet/>
      <dgm:spPr/>
      <dgm:t>
        <a:bodyPr/>
        <a:lstStyle/>
        <a:p>
          <a:endParaRPr lang="en-US"/>
        </a:p>
      </dgm:t>
    </dgm:pt>
    <dgm:pt modelId="{01AA5CA7-DA7E-4C8D-86C1-A1D42BAD4FEC}" type="pres">
      <dgm:prSet presAssocID="{07143771-102A-4375-B6DE-F5F790B73102}" presName="root" presStyleCnt="0">
        <dgm:presLayoutVars>
          <dgm:dir/>
          <dgm:resizeHandles val="exact"/>
        </dgm:presLayoutVars>
      </dgm:prSet>
      <dgm:spPr/>
    </dgm:pt>
    <dgm:pt modelId="{137DA00F-DEC1-4AAF-B62B-B296F6EE1DF5}" type="pres">
      <dgm:prSet presAssocID="{09077F11-1C23-469D-B392-A935278FF271}" presName="compNode" presStyleCnt="0"/>
      <dgm:spPr/>
    </dgm:pt>
    <dgm:pt modelId="{E6E5CCD7-B80E-45A3-BD26-0F2DA7984E19}" type="pres">
      <dgm:prSet presAssocID="{09077F11-1C23-469D-B392-A935278FF27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8DDD9D0-8F84-44BA-ADA7-5C93145C1916}" type="pres">
      <dgm:prSet presAssocID="{09077F11-1C23-469D-B392-A935278FF2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F6A3DB03-AB8F-423B-82C4-99A0F44C2BBA}" type="pres">
      <dgm:prSet presAssocID="{09077F11-1C23-469D-B392-A935278FF271}" presName="spaceRect" presStyleCnt="0"/>
      <dgm:spPr/>
    </dgm:pt>
    <dgm:pt modelId="{AA356187-9FAA-45EA-8A8E-6E482B7F54ED}" type="pres">
      <dgm:prSet presAssocID="{09077F11-1C23-469D-B392-A935278FF271}" presName="textRect" presStyleLbl="revTx" presStyleIdx="0" presStyleCnt="3">
        <dgm:presLayoutVars>
          <dgm:chMax val="1"/>
          <dgm:chPref val="1"/>
        </dgm:presLayoutVars>
      </dgm:prSet>
      <dgm:spPr/>
    </dgm:pt>
    <dgm:pt modelId="{53B438AF-BB41-452C-A535-908655D01CA7}" type="pres">
      <dgm:prSet presAssocID="{692F6AD2-7710-47BC-9355-36C6BD224FC9}" presName="sibTrans" presStyleCnt="0"/>
      <dgm:spPr/>
    </dgm:pt>
    <dgm:pt modelId="{B1CB5A36-2E05-429F-BC96-8D29E8153446}" type="pres">
      <dgm:prSet presAssocID="{49F0DBA1-0E46-4FD3-ABED-64B1E1576FDE}" presName="compNode" presStyleCnt="0"/>
      <dgm:spPr/>
    </dgm:pt>
    <dgm:pt modelId="{B8B141A8-3C85-474A-8F03-2BFE67FCE360}" type="pres">
      <dgm:prSet presAssocID="{49F0DBA1-0E46-4FD3-ABED-64B1E1576FD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871577-B1C5-4181-8423-25D1D9DFADE5}" type="pres">
      <dgm:prSet presAssocID="{49F0DBA1-0E46-4FD3-ABED-64B1E1576F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pinismo"/>
        </a:ext>
      </dgm:extLst>
    </dgm:pt>
    <dgm:pt modelId="{7C645679-41B4-47B7-BE39-7C3F137C412F}" type="pres">
      <dgm:prSet presAssocID="{49F0DBA1-0E46-4FD3-ABED-64B1E1576FDE}" presName="spaceRect" presStyleCnt="0"/>
      <dgm:spPr/>
    </dgm:pt>
    <dgm:pt modelId="{851ED1BD-ED2D-4179-AD13-D5F5635AA9C2}" type="pres">
      <dgm:prSet presAssocID="{49F0DBA1-0E46-4FD3-ABED-64B1E1576FDE}" presName="textRect" presStyleLbl="revTx" presStyleIdx="1" presStyleCnt="3">
        <dgm:presLayoutVars>
          <dgm:chMax val="1"/>
          <dgm:chPref val="1"/>
        </dgm:presLayoutVars>
      </dgm:prSet>
      <dgm:spPr/>
    </dgm:pt>
    <dgm:pt modelId="{E6F02435-5751-4DAA-AFC8-275640815428}" type="pres">
      <dgm:prSet presAssocID="{5AF148D7-B985-483A-BBB2-A742F3469CF7}" presName="sibTrans" presStyleCnt="0"/>
      <dgm:spPr/>
    </dgm:pt>
    <dgm:pt modelId="{516ADB62-5CC4-4721-B331-E8F43C8ACE5C}" type="pres">
      <dgm:prSet presAssocID="{FBE00E25-3B02-486C-84AA-2AFFE6025B6D}" presName="compNode" presStyleCnt="0"/>
      <dgm:spPr/>
    </dgm:pt>
    <dgm:pt modelId="{E1F5F725-216E-4C72-B269-1396241927CB}" type="pres">
      <dgm:prSet presAssocID="{FBE00E25-3B02-486C-84AA-2AFFE6025B6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8BE91A0-0C00-43DC-A99F-C131D17258A3}" type="pres">
      <dgm:prSet presAssocID="{FBE00E25-3B02-486C-84AA-2AFFE6025B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ABBAF4B-D53B-4FA3-B6AE-383AC0D59950}" type="pres">
      <dgm:prSet presAssocID="{FBE00E25-3B02-486C-84AA-2AFFE6025B6D}" presName="spaceRect" presStyleCnt="0"/>
      <dgm:spPr/>
    </dgm:pt>
    <dgm:pt modelId="{73F34C07-CD9D-414B-A41E-84796A80DBCB}" type="pres">
      <dgm:prSet presAssocID="{FBE00E25-3B02-486C-84AA-2AFFE6025B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8E050E-2584-49B3-B9AD-9E057905375E}" srcId="{07143771-102A-4375-B6DE-F5F790B73102}" destId="{49F0DBA1-0E46-4FD3-ABED-64B1E1576FDE}" srcOrd="1" destOrd="0" parTransId="{DAEBE1A3-302D-48FC-8791-EBA72856EFFD}" sibTransId="{5AF148D7-B985-483A-BBB2-A742F3469CF7}"/>
    <dgm:cxn modelId="{98CE6A52-DEF6-49ED-943A-7CC905BBB9C9}" srcId="{07143771-102A-4375-B6DE-F5F790B73102}" destId="{09077F11-1C23-469D-B392-A935278FF271}" srcOrd="0" destOrd="0" parTransId="{52EA54B6-F815-4439-8559-0B0ECC7042DE}" sibTransId="{692F6AD2-7710-47BC-9355-36C6BD224FC9}"/>
    <dgm:cxn modelId="{E75AFC62-D180-4F31-9049-DD7164E07919}" srcId="{07143771-102A-4375-B6DE-F5F790B73102}" destId="{FBE00E25-3B02-486C-84AA-2AFFE6025B6D}" srcOrd="2" destOrd="0" parTransId="{F8694916-6750-4A9B-96CD-75A969925187}" sibTransId="{7BA8E12C-9926-45B1-B8D1-21B3CD0B9CBA}"/>
    <dgm:cxn modelId="{BA1F2984-C11E-4AFE-B93D-465CDD367DE6}" type="presOf" srcId="{09077F11-1C23-469D-B392-A935278FF271}" destId="{AA356187-9FAA-45EA-8A8E-6E482B7F54ED}" srcOrd="0" destOrd="0" presId="urn:microsoft.com/office/officeart/2018/5/layout/IconLeafLabelList"/>
    <dgm:cxn modelId="{47CB199C-8CD4-491B-BA27-5EE4CFE2BAB5}" type="presOf" srcId="{49F0DBA1-0E46-4FD3-ABED-64B1E1576FDE}" destId="{851ED1BD-ED2D-4179-AD13-D5F5635AA9C2}" srcOrd="0" destOrd="0" presId="urn:microsoft.com/office/officeart/2018/5/layout/IconLeafLabelList"/>
    <dgm:cxn modelId="{845631B4-F571-49FF-A9B0-D63D091E6C13}" type="presOf" srcId="{FBE00E25-3B02-486C-84AA-2AFFE6025B6D}" destId="{73F34C07-CD9D-414B-A41E-84796A80DBCB}" srcOrd="0" destOrd="0" presId="urn:microsoft.com/office/officeart/2018/5/layout/IconLeafLabelList"/>
    <dgm:cxn modelId="{08F153F0-2E84-40F9-9796-7890DAF06C18}" type="presOf" srcId="{07143771-102A-4375-B6DE-F5F790B73102}" destId="{01AA5CA7-DA7E-4C8D-86C1-A1D42BAD4FEC}" srcOrd="0" destOrd="0" presId="urn:microsoft.com/office/officeart/2018/5/layout/IconLeafLabelList"/>
    <dgm:cxn modelId="{A9637613-3B98-46B0-8756-4E13A731AAB3}" type="presParOf" srcId="{01AA5CA7-DA7E-4C8D-86C1-A1D42BAD4FEC}" destId="{137DA00F-DEC1-4AAF-B62B-B296F6EE1DF5}" srcOrd="0" destOrd="0" presId="urn:microsoft.com/office/officeart/2018/5/layout/IconLeafLabelList"/>
    <dgm:cxn modelId="{C7378156-623A-4FE8-BD60-6EF54CD4B8DF}" type="presParOf" srcId="{137DA00F-DEC1-4AAF-B62B-B296F6EE1DF5}" destId="{E6E5CCD7-B80E-45A3-BD26-0F2DA7984E19}" srcOrd="0" destOrd="0" presId="urn:microsoft.com/office/officeart/2018/5/layout/IconLeafLabelList"/>
    <dgm:cxn modelId="{CD60350D-9EF9-42BD-8466-BD32967338B4}" type="presParOf" srcId="{137DA00F-DEC1-4AAF-B62B-B296F6EE1DF5}" destId="{A8DDD9D0-8F84-44BA-ADA7-5C93145C1916}" srcOrd="1" destOrd="0" presId="urn:microsoft.com/office/officeart/2018/5/layout/IconLeafLabelList"/>
    <dgm:cxn modelId="{287C167D-B9F1-45A9-BB93-8D3B2C1B2435}" type="presParOf" srcId="{137DA00F-DEC1-4AAF-B62B-B296F6EE1DF5}" destId="{F6A3DB03-AB8F-423B-82C4-99A0F44C2BBA}" srcOrd="2" destOrd="0" presId="urn:microsoft.com/office/officeart/2018/5/layout/IconLeafLabelList"/>
    <dgm:cxn modelId="{9A7DF30E-44EE-489B-A3E1-D6752438D152}" type="presParOf" srcId="{137DA00F-DEC1-4AAF-B62B-B296F6EE1DF5}" destId="{AA356187-9FAA-45EA-8A8E-6E482B7F54ED}" srcOrd="3" destOrd="0" presId="urn:microsoft.com/office/officeart/2018/5/layout/IconLeafLabelList"/>
    <dgm:cxn modelId="{A06793F9-A503-4035-B2EC-391AFFE1E917}" type="presParOf" srcId="{01AA5CA7-DA7E-4C8D-86C1-A1D42BAD4FEC}" destId="{53B438AF-BB41-452C-A535-908655D01CA7}" srcOrd="1" destOrd="0" presId="urn:microsoft.com/office/officeart/2018/5/layout/IconLeafLabelList"/>
    <dgm:cxn modelId="{1E0CA2DB-EAF8-4264-8FE3-84056E38F24D}" type="presParOf" srcId="{01AA5CA7-DA7E-4C8D-86C1-A1D42BAD4FEC}" destId="{B1CB5A36-2E05-429F-BC96-8D29E8153446}" srcOrd="2" destOrd="0" presId="urn:microsoft.com/office/officeart/2018/5/layout/IconLeafLabelList"/>
    <dgm:cxn modelId="{19C1A515-0F67-40B7-8B3C-EAC8FCDC3AF4}" type="presParOf" srcId="{B1CB5A36-2E05-429F-BC96-8D29E8153446}" destId="{B8B141A8-3C85-474A-8F03-2BFE67FCE360}" srcOrd="0" destOrd="0" presId="urn:microsoft.com/office/officeart/2018/5/layout/IconLeafLabelList"/>
    <dgm:cxn modelId="{4D65AEA4-0FE0-4CE1-B44E-69371E86F793}" type="presParOf" srcId="{B1CB5A36-2E05-429F-BC96-8D29E8153446}" destId="{8C871577-B1C5-4181-8423-25D1D9DFADE5}" srcOrd="1" destOrd="0" presId="urn:microsoft.com/office/officeart/2018/5/layout/IconLeafLabelList"/>
    <dgm:cxn modelId="{CFB837F7-03D7-4831-959B-FA92BF0D2E2C}" type="presParOf" srcId="{B1CB5A36-2E05-429F-BC96-8D29E8153446}" destId="{7C645679-41B4-47B7-BE39-7C3F137C412F}" srcOrd="2" destOrd="0" presId="urn:microsoft.com/office/officeart/2018/5/layout/IconLeafLabelList"/>
    <dgm:cxn modelId="{C65B0224-A743-4C05-A96F-465A7C585DBE}" type="presParOf" srcId="{B1CB5A36-2E05-429F-BC96-8D29E8153446}" destId="{851ED1BD-ED2D-4179-AD13-D5F5635AA9C2}" srcOrd="3" destOrd="0" presId="urn:microsoft.com/office/officeart/2018/5/layout/IconLeafLabelList"/>
    <dgm:cxn modelId="{283E7542-6815-44B3-BAA7-1FD7A23EB6C4}" type="presParOf" srcId="{01AA5CA7-DA7E-4C8D-86C1-A1D42BAD4FEC}" destId="{E6F02435-5751-4DAA-AFC8-275640815428}" srcOrd="3" destOrd="0" presId="urn:microsoft.com/office/officeart/2018/5/layout/IconLeafLabelList"/>
    <dgm:cxn modelId="{AB34977D-2B32-4F57-BDCD-0B463F9A95DF}" type="presParOf" srcId="{01AA5CA7-DA7E-4C8D-86C1-A1D42BAD4FEC}" destId="{516ADB62-5CC4-4721-B331-E8F43C8ACE5C}" srcOrd="4" destOrd="0" presId="urn:microsoft.com/office/officeart/2018/5/layout/IconLeafLabelList"/>
    <dgm:cxn modelId="{F4F2FDB3-3247-4636-8A6F-CC478563D869}" type="presParOf" srcId="{516ADB62-5CC4-4721-B331-E8F43C8ACE5C}" destId="{E1F5F725-216E-4C72-B269-1396241927CB}" srcOrd="0" destOrd="0" presId="urn:microsoft.com/office/officeart/2018/5/layout/IconLeafLabelList"/>
    <dgm:cxn modelId="{111B3A45-9353-4985-8D3E-4FFBB432FBA3}" type="presParOf" srcId="{516ADB62-5CC4-4721-B331-E8F43C8ACE5C}" destId="{F8BE91A0-0C00-43DC-A99F-C131D17258A3}" srcOrd="1" destOrd="0" presId="urn:microsoft.com/office/officeart/2018/5/layout/IconLeafLabelList"/>
    <dgm:cxn modelId="{27B6E49A-550A-4E48-BE94-FDFADA6CBF10}" type="presParOf" srcId="{516ADB62-5CC4-4721-B331-E8F43C8ACE5C}" destId="{3ABBAF4B-D53B-4FA3-B6AE-383AC0D59950}" srcOrd="2" destOrd="0" presId="urn:microsoft.com/office/officeart/2018/5/layout/IconLeafLabelList"/>
    <dgm:cxn modelId="{07BA8833-C5B9-4B5C-A507-8AF8BF8FD993}" type="presParOf" srcId="{516ADB62-5CC4-4721-B331-E8F43C8ACE5C}" destId="{73F34C07-CD9D-414B-A41E-84796A80DB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FFD804-4F0D-4613-8971-C91FFEF51D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1E9F634-6DCB-460A-8317-7A82E9C4FD0B}">
      <dgm:prSet custT="1"/>
      <dgm:spPr/>
      <dgm:t>
        <a:bodyPr/>
        <a:lstStyle/>
        <a:p>
          <a:pPr>
            <a:defRPr cap="all"/>
          </a:pPr>
          <a:r>
            <a:rPr lang="pt-BR" sz="1800" noProof="0" dirty="0"/>
            <a:t>  interoperabilidade com agentes externos;</a:t>
          </a:r>
        </a:p>
      </dgm:t>
    </dgm:pt>
    <dgm:pt modelId="{548FE61E-387F-4693-B2B0-909234BD15B2}" type="parTrans" cxnId="{39BD0AED-F5AA-448B-A356-E6FC5DEEAF64}">
      <dgm:prSet/>
      <dgm:spPr/>
      <dgm:t>
        <a:bodyPr/>
        <a:lstStyle/>
        <a:p>
          <a:endParaRPr lang="en-US" sz="2800"/>
        </a:p>
      </dgm:t>
    </dgm:pt>
    <dgm:pt modelId="{8E09615A-6C67-4793-A98F-0C0DD83E957E}" type="sibTrans" cxnId="{39BD0AED-F5AA-448B-A356-E6FC5DEEAF64}">
      <dgm:prSet/>
      <dgm:spPr/>
      <dgm:t>
        <a:bodyPr/>
        <a:lstStyle/>
        <a:p>
          <a:endParaRPr lang="en-US" sz="2800"/>
        </a:p>
      </dgm:t>
    </dgm:pt>
    <dgm:pt modelId="{4CDE5657-E4AF-4D1A-AAD0-5A057AE7C1ED}">
      <dgm:prSet custT="1"/>
      <dgm:spPr/>
      <dgm:t>
        <a:bodyPr/>
        <a:lstStyle/>
        <a:p>
          <a:pPr>
            <a:defRPr cap="all"/>
          </a:pPr>
          <a:r>
            <a:rPr lang="pt-BR" sz="1800" noProof="0" dirty="0"/>
            <a:t>Identificação de inconsistências em arranjos de equipamentos e configurações;</a:t>
          </a:r>
        </a:p>
      </dgm:t>
    </dgm:pt>
    <dgm:pt modelId="{23926D57-FC59-4788-8C5C-63CEC052AF99}" type="parTrans" cxnId="{4C42C845-2E65-4D10-A83C-6966E9AED1F4}">
      <dgm:prSet/>
      <dgm:spPr/>
      <dgm:t>
        <a:bodyPr/>
        <a:lstStyle/>
        <a:p>
          <a:endParaRPr lang="en-US" sz="2800"/>
        </a:p>
      </dgm:t>
    </dgm:pt>
    <dgm:pt modelId="{69C28CCE-F690-40D8-B820-2B9D3DB5F91E}" type="sibTrans" cxnId="{4C42C845-2E65-4D10-A83C-6966E9AED1F4}">
      <dgm:prSet/>
      <dgm:spPr/>
      <dgm:t>
        <a:bodyPr/>
        <a:lstStyle/>
        <a:p>
          <a:endParaRPr lang="en-US" sz="2800"/>
        </a:p>
      </dgm:t>
    </dgm:pt>
    <dgm:pt modelId="{76C03A3E-E792-4D9A-B31E-2032BE886953}">
      <dgm:prSet custT="1"/>
      <dgm:spPr/>
      <dgm:t>
        <a:bodyPr/>
        <a:lstStyle/>
        <a:p>
          <a:pPr>
            <a:defRPr cap="all"/>
          </a:pPr>
          <a:r>
            <a:rPr lang="pt-BR" sz="1800" noProof="0" dirty="0"/>
            <a:t>Automação no processo de identificação de classes através de </a:t>
          </a:r>
          <a:r>
            <a:rPr lang="pt-BR" sz="1800" noProof="0" dirty="0" err="1"/>
            <a:t>LLMs</a:t>
          </a:r>
          <a:r>
            <a:rPr lang="pt-BR" sz="1800" noProof="0" dirty="0"/>
            <a:t> e glossários corporativos;</a:t>
          </a:r>
        </a:p>
      </dgm:t>
    </dgm:pt>
    <dgm:pt modelId="{523CC27B-9AD9-4E51-935A-25055C5FA7FB}" type="parTrans" cxnId="{A9FB9D9C-219B-420A-A2E8-29C11883E51E}">
      <dgm:prSet/>
      <dgm:spPr/>
      <dgm:t>
        <a:bodyPr/>
        <a:lstStyle/>
        <a:p>
          <a:endParaRPr lang="en-US" sz="2800"/>
        </a:p>
      </dgm:t>
    </dgm:pt>
    <dgm:pt modelId="{CAD26F98-45D3-4298-8354-B548BBBDCEE3}" type="sibTrans" cxnId="{A9FB9D9C-219B-420A-A2E8-29C11883E51E}">
      <dgm:prSet/>
      <dgm:spPr/>
      <dgm:t>
        <a:bodyPr/>
        <a:lstStyle/>
        <a:p>
          <a:endParaRPr lang="en-US" sz="2800"/>
        </a:p>
      </dgm:t>
    </dgm:pt>
    <dgm:pt modelId="{3A0B41EF-9580-4FD6-AB37-B6C25D5AFD7C}">
      <dgm:prSet custT="1"/>
      <dgm:spPr/>
      <dgm:t>
        <a:bodyPr/>
        <a:lstStyle/>
        <a:p>
          <a:pPr>
            <a:defRPr cap="all"/>
          </a:pPr>
          <a:r>
            <a:rPr lang="pt-BR" sz="1800" noProof="0" dirty="0"/>
            <a:t>Carga de dados reais</a:t>
          </a:r>
        </a:p>
      </dgm:t>
    </dgm:pt>
    <dgm:pt modelId="{07398247-E41A-49EF-9406-BD13F033A949}" type="parTrans" cxnId="{515FAC64-F8EF-4E07-96AC-2CFBF3914BD0}">
      <dgm:prSet/>
      <dgm:spPr/>
      <dgm:t>
        <a:bodyPr/>
        <a:lstStyle/>
        <a:p>
          <a:endParaRPr lang="en-US" sz="2800"/>
        </a:p>
      </dgm:t>
    </dgm:pt>
    <dgm:pt modelId="{B2A84C15-0EDE-4674-B534-E1AD29AA7806}" type="sibTrans" cxnId="{515FAC64-F8EF-4E07-96AC-2CFBF3914BD0}">
      <dgm:prSet/>
      <dgm:spPr/>
      <dgm:t>
        <a:bodyPr/>
        <a:lstStyle/>
        <a:p>
          <a:endParaRPr lang="en-US" sz="2800"/>
        </a:p>
      </dgm:t>
    </dgm:pt>
    <dgm:pt modelId="{34608FAA-0FB8-4300-9F4F-1CB88D6361F3}" type="pres">
      <dgm:prSet presAssocID="{01FFD804-4F0D-4613-8971-C91FFEF51D39}" presName="root" presStyleCnt="0">
        <dgm:presLayoutVars>
          <dgm:dir/>
          <dgm:resizeHandles val="exact"/>
        </dgm:presLayoutVars>
      </dgm:prSet>
      <dgm:spPr/>
    </dgm:pt>
    <dgm:pt modelId="{45140193-564C-4D45-A75D-EC55F8D39E76}" type="pres">
      <dgm:prSet presAssocID="{D1E9F634-6DCB-460A-8317-7A82E9C4FD0B}" presName="compNode" presStyleCnt="0"/>
      <dgm:spPr/>
    </dgm:pt>
    <dgm:pt modelId="{3A7D8424-21CD-45BE-8A4B-49A0E15E9E3E}" type="pres">
      <dgm:prSet presAssocID="{D1E9F634-6DCB-460A-8317-7A82E9C4FD0B}" presName="iconBgRect" presStyleLbl="bgShp" presStyleIdx="0" presStyleCnt="4"/>
      <dgm:spPr/>
    </dgm:pt>
    <dgm:pt modelId="{43149644-C466-42B4-81EA-3CF0D3952D5D}" type="pres">
      <dgm:prSet presAssocID="{D1E9F634-6DCB-460A-8317-7A82E9C4F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687461FB-0FBD-4D68-B554-241D5BFB05C5}" type="pres">
      <dgm:prSet presAssocID="{D1E9F634-6DCB-460A-8317-7A82E9C4FD0B}" presName="spaceRect" presStyleCnt="0"/>
      <dgm:spPr/>
    </dgm:pt>
    <dgm:pt modelId="{7EA7DF51-8F20-45C0-8314-40FCDD619ABF}" type="pres">
      <dgm:prSet presAssocID="{D1E9F634-6DCB-460A-8317-7A82E9C4FD0B}" presName="textRect" presStyleLbl="revTx" presStyleIdx="0" presStyleCnt="4" custScaleX="123711">
        <dgm:presLayoutVars>
          <dgm:chMax val="1"/>
          <dgm:chPref val="1"/>
        </dgm:presLayoutVars>
      </dgm:prSet>
      <dgm:spPr/>
    </dgm:pt>
    <dgm:pt modelId="{7C4060C9-4E62-4959-A48A-5A6603C7EEC4}" type="pres">
      <dgm:prSet presAssocID="{8E09615A-6C67-4793-A98F-0C0DD83E957E}" presName="sibTrans" presStyleCnt="0"/>
      <dgm:spPr/>
    </dgm:pt>
    <dgm:pt modelId="{B9D5307C-E1FD-4131-A759-96A8D3596C2B}" type="pres">
      <dgm:prSet presAssocID="{4CDE5657-E4AF-4D1A-AAD0-5A057AE7C1ED}" presName="compNode" presStyleCnt="0"/>
      <dgm:spPr/>
    </dgm:pt>
    <dgm:pt modelId="{94C89A65-AD8F-4419-B5DA-10F9AADF5BB6}" type="pres">
      <dgm:prSet presAssocID="{4CDE5657-E4AF-4D1A-AAD0-5A057AE7C1ED}" presName="iconBgRect" presStyleLbl="bgShp" presStyleIdx="1" presStyleCnt="4"/>
      <dgm:spPr/>
    </dgm:pt>
    <dgm:pt modelId="{E908DBC4-F6A5-46C7-8CD4-4CD30B2459EC}" type="pres">
      <dgm:prSet presAssocID="{4CDE5657-E4AF-4D1A-AAD0-5A057AE7C1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1A6272EA-3656-40DF-935F-69D2233535D6}" type="pres">
      <dgm:prSet presAssocID="{4CDE5657-E4AF-4D1A-AAD0-5A057AE7C1ED}" presName="spaceRect" presStyleCnt="0"/>
      <dgm:spPr/>
    </dgm:pt>
    <dgm:pt modelId="{C2BDACDE-DD06-4C91-AC64-66160198C522}" type="pres">
      <dgm:prSet presAssocID="{4CDE5657-E4AF-4D1A-AAD0-5A057AE7C1ED}" presName="textRect" presStyleLbl="revTx" presStyleIdx="1" presStyleCnt="4">
        <dgm:presLayoutVars>
          <dgm:chMax val="1"/>
          <dgm:chPref val="1"/>
        </dgm:presLayoutVars>
      </dgm:prSet>
      <dgm:spPr/>
    </dgm:pt>
    <dgm:pt modelId="{02874E59-37CC-4F98-81F5-EDDB6EFF780C}" type="pres">
      <dgm:prSet presAssocID="{69C28CCE-F690-40D8-B820-2B9D3DB5F91E}" presName="sibTrans" presStyleCnt="0"/>
      <dgm:spPr/>
    </dgm:pt>
    <dgm:pt modelId="{0FC4793E-62CB-4A21-B32E-95B68941A4AF}" type="pres">
      <dgm:prSet presAssocID="{76C03A3E-E792-4D9A-B31E-2032BE886953}" presName="compNode" presStyleCnt="0"/>
      <dgm:spPr/>
    </dgm:pt>
    <dgm:pt modelId="{26F7FF9F-65D3-4027-8DEE-A0245CFD1500}" type="pres">
      <dgm:prSet presAssocID="{76C03A3E-E792-4D9A-B31E-2032BE886953}" presName="iconBgRect" presStyleLbl="bgShp" presStyleIdx="2" presStyleCnt="4"/>
      <dgm:spPr/>
    </dgm:pt>
    <dgm:pt modelId="{F68FA14C-F954-415A-A6BD-0C5679AB4E1E}" type="pres">
      <dgm:prSet presAssocID="{76C03A3E-E792-4D9A-B31E-2032BE8869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B466BE4A-DC2C-47B9-B0CF-02E20BEE92D4}" type="pres">
      <dgm:prSet presAssocID="{76C03A3E-E792-4D9A-B31E-2032BE886953}" presName="spaceRect" presStyleCnt="0"/>
      <dgm:spPr/>
    </dgm:pt>
    <dgm:pt modelId="{B0D5CC31-19B6-4F3B-950C-4CC8424EC5B1}" type="pres">
      <dgm:prSet presAssocID="{76C03A3E-E792-4D9A-B31E-2032BE886953}" presName="textRect" presStyleLbl="revTx" presStyleIdx="2" presStyleCnt="4">
        <dgm:presLayoutVars>
          <dgm:chMax val="1"/>
          <dgm:chPref val="1"/>
        </dgm:presLayoutVars>
      </dgm:prSet>
      <dgm:spPr/>
    </dgm:pt>
    <dgm:pt modelId="{C4E21949-22B6-46A4-8F98-358F0FBC2BC8}" type="pres">
      <dgm:prSet presAssocID="{CAD26F98-45D3-4298-8354-B548BBBDCEE3}" presName="sibTrans" presStyleCnt="0"/>
      <dgm:spPr/>
    </dgm:pt>
    <dgm:pt modelId="{DE12D14E-8246-4CB2-8269-4FDD2C6C0EA5}" type="pres">
      <dgm:prSet presAssocID="{3A0B41EF-9580-4FD6-AB37-B6C25D5AFD7C}" presName="compNode" presStyleCnt="0"/>
      <dgm:spPr/>
    </dgm:pt>
    <dgm:pt modelId="{456E54CA-29A1-4041-A0DE-01250E15CB09}" type="pres">
      <dgm:prSet presAssocID="{3A0B41EF-9580-4FD6-AB37-B6C25D5AFD7C}" presName="iconBgRect" presStyleLbl="bgShp" presStyleIdx="3" presStyleCnt="4"/>
      <dgm:spPr/>
    </dgm:pt>
    <dgm:pt modelId="{A1C5F0B8-43DB-47B7-B686-2D5B90F76E5B}" type="pres">
      <dgm:prSet presAssocID="{3A0B41EF-9580-4FD6-AB37-B6C25D5AFD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nhão"/>
        </a:ext>
      </dgm:extLst>
    </dgm:pt>
    <dgm:pt modelId="{A4E9D155-9D19-49A6-85A6-1C2B72F689E0}" type="pres">
      <dgm:prSet presAssocID="{3A0B41EF-9580-4FD6-AB37-B6C25D5AFD7C}" presName="spaceRect" presStyleCnt="0"/>
      <dgm:spPr/>
    </dgm:pt>
    <dgm:pt modelId="{97A22EA1-7A9F-408B-8338-7CC30DFFE217}" type="pres">
      <dgm:prSet presAssocID="{3A0B41EF-9580-4FD6-AB37-B6C25D5AFD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59B325-9F76-4B12-BB9C-034B332FD572}" type="presOf" srcId="{3A0B41EF-9580-4FD6-AB37-B6C25D5AFD7C}" destId="{97A22EA1-7A9F-408B-8338-7CC30DFFE217}" srcOrd="0" destOrd="0" presId="urn:microsoft.com/office/officeart/2018/5/layout/IconCircleLabelList"/>
    <dgm:cxn modelId="{BC70803B-4CB3-4E17-956A-13E832F88901}" type="presOf" srcId="{4CDE5657-E4AF-4D1A-AAD0-5A057AE7C1ED}" destId="{C2BDACDE-DD06-4C91-AC64-66160198C522}" srcOrd="0" destOrd="0" presId="urn:microsoft.com/office/officeart/2018/5/layout/IconCircleLabelList"/>
    <dgm:cxn modelId="{4C42C845-2E65-4D10-A83C-6966E9AED1F4}" srcId="{01FFD804-4F0D-4613-8971-C91FFEF51D39}" destId="{4CDE5657-E4AF-4D1A-AAD0-5A057AE7C1ED}" srcOrd="1" destOrd="0" parTransId="{23926D57-FC59-4788-8C5C-63CEC052AF99}" sibTransId="{69C28CCE-F690-40D8-B820-2B9D3DB5F91E}"/>
    <dgm:cxn modelId="{515FAC64-F8EF-4E07-96AC-2CFBF3914BD0}" srcId="{01FFD804-4F0D-4613-8971-C91FFEF51D39}" destId="{3A0B41EF-9580-4FD6-AB37-B6C25D5AFD7C}" srcOrd="3" destOrd="0" parTransId="{07398247-E41A-49EF-9406-BD13F033A949}" sibTransId="{B2A84C15-0EDE-4674-B534-E1AD29AA7806}"/>
    <dgm:cxn modelId="{5F4BFE9B-9491-49D5-978A-09C80C2BA712}" type="presOf" srcId="{D1E9F634-6DCB-460A-8317-7A82E9C4FD0B}" destId="{7EA7DF51-8F20-45C0-8314-40FCDD619ABF}" srcOrd="0" destOrd="0" presId="urn:microsoft.com/office/officeart/2018/5/layout/IconCircleLabelList"/>
    <dgm:cxn modelId="{A9FB9D9C-219B-420A-A2E8-29C11883E51E}" srcId="{01FFD804-4F0D-4613-8971-C91FFEF51D39}" destId="{76C03A3E-E792-4D9A-B31E-2032BE886953}" srcOrd="2" destOrd="0" parTransId="{523CC27B-9AD9-4E51-935A-25055C5FA7FB}" sibTransId="{CAD26F98-45D3-4298-8354-B548BBBDCEE3}"/>
    <dgm:cxn modelId="{F84FF7B4-6208-4561-A9CD-8796A3E24FB0}" type="presOf" srcId="{76C03A3E-E792-4D9A-B31E-2032BE886953}" destId="{B0D5CC31-19B6-4F3B-950C-4CC8424EC5B1}" srcOrd="0" destOrd="0" presId="urn:microsoft.com/office/officeart/2018/5/layout/IconCircleLabelList"/>
    <dgm:cxn modelId="{39BD0AED-F5AA-448B-A356-E6FC5DEEAF64}" srcId="{01FFD804-4F0D-4613-8971-C91FFEF51D39}" destId="{D1E9F634-6DCB-460A-8317-7A82E9C4FD0B}" srcOrd="0" destOrd="0" parTransId="{548FE61E-387F-4693-B2B0-909234BD15B2}" sibTransId="{8E09615A-6C67-4793-A98F-0C0DD83E957E}"/>
    <dgm:cxn modelId="{62D3A8EE-1F42-4EDC-B0F6-EC4871E1166B}" type="presOf" srcId="{01FFD804-4F0D-4613-8971-C91FFEF51D39}" destId="{34608FAA-0FB8-4300-9F4F-1CB88D6361F3}" srcOrd="0" destOrd="0" presId="urn:microsoft.com/office/officeart/2018/5/layout/IconCircleLabelList"/>
    <dgm:cxn modelId="{E2C5212D-1FE6-4577-9DB1-05C64259564F}" type="presParOf" srcId="{34608FAA-0FB8-4300-9F4F-1CB88D6361F3}" destId="{45140193-564C-4D45-A75D-EC55F8D39E76}" srcOrd="0" destOrd="0" presId="urn:microsoft.com/office/officeart/2018/5/layout/IconCircleLabelList"/>
    <dgm:cxn modelId="{A5BEB4F9-080B-46DD-9BF5-8B46E9F38AE8}" type="presParOf" srcId="{45140193-564C-4D45-A75D-EC55F8D39E76}" destId="{3A7D8424-21CD-45BE-8A4B-49A0E15E9E3E}" srcOrd="0" destOrd="0" presId="urn:microsoft.com/office/officeart/2018/5/layout/IconCircleLabelList"/>
    <dgm:cxn modelId="{7B22BB2E-58B3-4277-B73A-6395969766F7}" type="presParOf" srcId="{45140193-564C-4D45-A75D-EC55F8D39E76}" destId="{43149644-C466-42B4-81EA-3CF0D3952D5D}" srcOrd="1" destOrd="0" presId="urn:microsoft.com/office/officeart/2018/5/layout/IconCircleLabelList"/>
    <dgm:cxn modelId="{58B36568-220F-4B04-8CDB-88E225F97C90}" type="presParOf" srcId="{45140193-564C-4D45-A75D-EC55F8D39E76}" destId="{687461FB-0FBD-4D68-B554-241D5BFB05C5}" srcOrd="2" destOrd="0" presId="urn:microsoft.com/office/officeart/2018/5/layout/IconCircleLabelList"/>
    <dgm:cxn modelId="{89FB9048-2B90-475E-9EEF-D3FBE8F8836A}" type="presParOf" srcId="{45140193-564C-4D45-A75D-EC55F8D39E76}" destId="{7EA7DF51-8F20-45C0-8314-40FCDD619ABF}" srcOrd="3" destOrd="0" presId="urn:microsoft.com/office/officeart/2018/5/layout/IconCircleLabelList"/>
    <dgm:cxn modelId="{AC46FC6F-E1C2-451F-A2A0-4C68D05E3FF8}" type="presParOf" srcId="{34608FAA-0FB8-4300-9F4F-1CB88D6361F3}" destId="{7C4060C9-4E62-4959-A48A-5A6603C7EEC4}" srcOrd="1" destOrd="0" presId="urn:microsoft.com/office/officeart/2018/5/layout/IconCircleLabelList"/>
    <dgm:cxn modelId="{3A9576B5-5693-47BE-82CA-827FC14039D4}" type="presParOf" srcId="{34608FAA-0FB8-4300-9F4F-1CB88D6361F3}" destId="{B9D5307C-E1FD-4131-A759-96A8D3596C2B}" srcOrd="2" destOrd="0" presId="urn:microsoft.com/office/officeart/2018/5/layout/IconCircleLabelList"/>
    <dgm:cxn modelId="{2937313B-787C-42A3-BD75-77C806F9CE55}" type="presParOf" srcId="{B9D5307C-E1FD-4131-A759-96A8D3596C2B}" destId="{94C89A65-AD8F-4419-B5DA-10F9AADF5BB6}" srcOrd="0" destOrd="0" presId="urn:microsoft.com/office/officeart/2018/5/layout/IconCircleLabelList"/>
    <dgm:cxn modelId="{B74171EA-57CB-402A-A8BD-4B227A5AD07A}" type="presParOf" srcId="{B9D5307C-E1FD-4131-A759-96A8D3596C2B}" destId="{E908DBC4-F6A5-46C7-8CD4-4CD30B2459EC}" srcOrd="1" destOrd="0" presId="urn:microsoft.com/office/officeart/2018/5/layout/IconCircleLabelList"/>
    <dgm:cxn modelId="{4AD0F12E-CF28-47D7-BCED-4B69677387B1}" type="presParOf" srcId="{B9D5307C-E1FD-4131-A759-96A8D3596C2B}" destId="{1A6272EA-3656-40DF-935F-69D2233535D6}" srcOrd="2" destOrd="0" presId="urn:microsoft.com/office/officeart/2018/5/layout/IconCircleLabelList"/>
    <dgm:cxn modelId="{52826B1F-1A1C-4E85-A6A4-352E46A09520}" type="presParOf" srcId="{B9D5307C-E1FD-4131-A759-96A8D3596C2B}" destId="{C2BDACDE-DD06-4C91-AC64-66160198C522}" srcOrd="3" destOrd="0" presId="urn:microsoft.com/office/officeart/2018/5/layout/IconCircleLabelList"/>
    <dgm:cxn modelId="{ED31AC9B-DB58-404E-A9BB-F10B0E220F39}" type="presParOf" srcId="{34608FAA-0FB8-4300-9F4F-1CB88D6361F3}" destId="{02874E59-37CC-4F98-81F5-EDDB6EFF780C}" srcOrd="3" destOrd="0" presId="urn:microsoft.com/office/officeart/2018/5/layout/IconCircleLabelList"/>
    <dgm:cxn modelId="{5546B2A0-0C35-45E9-A95E-772D85506300}" type="presParOf" srcId="{34608FAA-0FB8-4300-9F4F-1CB88D6361F3}" destId="{0FC4793E-62CB-4A21-B32E-95B68941A4AF}" srcOrd="4" destOrd="0" presId="urn:microsoft.com/office/officeart/2018/5/layout/IconCircleLabelList"/>
    <dgm:cxn modelId="{AA720ADB-6C35-4899-BB04-28F6B74EAA7B}" type="presParOf" srcId="{0FC4793E-62CB-4A21-B32E-95B68941A4AF}" destId="{26F7FF9F-65D3-4027-8DEE-A0245CFD1500}" srcOrd="0" destOrd="0" presId="urn:microsoft.com/office/officeart/2018/5/layout/IconCircleLabelList"/>
    <dgm:cxn modelId="{31F7580A-2096-492F-96C3-79B746DA6601}" type="presParOf" srcId="{0FC4793E-62CB-4A21-B32E-95B68941A4AF}" destId="{F68FA14C-F954-415A-A6BD-0C5679AB4E1E}" srcOrd="1" destOrd="0" presId="urn:microsoft.com/office/officeart/2018/5/layout/IconCircleLabelList"/>
    <dgm:cxn modelId="{DD54234F-D207-498F-9411-0EA42171BF52}" type="presParOf" srcId="{0FC4793E-62CB-4A21-B32E-95B68941A4AF}" destId="{B466BE4A-DC2C-47B9-B0CF-02E20BEE92D4}" srcOrd="2" destOrd="0" presId="urn:microsoft.com/office/officeart/2018/5/layout/IconCircleLabelList"/>
    <dgm:cxn modelId="{77169E03-5F95-4B09-9D9B-BF0EC902CF5C}" type="presParOf" srcId="{0FC4793E-62CB-4A21-B32E-95B68941A4AF}" destId="{B0D5CC31-19B6-4F3B-950C-4CC8424EC5B1}" srcOrd="3" destOrd="0" presId="urn:microsoft.com/office/officeart/2018/5/layout/IconCircleLabelList"/>
    <dgm:cxn modelId="{465BD7C7-FAE6-4481-B264-5C24727B6E61}" type="presParOf" srcId="{34608FAA-0FB8-4300-9F4F-1CB88D6361F3}" destId="{C4E21949-22B6-46A4-8F98-358F0FBC2BC8}" srcOrd="5" destOrd="0" presId="urn:microsoft.com/office/officeart/2018/5/layout/IconCircleLabelList"/>
    <dgm:cxn modelId="{8569B1D8-9948-41B5-87C7-E6D5FD28F215}" type="presParOf" srcId="{34608FAA-0FB8-4300-9F4F-1CB88D6361F3}" destId="{DE12D14E-8246-4CB2-8269-4FDD2C6C0EA5}" srcOrd="6" destOrd="0" presId="urn:microsoft.com/office/officeart/2018/5/layout/IconCircleLabelList"/>
    <dgm:cxn modelId="{B314E042-C03E-4404-B75E-584F73ED6C18}" type="presParOf" srcId="{DE12D14E-8246-4CB2-8269-4FDD2C6C0EA5}" destId="{456E54CA-29A1-4041-A0DE-01250E15CB09}" srcOrd="0" destOrd="0" presId="urn:microsoft.com/office/officeart/2018/5/layout/IconCircleLabelList"/>
    <dgm:cxn modelId="{9EBCAFD7-5F9C-4A19-BAD0-27BB2832871F}" type="presParOf" srcId="{DE12D14E-8246-4CB2-8269-4FDD2C6C0EA5}" destId="{A1C5F0B8-43DB-47B7-B686-2D5B90F76E5B}" srcOrd="1" destOrd="0" presId="urn:microsoft.com/office/officeart/2018/5/layout/IconCircleLabelList"/>
    <dgm:cxn modelId="{825B4F90-8F97-4010-BAB9-2A16C70F759A}" type="presParOf" srcId="{DE12D14E-8246-4CB2-8269-4FDD2C6C0EA5}" destId="{A4E9D155-9D19-49A6-85A6-1C2B72F689E0}" srcOrd="2" destOrd="0" presId="urn:microsoft.com/office/officeart/2018/5/layout/IconCircleLabelList"/>
    <dgm:cxn modelId="{0AD0ACAD-1925-4E96-A294-756F6320F5C7}" type="presParOf" srcId="{DE12D14E-8246-4CB2-8269-4FDD2C6C0EA5}" destId="{97A22EA1-7A9F-408B-8338-7CC30DFFE21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F9A85-96A4-4C81-BB5D-561F9246FC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B696D-6664-4E88-A7E5-59CCD15BAD8A}">
      <dgm:prSet/>
      <dgm:spPr/>
      <dgm:t>
        <a:bodyPr/>
        <a:lstStyle/>
        <a:p>
          <a:r>
            <a:rPr lang="pt-BR" noProof="0" dirty="0"/>
            <a:t>Mapeamento do vocabulário manual</a:t>
          </a:r>
        </a:p>
      </dgm:t>
    </dgm:pt>
    <dgm:pt modelId="{1445746F-FF84-41A9-8F30-DE7058ACDAD1}" type="parTrans" cxnId="{FDF694EA-2B67-4B87-9952-26876AC569A2}">
      <dgm:prSet/>
      <dgm:spPr/>
      <dgm:t>
        <a:bodyPr/>
        <a:lstStyle/>
        <a:p>
          <a:endParaRPr lang="en-US"/>
        </a:p>
      </dgm:t>
    </dgm:pt>
    <dgm:pt modelId="{5A6E3BD8-40B6-40A3-B0AE-775E1CA470A5}" type="sibTrans" cxnId="{FDF694EA-2B67-4B87-9952-26876AC569A2}">
      <dgm:prSet/>
      <dgm:spPr/>
      <dgm:t>
        <a:bodyPr/>
        <a:lstStyle/>
        <a:p>
          <a:endParaRPr lang="en-US"/>
        </a:p>
      </dgm:t>
    </dgm:pt>
    <dgm:pt modelId="{0189219D-0509-4E64-A8A6-BB1C56CD2733}">
      <dgm:prSet/>
      <dgm:spPr/>
      <dgm:t>
        <a:bodyPr/>
        <a:lstStyle/>
        <a:p>
          <a:r>
            <a:rPr lang="pt-BR" noProof="0" dirty="0"/>
            <a:t>Geração do vocabulário com LLM </a:t>
          </a:r>
        </a:p>
      </dgm:t>
    </dgm:pt>
    <dgm:pt modelId="{208538CC-1DA0-485B-9D43-77494655E37C}" type="parTrans" cxnId="{0C1153FD-7B70-472A-9608-61B3D45E2015}">
      <dgm:prSet/>
      <dgm:spPr/>
      <dgm:t>
        <a:bodyPr/>
        <a:lstStyle/>
        <a:p>
          <a:endParaRPr lang="en-US"/>
        </a:p>
      </dgm:t>
    </dgm:pt>
    <dgm:pt modelId="{D1DDC466-8212-451B-9B38-B5793DF32AD3}" type="sibTrans" cxnId="{0C1153FD-7B70-472A-9608-61B3D45E2015}">
      <dgm:prSet/>
      <dgm:spPr/>
      <dgm:t>
        <a:bodyPr/>
        <a:lstStyle/>
        <a:p>
          <a:endParaRPr lang="en-US"/>
        </a:p>
      </dgm:t>
    </dgm:pt>
    <dgm:pt modelId="{F4F64EC4-100D-4914-AA10-7369894E7586}">
      <dgm:prSet/>
      <dgm:spPr/>
      <dgm:t>
        <a:bodyPr/>
        <a:lstStyle/>
        <a:p>
          <a:r>
            <a:rPr lang="pt-BR" noProof="0" dirty="0"/>
            <a:t>Comparação / Análise</a:t>
          </a:r>
        </a:p>
      </dgm:t>
    </dgm:pt>
    <dgm:pt modelId="{BD900C84-6E88-4F03-B1A5-5BF2436B9037}" type="parTrans" cxnId="{B79C7667-1A3E-4CD1-9BB7-8BE4F8A09CE5}">
      <dgm:prSet/>
      <dgm:spPr/>
      <dgm:t>
        <a:bodyPr/>
        <a:lstStyle/>
        <a:p>
          <a:endParaRPr lang="en-US"/>
        </a:p>
      </dgm:t>
    </dgm:pt>
    <dgm:pt modelId="{E371D1BC-B4B0-4FF0-81F0-D685F18FC994}" type="sibTrans" cxnId="{B79C7667-1A3E-4CD1-9BB7-8BE4F8A09CE5}">
      <dgm:prSet/>
      <dgm:spPr/>
      <dgm:t>
        <a:bodyPr/>
        <a:lstStyle/>
        <a:p>
          <a:endParaRPr lang="en-US"/>
        </a:p>
      </dgm:t>
    </dgm:pt>
    <dgm:pt modelId="{0BB17AC5-871D-4258-AA1B-138788667BC9}">
      <dgm:prSet/>
      <dgm:spPr/>
      <dgm:t>
        <a:bodyPr/>
        <a:lstStyle/>
        <a:p>
          <a:r>
            <a:rPr lang="pt-BR" noProof="0" dirty="0"/>
            <a:t>Carga de dados utilizando o </a:t>
          </a:r>
          <a:r>
            <a:rPr lang="pt-BR" noProof="0" dirty="0" err="1"/>
            <a:t>Cellfie</a:t>
          </a:r>
          <a:endParaRPr lang="pt-BR" noProof="0" dirty="0"/>
        </a:p>
      </dgm:t>
    </dgm:pt>
    <dgm:pt modelId="{C1CA6A33-6030-4205-AAB3-63E009FFA087}" type="parTrans" cxnId="{632338BD-F862-44FE-9D7C-C7CE5B1D113E}">
      <dgm:prSet/>
      <dgm:spPr/>
      <dgm:t>
        <a:bodyPr/>
        <a:lstStyle/>
        <a:p>
          <a:endParaRPr lang="en-US"/>
        </a:p>
      </dgm:t>
    </dgm:pt>
    <dgm:pt modelId="{ABD87BC1-4967-440E-972B-D3B8C7B27747}" type="sibTrans" cxnId="{632338BD-F862-44FE-9D7C-C7CE5B1D113E}">
      <dgm:prSet/>
      <dgm:spPr/>
      <dgm:t>
        <a:bodyPr/>
        <a:lstStyle/>
        <a:p>
          <a:endParaRPr lang="en-US"/>
        </a:p>
      </dgm:t>
    </dgm:pt>
    <dgm:pt modelId="{008356D5-1996-9B49-8A8B-FF79CBFC89EB}" type="pres">
      <dgm:prSet presAssocID="{4F7F9A85-96A4-4C81-BB5D-561F9246FCAD}" presName="vert0" presStyleCnt="0">
        <dgm:presLayoutVars>
          <dgm:dir/>
          <dgm:animOne val="branch"/>
          <dgm:animLvl val="lvl"/>
        </dgm:presLayoutVars>
      </dgm:prSet>
      <dgm:spPr/>
    </dgm:pt>
    <dgm:pt modelId="{EB9A4F1E-41C9-8444-8862-846934101A8B}" type="pres">
      <dgm:prSet presAssocID="{F9EB696D-6664-4E88-A7E5-59CCD15BAD8A}" presName="thickLine" presStyleLbl="alignNode1" presStyleIdx="0" presStyleCnt="4"/>
      <dgm:spPr/>
    </dgm:pt>
    <dgm:pt modelId="{78B9D0A2-DC54-224C-AA2C-5A9684A4BCBC}" type="pres">
      <dgm:prSet presAssocID="{F9EB696D-6664-4E88-A7E5-59CCD15BAD8A}" presName="horz1" presStyleCnt="0"/>
      <dgm:spPr/>
    </dgm:pt>
    <dgm:pt modelId="{5742A8F7-DA1D-9F47-BFB7-10D648612DB7}" type="pres">
      <dgm:prSet presAssocID="{F9EB696D-6664-4E88-A7E5-59CCD15BAD8A}" presName="tx1" presStyleLbl="revTx" presStyleIdx="0" presStyleCnt="4"/>
      <dgm:spPr/>
    </dgm:pt>
    <dgm:pt modelId="{54E9934E-A34D-B247-8917-92E3773E2D82}" type="pres">
      <dgm:prSet presAssocID="{F9EB696D-6664-4E88-A7E5-59CCD15BAD8A}" presName="vert1" presStyleCnt="0"/>
      <dgm:spPr/>
    </dgm:pt>
    <dgm:pt modelId="{41352705-6934-E94B-A3AC-15EB4107F07A}" type="pres">
      <dgm:prSet presAssocID="{0189219D-0509-4E64-A8A6-BB1C56CD2733}" presName="thickLine" presStyleLbl="alignNode1" presStyleIdx="1" presStyleCnt="4"/>
      <dgm:spPr/>
    </dgm:pt>
    <dgm:pt modelId="{6C979AA5-59B2-5343-8F9F-E48DAB8DD541}" type="pres">
      <dgm:prSet presAssocID="{0189219D-0509-4E64-A8A6-BB1C56CD2733}" presName="horz1" presStyleCnt="0"/>
      <dgm:spPr/>
    </dgm:pt>
    <dgm:pt modelId="{0A8BEB74-EBB3-8B48-964A-F861E90FE0AE}" type="pres">
      <dgm:prSet presAssocID="{0189219D-0509-4E64-A8A6-BB1C56CD2733}" presName="tx1" presStyleLbl="revTx" presStyleIdx="1" presStyleCnt="4"/>
      <dgm:spPr/>
    </dgm:pt>
    <dgm:pt modelId="{1F0BBDB4-32FF-034B-B8AE-EB6FE085FC6B}" type="pres">
      <dgm:prSet presAssocID="{0189219D-0509-4E64-A8A6-BB1C56CD2733}" presName="vert1" presStyleCnt="0"/>
      <dgm:spPr/>
    </dgm:pt>
    <dgm:pt modelId="{D1FA5390-133F-5E4C-BA71-05BFBD7EB7D1}" type="pres">
      <dgm:prSet presAssocID="{F4F64EC4-100D-4914-AA10-7369894E7586}" presName="thickLine" presStyleLbl="alignNode1" presStyleIdx="2" presStyleCnt="4"/>
      <dgm:spPr/>
    </dgm:pt>
    <dgm:pt modelId="{28AA1972-7508-E94F-8A5E-BA575769F4CB}" type="pres">
      <dgm:prSet presAssocID="{F4F64EC4-100D-4914-AA10-7369894E7586}" presName="horz1" presStyleCnt="0"/>
      <dgm:spPr/>
    </dgm:pt>
    <dgm:pt modelId="{D41E3960-256B-2F4E-88CB-BA9AFF2ECBAD}" type="pres">
      <dgm:prSet presAssocID="{F4F64EC4-100D-4914-AA10-7369894E7586}" presName="tx1" presStyleLbl="revTx" presStyleIdx="2" presStyleCnt="4"/>
      <dgm:spPr/>
    </dgm:pt>
    <dgm:pt modelId="{EC579323-86DC-8845-BD37-39F22D27BBC4}" type="pres">
      <dgm:prSet presAssocID="{F4F64EC4-100D-4914-AA10-7369894E7586}" presName="vert1" presStyleCnt="0"/>
      <dgm:spPr/>
    </dgm:pt>
    <dgm:pt modelId="{20DE0C52-BACD-A546-B2D1-784A75C78402}" type="pres">
      <dgm:prSet presAssocID="{0BB17AC5-871D-4258-AA1B-138788667BC9}" presName="thickLine" presStyleLbl="alignNode1" presStyleIdx="3" presStyleCnt="4"/>
      <dgm:spPr/>
    </dgm:pt>
    <dgm:pt modelId="{D3BFB6B7-014E-A343-A623-01067437A0A8}" type="pres">
      <dgm:prSet presAssocID="{0BB17AC5-871D-4258-AA1B-138788667BC9}" presName="horz1" presStyleCnt="0"/>
      <dgm:spPr/>
    </dgm:pt>
    <dgm:pt modelId="{E2FB11AD-1883-DC49-9307-976D5E52ECC1}" type="pres">
      <dgm:prSet presAssocID="{0BB17AC5-871D-4258-AA1B-138788667BC9}" presName="tx1" presStyleLbl="revTx" presStyleIdx="3" presStyleCnt="4"/>
      <dgm:spPr/>
    </dgm:pt>
    <dgm:pt modelId="{6B18DF7A-5AC4-674B-8535-5923398939F4}" type="pres">
      <dgm:prSet presAssocID="{0BB17AC5-871D-4258-AA1B-138788667BC9}" presName="vert1" presStyleCnt="0"/>
      <dgm:spPr/>
    </dgm:pt>
  </dgm:ptLst>
  <dgm:cxnLst>
    <dgm:cxn modelId="{A928103D-C42B-4A41-9E56-DEBF97965220}" type="presOf" srcId="{F9EB696D-6664-4E88-A7E5-59CCD15BAD8A}" destId="{5742A8F7-DA1D-9F47-BFB7-10D648612DB7}" srcOrd="0" destOrd="0" presId="urn:microsoft.com/office/officeart/2008/layout/LinedList"/>
    <dgm:cxn modelId="{B79C7667-1A3E-4CD1-9BB7-8BE4F8A09CE5}" srcId="{4F7F9A85-96A4-4C81-BB5D-561F9246FCAD}" destId="{F4F64EC4-100D-4914-AA10-7369894E7586}" srcOrd="2" destOrd="0" parTransId="{BD900C84-6E88-4F03-B1A5-5BF2436B9037}" sibTransId="{E371D1BC-B4B0-4FF0-81F0-D685F18FC994}"/>
    <dgm:cxn modelId="{BE064F9B-42AE-084A-8C7D-8AA990E71832}" type="presOf" srcId="{0BB17AC5-871D-4258-AA1B-138788667BC9}" destId="{E2FB11AD-1883-DC49-9307-976D5E52ECC1}" srcOrd="0" destOrd="0" presId="urn:microsoft.com/office/officeart/2008/layout/LinedList"/>
    <dgm:cxn modelId="{8A7BE9A5-8CD7-9343-B075-2CFF8DCD8A4A}" type="presOf" srcId="{F4F64EC4-100D-4914-AA10-7369894E7586}" destId="{D41E3960-256B-2F4E-88CB-BA9AFF2ECBAD}" srcOrd="0" destOrd="0" presId="urn:microsoft.com/office/officeart/2008/layout/LinedList"/>
    <dgm:cxn modelId="{3C97D2B5-E898-4847-8117-C71D1A03B4F3}" type="presOf" srcId="{0189219D-0509-4E64-A8A6-BB1C56CD2733}" destId="{0A8BEB74-EBB3-8B48-964A-F861E90FE0AE}" srcOrd="0" destOrd="0" presId="urn:microsoft.com/office/officeart/2008/layout/LinedList"/>
    <dgm:cxn modelId="{632338BD-F862-44FE-9D7C-C7CE5B1D113E}" srcId="{4F7F9A85-96A4-4C81-BB5D-561F9246FCAD}" destId="{0BB17AC5-871D-4258-AA1B-138788667BC9}" srcOrd="3" destOrd="0" parTransId="{C1CA6A33-6030-4205-AAB3-63E009FFA087}" sibTransId="{ABD87BC1-4967-440E-972B-D3B8C7B27747}"/>
    <dgm:cxn modelId="{191286C4-8458-E048-80B0-95821F1983D3}" type="presOf" srcId="{4F7F9A85-96A4-4C81-BB5D-561F9246FCAD}" destId="{008356D5-1996-9B49-8A8B-FF79CBFC89EB}" srcOrd="0" destOrd="0" presId="urn:microsoft.com/office/officeart/2008/layout/LinedList"/>
    <dgm:cxn modelId="{FDF694EA-2B67-4B87-9952-26876AC569A2}" srcId="{4F7F9A85-96A4-4C81-BB5D-561F9246FCAD}" destId="{F9EB696D-6664-4E88-A7E5-59CCD15BAD8A}" srcOrd="0" destOrd="0" parTransId="{1445746F-FF84-41A9-8F30-DE7058ACDAD1}" sibTransId="{5A6E3BD8-40B6-40A3-B0AE-775E1CA470A5}"/>
    <dgm:cxn modelId="{0C1153FD-7B70-472A-9608-61B3D45E2015}" srcId="{4F7F9A85-96A4-4C81-BB5D-561F9246FCAD}" destId="{0189219D-0509-4E64-A8A6-BB1C56CD2733}" srcOrd="1" destOrd="0" parTransId="{208538CC-1DA0-485B-9D43-77494655E37C}" sibTransId="{D1DDC466-8212-451B-9B38-B5793DF32AD3}"/>
    <dgm:cxn modelId="{561C7163-9977-954F-BB3B-17BE6AD50F69}" type="presParOf" srcId="{008356D5-1996-9B49-8A8B-FF79CBFC89EB}" destId="{EB9A4F1E-41C9-8444-8862-846934101A8B}" srcOrd="0" destOrd="0" presId="urn:microsoft.com/office/officeart/2008/layout/LinedList"/>
    <dgm:cxn modelId="{20FEEFEB-05A1-DD48-8FF0-70D8DCE79B8A}" type="presParOf" srcId="{008356D5-1996-9B49-8A8B-FF79CBFC89EB}" destId="{78B9D0A2-DC54-224C-AA2C-5A9684A4BCBC}" srcOrd="1" destOrd="0" presId="urn:microsoft.com/office/officeart/2008/layout/LinedList"/>
    <dgm:cxn modelId="{1DCE4854-5978-AE40-B793-91569DE36C25}" type="presParOf" srcId="{78B9D0A2-DC54-224C-AA2C-5A9684A4BCBC}" destId="{5742A8F7-DA1D-9F47-BFB7-10D648612DB7}" srcOrd="0" destOrd="0" presId="urn:microsoft.com/office/officeart/2008/layout/LinedList"/>
    <dgm:cxn modelId="{4C7C647D-BF89-2F42-9687-F08488E790D7}" type="presParOf" srcId="{78B9D0A2-DC54-224C-AA2C-5A9684A4BCBC}" destId="{54E9934E-A34D-B247-8917-92E3773E2D82}" srcOrd="1" destOrd="0" presId="urn:microsoft.com/office/officeart/2008/layout/LinedList"/>
    <dgm:cxn modelId="{8FCD9D6B-8BB9-7449-A61B-5F32F0E4E875}" type="presParOf" srcId="{008356D5-1996-9B49-8A8B-FF79CBFC89EB}" destId="{41352705-6934-E94B-A3AC-15EB4107F07A}" srcOrd="2" destOrd="0" presId="urn:microsoft.com/office/officeart/2008/layout/LinedList"/>
    <dgm:cxn modelId="{C999E0CF-6C53-B349-966B-83FD17154953}" type="presParOf" srcId="{008356D5-1996-9B49-8A8B-FF79CBFC89EB}" destId="{6C979AA5-59B2-5343-8F9F-E48DAB8DD541}" srcOrd="3" destOrd="0" presId="urn:microsoft.com/office/officeart/2008/layout/LinedList"/>
    <dgm:cxn modelId="{A9D4C765-C353-034F-B540-352207E10E31}" type="presParOf" srcId="{6C979AA5-59B2-5343-8F9F-E48DAB8DD541}" destId="{0A8BEB74-EBB3-8B48-964A-F861E90FE0AE}" srcOrd="0" destOrd="0" presId="urn:microsoft.com/office/officeart/2008/layout/LinedList"/>
    <dgm:cxn modelId="{8A4D5CFA-5D3D-014F-81F9-92C66BA6A198}" type="presParOf" srcId="{6C979AA5-59B2-5343-8F9F-E48DAB8DD541}" destId="{1F0BBDB4-32FF-034B-B8AE-EB6FE085FC6B}" srcOrd="1" destOrd="0" presId="urn:microsoft.com/office/officeart/2008/layout/LinedList"/>
    <dgm:cxn modelId="{26B5E3DD-5945-2748-B1B7-8CCD2FA1A80D}" type="presParOf" srcId="{008356D5-1996-9B49-8A8B-FF79CBFC89EB}" destId="{D1FA5390-133F-5E4C-BA71-05BFBD7EB7D1}" srcOrd="4" destOrd="0" presId="urn:microsoft.com/office/officeart/2008/layout/LinedList"/>
    <dgm:cxn modelId="{36DBD64E-D989-294E-A1D1-05ED56983BAE}" type="presParOf" srcId="{008356D5-1996-9B49-8A8B-FF79CBFC89EB}" destId="{28AA1972-7508-E94F-8A5E-BA575769F4CB}" srcOrd="5" destOrd="0" presId="urn:microsoft.com/office/officeart/2008/layout/LinedList"/>
    <dgm:cxn modelId="{D54DCE50-422B-8249-A2DC-A140D9C62455}" type="presParOf" srcId="{28AA1972-7508-E94F-8A5E-BA575769F4CB}" destId="{D41E3960-256B-2F4E-88CB-BA9AFF2ECBAD}" srcOrd="0" destOrd="0" presId="urn:microsoft.com/office/officeart/2008/layout/LinedList"/>
    <dgm:cxn modelId="{92B47792-FE5A-A24B-ADE0-E195C4E60A4D}" type="presParOf" srcId="{28AA1972-7508-E94F-8A5E-BA575769F4CB}" destId="{EC579323-86DC-8845-BD37-39F22D27BBC4}" srcOrd="1" destOrd="0" presId="urn:microsoft.com/office/officeart/2008/layout/LinedList"/>
    <dgm:cxn modelId="{4D315961-F5F6-0145-9FA2-606C6212834D}" type="presParOf" srcId="{008356D5-1996-9B49-8A8B-FF79CBFC89EB}" destId="{20DE0C52-BACD-A546-B2D1-784A75C78402}" srcOrd="6" destOrd="0" presId="urn:microsoft.com/office/officeart/2008/layout/LinedList"/>
    <dgm:cxn modelId="{DFED6C46-A5D2-C74E-B1BE-DFD7ED385497}" type="presParOf" srcId="{008356D5-1996-9B49-8A8B-FF79CBFC89EB}" destId="{D3BFB6B7-014E-A343-A623-01067437A0A8}" srcOrd="7" destOrd="0" presId="urn:microsoft.com/office/officeart/2008/layout/LinedList"/>
    <dgm:cxn modelId="{CC47967A-6507-CE49-8CB5-61F6E7D7E90B}" type="presParOf" srcId="{D3BFB6B7-014E-A343-A623-01067437A0A8}" destId="{E2FB11AD-1883-DC49-9307-976D5E52ECC1}" srcOrd="0" destOrd="0" presId="urn:microsoft.com/office/officeart/2008/layout/LinedList"/>
    <dgm:cxn modelId="{E12EFFF9-CB99-A048-B53D-D7A57CF9B915}" type="presParOf" srcId="{D3BFB6B7-014E-A343-A623-01067437A0A8}" destId="{6B18DF7A-5AC4-674B-8535-5923398939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F9A85-96A4-4C81-BB5D-561F9246FC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B696D-6664-4E88-A7E5-59CCD15BAD8A}">
      <dgm:prSet/>
      <dgm:spPr/>
      <dgm:t>
        <a:bodyPr/>
        <a:lstStyle/>
        <a:p>
          <a:r>
            <a:rPr lang="pt-BR" noProof="0" dirty="0"/>
            <a:t>Redução da quantidade de tipos de equipamento</a:t>
          </a:r>
        </a:p>
      </dgm:t>
    </dgm:pt>
    <dgm:pt modelId="{1445746F-FF84-41A9-8F30-DE7058ACDAD1}" type="parTrans" cxnId="{FDF694EA-2B67-4B87-9952-26876AC569A2}">
      <dgm:prSet/>
      <dgm:spPr/>
      <dgm:t>
        <a:bodyPr/>
        <a:lstStyle/>
        <a:p>
          <a:endParaRPr lang="en-US"/>
        </a:p>
      </dgm:t>
    </dgm:pt>
    <dgm:pt modelId="{5A6E3BD8-40B6-40A3-B0AE-775E1CA470A5}" type="sibTrans" cxnId="{FDF694EA-2B67-4B87-9952-26876AC569A2}">
      <dgm:prSet/>
      <dgm:spPr/>
      <dgm:t>
        <a:bodyPr/>
        <a:lstStyle/>
        <a:p>
          <a:endParaRPr lang="en-US"/>
        </a:p>
      </dgm:t>
    </dgm:pt>
    <dgm:pt modelId="{0189219D-0509-4E64-A8A6-BB1C56CD2733}">
      <dgm:prSet/>
      <dgm:spPr/>
      <dgm:t>
        <a:bodyPr/>
        <a:lstStyle/>
        <a:p>
          <a:r>
            <a:rPr lang="pt-BR" noProof="0" dirty="0"/>
            <a:t>Redução na quantidade de dados da ontologia</a:t>
          </a:r>
        </a:p>
      </dgm:t>
    </dgm:pt>
    <dgm:pt modelId="{208538CC-1DA0-485B-9D43-77494655E37C}" type="parTrans" cxnId="{0C1153FD-7B70-472A-9608-61B3D45E2015}">
      <dgm:prSet/>
      <dgm:spPr/>
      <dgm:t>
        <a:bodyPr/>
        <a:lstStyle/>
        <a:p>
          <a:endParaRPr lang="en-US"/>
        </a:p>
      </dgm:t>
    </dgm:pt>
    <dgm:pt modelId="{D1DDC466-8212-451B-9B38-B5793DF32AD3}" type="sibTrans" cxnId="{0C1153FD-7B70-472A-9608-61B3D45E2015}">
      <dgm:prSet/>
      <dgm:spPr/>
      <dgm:t>
        <a:bodyPr/>
        <a:lstStyle/>
        <a:p>
          <a:endParaRPr lang="en-US"/>
        </a:p>
      </dgm:t>
    </dgm:pt>
    <dgm:pt modelId="{F4F64EC4-100D-4914-AA10-7369894E7586}">
      <dgm:prSet/>
      <dgm:spPr/>
      <dgm:t>
        <a:bodyPr/>
        <a:lstStyle/>
        <a:p>
          <a:r>
            <a:rPr lang="pt-BR" noProof="0" dirty="0"/>
            <a:t>Comparação / Análise</a:t>
          </a:r>
        </a:p>
      </dgm:t>
    </dgm:pt>
    <dgm:pt modelId="{BD900C84-6E88-4F03-B1A5-5BF2436B9037}" type="parTrans" cxnId="{B79C7667-1A3E-4CD1-9BB7-8BE4F8A09CE5}">
      <dgm:prSet/>
      <dgm:spPr/>
      <dgm:t>
        <a:bodyPr/>
        <a:lstStyle/>
        <a:p>
          <a:endParaRPr lang="en-US"/>
        </a:p>
      </dgm:t>
    </dgm:pt>
    <dgm:pt modelId="{E371D1BC-B4B0-4FF0-81F0-D685F18FC994}" type="sibTrans" cxnId="{B79C7667-1A3E-4CD1-9BB7-8BE4F8A09CE5}">
      <dgm:prSet/>
      <dgm:spPr/>
      <dgm:t>
        <a:bodyPr/>
        <a:lstStyle/>
        <a:p>
          <a:endParaRPr lang="en-US"/>
        </a:p>
      </dgm:t>
    </dgm:pt>
    <dgm:pt modelId="{0BB17AC5-871D-4258-AA1B-138788667BC9}">
      <dgm:prSet/>
      <dgm:spPr/>
      <dgm:t>
        <a:bodyPr/>
        <a:lstStyle/>
        <a:p>
          <a:r>
            <a:rPr lang="pt-BR" noProof="0" dirty="0"/>
            <a:t>Carga de dados utilizando o  </a:t>
          </a:r>
          <a:r>
            <a:rPr lang="pt-BR" strike="sngStrike" noProof="0" dirty="0" err="1"/>
            <a:t>Cellfie</a:t>
          </a:r>
          <a:r>
            <a:rPr lang="pt-BR" strike="sngStrike" noProof="0" dirty="0"/>
            <a:t> </a:t>
          </a:r>
          <a:r>
            <a:rPr lang="pt-BR" strike="noStrike" noProof="0" dirty="0"/>
            <a:t> RDFLIB (Python)</a:t>
          </a:r>
        </a:p>
      </dgm:t>
    </dgm:pt>
    <dgm:pt modelId="{C1CA6A33-6030-4205-AAB3-63E009FFA087}" type="parTrans" cxnId="{632338BD-F862-44FE-9D7C-C7CE5B1D113E}">
      <dgm:prSet/>
      <dgm:spPr/>
      <dgm:t>
        <a:bodyPr/>
        <a:lstStyle/>
        <a:p>
          <a:endParaRPr lang="en-US"/>
        </a:p>
      </dgm:t>
    </dgm:pt>
    <dgm:pt modelId="{ABD87BC1-4967-440E-972B-D3B8C7B27747}" type="sibTrans" cxnId="{632338BD-F862-44FE-9D7C-C7CE5B1D113E}">
      <dgm:prSet/>
      <dgm:spPr/>
      <dgm:t>
        <a:bodyPr/>
        <a:lstStyle/>
        <a:p>
          <a:endParaRPr lang="en-US"/>
        </a:p>
      </dgm:t>
    </dgm:pt>
    <dgm:pt modelId="{008356D5-1996-9B49-8A8B-FF79CBFC89EB}" type="pres">
      <dgm:prSet presAssocID="{4F7F9A85-96A4-4C81-BB5D-561F9246FCAD}" presName="vert0" presStyleCnt="0">
        <dgm:presLayoutVars>
          <dgm:dir/>
          <dgm:animOne val="branch"/>
          <dgm:animLvl val="lvl"/>
        </dgm:presLayoutVars>
      </dgm:prSet>
      <dgm:spPr/>
    </dgm:pt>
    <dgm:pt modelId="{EB9A4F1E-41C9-8444-8862-846934101A8B}" type="pres">
      <dgm:prSet presAssocID="{F9EB696D-6664-4E88-A7E5-59CCD15BAD8A}" presName="thickLine" presStyleLbl="alignNode1" presStyleIdx="0" presStyleCnt="4"/>
      <dgm:spPr/>
    </dgm:pt>
    <dgm:pt modelId="{78B9D0A2-DC54-224C-AA2C-5A9684A4BCBC}" type="pres">
      <dgm:prSet presAssocID="{F9EB696D-6664-4E88-A7E5-59CCD15BAD8A}" presName="horz1" presStyleCnt="0"/>
      <dgm:spPr/>
    </dgm:pt>
    <dgm:pt modelId="{5742A8F7-DA1D-9F47-BFB7-10D648612DB7}" type="pres">
      <dgm:prSet presAssocID="{F9EB696D-6664-4E88-A7E5-59CCD15BAD8A}" presName="tx1" presStyleLbl="revTx" presStyleIdx="0" presStyleCnt="4"/>
      <dgm:spPr/>
    </dgm:pt>
    <dgm:pt modelId="{54E9934E-A34D-B247-8917-92E3773E2D82}" type="pres">
      <dgm:prSet presAssocID="{F9EB696D-6664-4E88-A7E5-59CCD15BAD8A}" presName="vert1" presStyleCnt="0"/>
      <dgm:spPr/>
    </dgm:pt>
    <dgm:pt modelId="{41352705-6934-E94B-A3AC-15EB4107F07A}" type="pres">
      <dgm:prSet presAssocID="{0189219D-0509-4E64-A8A6-BB1C56CD2733}" presName="thickLine" presStyleLbl="alignNode1" presStyleIdx="1" presStyleCnt="4"/>
      <dgm:spPr/>
    </dgm:pt>
    <dgm:pt modelId="{6C979AA5-59B2-5343-8F9F-E48DAB8DD541}" type="pres">
      <dgm:prSet presAssocID="{0189219D-0509-4E64-A8A6-BB1C56CD2733}" presName="horz1" presStyleCnt="0"/>
      <dgm:spPr/>
    </dgm:pt>
    <dgm:pt modelId="{0A8BEB74-EBB3-8B48-964A-F861E90FE0AE}" type="pres">
      <dgm:prSet presAssocID="{0189219D-0509-4E64-A8A6-BB1C56CD2733}" presName="tx1" presStyleLbl="revTx" presStyleIdx="1" presStyleCnt="4"/>
      <dgm:spPr/>
    </dgm:pt>
    <dgm:pt modelId="{1F0BBDB4-32FF-034B-B8AE-EB6FE085FC6B}" type="pres">
      <dgm:prSet presAssocID="{0189219D-0509-4E64-A8A6-BB1C56CD2733}" presName="vert1" presStyleCnt="0"/>
      <dgm:spPr/>
    </dgm:pt>
    <dgm:pt modelId="{D1FA5390-133F-5E4C-BA71-05BFBD7EB7D1}" type="pres">
      <dgm:prSet presAssocID="{F4F64EC4-100D-4914-AA10-7369894E7586}" presName="thickLine" presStyleLbl="alignNode1" presStyleIdx="2" presStyleCnt="4"/>
      <dgm:spPr/>
    </dgm:pt>
    <dgm:pt modelId="{28AA1972-7508-E94F-8A5E-BA575769F4CB}" type="pres">
      <dgm:prSet presAssocID="{F4F64EC4-100D-4914-AA10-7369894E7586}" presName="horz1" presStyleCnt="0"/>
      <dgm:spPr/>
    </dgm:pt>
    <dgm:pt modelId="{D41E3960-256B-2F4E-88CB-BA9AFF2ECBAD}" type="pres">
      <dgm:prSet presAssocID="{F4F64EC4-100D-4914-AA10-7369894E7586}" presName="tx1" presStyleLbl="revTx" presStyleIdx="2" presStyleCnt="4"/>
      <dgm:spPr/>
    </dgm:pt>
    <dgm:pt modelId="{EC579323-86DC-8845-BD37-39F22D27BBC4}" type="pres">
      <dgm:prSet presAssocID="{F4F64EC4-100D-4914-AA10-7369894E7586}" presName="vert1" presStyleCnt="0"/>
      <dgm:spPr/>
    </dgm:pt>
    <dgm:pt modelId="{20DE0C52-BACD-A546-B2D1-784A75C78402}" type="pres">
      <dgm:prSet presAssocID="{0BB17AC5-871D-4258-AA1B-138788667BC9}" presName="thickLine" presStyleLbl="alignNode1" presStyleIdx="3" presStyleCnt="4"/>
      <dgm:spPr/>
    </dgm:pt>
    <dgm:pt modelId="{D3BFB6B7-014E-A343-A623-01067437A0A8}" type="pres">
      <dgm:prSet presAssocID="{0BB17AC5-871D-4258-AA1B-138788667BC9}" presName="horz1" presStyleCnt="0"/>
      <dgm:spPr/>
    </dgm:pt>
    <dgm:pt modelId="{E2FB11AD-1883-DC49-9307-976D5E52ECC1}" type="pres">
      <dgm:prSet presAssocID="{0BB17AC5-871D-4258-AA1B-138788667BC9}" presName="tx1" presStyleLbl="revTx" presStyleIdx="3" presStyleCnt="4"/>
      <dgm:spPr/>
    </dgm:pt>
    <dgm:pt modelId="{6B18DF7A-5AC4-674B-8535-5923398939F4}" type="pres">
      <dgm:prSet presAssocID="{0BB17AC5-871D-4258-AA1B-138788667BC9}" presName="vert1" presStyleCnt="0"/>
      <dgm:spPr/>
    </dgm:pt>
  </dgm:ptLst>
  <dgm:cxnLst>
    <dgm:cxn modelId="{A928103D-C42B-4A41-9E56-DEBF97965220}" type="presOf" srcId="{F9EB696D-6664-4E88-A7E5-59CCD15BAD8A}" destId="{5742A8F7-DA1D-9F47-BFB7-10D648612DB7}" srcOrd="0" destOrd="0" presId="urn:microsoft.com/office/officeart/2008/layout/LinedList"/>
    <dgm:cxn modelId="{B79C7667-1A3E-4CD1-9BB7-8BE4F8A09CE5}" srcId="{4F7F9A85-96A4-4C81-BB5D-561F9246FCAD}" destId="{F4F64EC4-100D-4914-AA10-7369894E7586}" srcOrd="2" destOrd="0" parTransId="{BD900C84-6E88-4F03-B1A5-5BF2436B9037}" sibTransId="{E371D1BC-B4B0-4FF0-81F0-D685F18FC994}"/>
    <dgm:cxn modelId="{BE064F9B-42AE-084A-8C7D-8AA990E71832}" type="presOf" srcId="{0BB17AC5-871D-4258-AA1B-138788667BC9}" destId="{E2FB11AD-1883-DC49-9307-976D5E52ECC1}" srcOrd="0" destOrd="0" presId="urn:microsoft.com/office/officeart/2008/layout/LinedList"/>
    <dgm:cxn modelId="{8A7BE9A5-8CD7-9343-B075-2CFF8DCD8A4A}" type="presOf" srcId="{F4F64EC4-100D-4914-AA10-7369894E7586}" destId="{D41E3960-256B-2F4E-88CB-BA9AFF2ECBAD}" srcOrd="0" destOrd="0" presId="urn:microsoft.com/office/officeart/2008/layout/LinedList"/>
    <dgm:cxn modelId="{3C97D2B5-E898-4847-8117-C71D1A03B4F3}" type="presOf" srcId="{0189219D-0509-4E64-A8A6-BB1C56CD2733}" destId="{0A8BEB74-EBB3-8B48-964A-F861E90FE0AE}" srcOrd="0" destOrd="0" presId="urn:microsoft.com/office/officeart/2008/layout/LinedList"/>
    <dgm:cxn modelId="{632338BD-F862-44FE-9D7C-C7CE5B1D113E}" srcId="{4F7F9A85-96A4-4C81-BB5D-561F9246FCAD}" destId="{0BB17AC5-871D-4258-AA1B-138788667BC9}" srcOrd="3" destOrd="0" parTransId="{C1CA6A33-6030-4205-AAB3-63E009FFA087}" sibTransId="{ABD87BC1-4967-440E-972B-D3B8C7B27747}"/>
    <dgm:cxn modelId="{191286C4-8458-E048-80B0-95821F1983D3}" type="presOf" srcId="{4F7F9A85-96A4-4C81-BB5D-561F9246FCAD}" destId="{008356D5-1996-9B49-8A8B-FF79CBFC89EB}" srcOrd="0" destOrd="0" presId="urn:microsoft.com/office/officeart/2008/layout/LinedList"/>
    <dgm:cxn modelId="{FDF694EA-2B67-4B87-9952-26876AC569A2}" srcId="{4F7F9A85-96A4-4C81-BB5D-561F9246FCAD}" destId="{F9EB696D-6664-4E88-A7E5-59CCD15BAD8A}" srcOrd="0" destOrd="0" parTransId="{1445746F-FF84-41A9-8F30-DE7058ACDAD1}" sibTransId="{5A6E3BD8-40B6-40A3-B0AE-775E1CA470A5}"/>
    <dgm:cxn modelId="{0C1153FD-7B70-472A-9608-61B3D45E2015}" srcId="{4F7F9A85-96A4-4C81-BB5D-561F9246FCAD}" destId="{0189219D-0509-4E64-A8A6-BB1C56CD2733}" srcOrd="1" destOrd="0" parTransId="{208538CC-1DA0-485B-9D43-77494655E37C}" sibTransId="{D1DDC466-8212-451B-9B38-B5793DF32AD3}"/>
    <dgm:cxn modelId="{561C7163-9977-954F-BB3B-17BE6AD50F69}" type="presParOf" srcId="{008356D5-1996-9B49-8A8B-FF79CBFC89EB}" destId="{EB9A4F1E-41C9-8444-8862-846934101A8B}" srcOrd="0" destOrd="0" presId="urn:microsoft.com/office/officeart/2008/layout/LinedList"/>
    <dgm:cxn modelId="{20FEEFEB-05A1-DD48-8FF0-70D8DCE79B8A}" type="presParOf" srcId="{008356D5-1996-9B49-8A8B-FF79CBFC89EB}" destId="{78B9D0A2-DC54-224C-AA2C-5A9684A4BCBC}" srcOrd="1" destOrd="0" presId="urn:microsoft.com/office/officeart/2008/layout/LinedList"/>
    <dgm:cxn modelId="{1DCE4854-5978-AE40-B793-91569DE36C25}" type="presParOf" srcId="{78B9D0A2-DC54-224C-AA2C-5A9684A4BCBC}" destId="{5742A8F7-DA1D-9F47-BFB7-10D648612DB7}" srcOrd="0" destOrd="0" presId="urn:microsoft.com/office/officeart/2008/layout/LinedList"/>
    <dgm:cxn modelId="{4C7C647D-BF89-2F42-9687-F08488E790D7}" type="presParOf" srcId="{78B9D0A2-DC54-224C-AA2C-5A9684A4BCBC}" destId="{54E9934E-A34D-B247-8917-92E3773E2D82}" srcOrd="1" destOrd="0" presId="urn:microsoft.com/office/officeart/2008/layout/LinedList"/>
    <dgm:cxn modelId="{8FCD9D6B-8BB9-7449-A61B-5F32F0E4E875}" type="presParOf" srcId="{008356D5-1996-9B49-8A8B-FF79CBFC89EB}" destId="{41352705-6934-E94B-A3AC-15EB4107F07A}" srcOrd="2" destOrd="0" presId="urn:microsoft.com/office/officeart/2008/layout/LinedList"/>
    <dgm:cxn modelId="{C999E0CF-6C53-B349-966B-83FD17154953}" type="presParOf" srcId="{008356D5-1996-9B49-8A8B-FF79CBFC89EB}" destId="{6C979AA5-59B2-5343-8F9F-E48DAB8DD541}" srcOrd="3" destOrd="0" presId="urn:microsoft.com/office/officeart/2008/layout/LinedList"/>
    <dgm:cxn modelId="{A9D4C765-C353-034F-B540-352207E10E31}" type="presParOf" srcId="{6C979AA5-59B2-5343-8F9F-E48DAB8DD541}" destId="{0A8BEB74-EBB3-8B48-964A-F861E90FE0AE}" srcOrd="0" destOrd="0" presId="urn:microsoft.com/office/officeart/2008/layout/LinedList"/>
    <dgm:cxn modelId="{8A4D5CFA-5D3D-014F-81F9-92C66BA6A198}" type="presParOf" srcId="{6C979AA5-59B2-5343-8F9F-E48DAB8DD541}" destId="{1F0BBDB4-32FF-034B-B8AE-EB6FE085FC6B}" srcOrd="1" destOrd="0" presId="urn:microsoft.com/office/officeart/2008/layout/LinedList"/>
    <dgm:cxn modelId="{26B5E3DD-5945-2748-B1B7-8CCD2FA1A80D}" type="presParOf" srcId="{008356D5-1996-9B49-8A8B-FF79CBFC89EB}" destId="{D1FA5390-133F-5E4C-BA71-05BFBD7EB7D1}" srcOrd="4" destOrd="0" presId="urn:microsoft.com/office/officeart/2008/layout/LinedList"/>
    <dgm:cxn modelId="{36DBD64E-D989-294E-A1D1-05ED56983BAE}" type="presParOf" srcId="{008356D5-1996-9B49-8A8B-FF79CBFC89EB}" destId="{28AA1972-7508-E94F-8A5E-BA575769F4CB}" srcOrd="5" destOrd="0" presId="urn:microsoft.com/office/officeart/2008/layout/LinedList"/>
    <dgm:cxn modelId="{D54DCE50-422B-8249-A2DC-A140D9C62455}" type="presParOf" srcId="{28AA1972-7508-E94F-8A5E-BA575769F4CB}" destId="{D41E3960-256B-2F4E-88CB-BA9AFF2ECBAD}" srcOrd="0" destOrd="0" presId="urn:microsoft.com/office/officeart/2008/layout/LinedList"/>
    <dgm:cxn modelId="{92B47792-FE5A-A24B-ADE0-E195C4E60A4D}" type="presParOf" srcId="{28AA1972-7508-E94F-8A5E-BA575769F4CB}" destId="{EC579323-86DC-8845-BD37-39F22D27BBC4}" srcOrd="1" destOrd="0" presId="urn:microsoft.com/office/officeart/2008/layout/LinedList"/>
    <dgm:cxn modelId="{4D315961-F5F6-0145-9FA2-606C6212834D}" type="presParOf" srcId="{008356D5-1996-9B49-8A8B-FF79CBFC89EB}" destId="{20DE0C52-BACD-A546-B2D1-784A75C78402}" srcOrd="6" destOrd="0" presId="urn:microsoft.com/office/officeart/2008/layout/LinedList"/>
    <dgm:cxn modelId="{DFED6C46-A5D2-C74E-B1BE-DFD7ED385497}" type="presParOf" srcId="{008356D5-1996-9B49-8A8B-FF79CBFC89EB}" destId="{D3BFB6B7-014E-A343-A623-01067437A0A8}" srcOrd="7" destOrd="0" presId="urn:microsoft.com/office/officeart/2008/layout/LinedList"/>
    <dgm:cxn modelId="{CC47967A-6507-CE49-8CB5-61F6E7D7E90B}" type="presParOf" srcId="{D3BFB6B7-014E-A343-A623-01067437A0A8}" destId="{E2FB11AD-1883-DC49-9307-976D5E52ECC1}" srcOrd="0" destOrd="0" presId="urn:microsoft.com/office/officeart/2008/layout/LinedList"/>
    <dgm:cxn modelId="{E12EFFF9-CB99-A048-B53D-D7A57CF9B915}" type="presParOf" srcId="{D3BFB6B7-014E-A343-A623-01067437A0A8}" destId="{6B18DF7A-5AC4-674B-8535-5923398939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45968E-A6B6-BA49-83D3-B2395167745D}" type="doc">
      <dgm:prSet loTypeId="urn:microsoft.com/office/officeart/2005/8/layout/matrix1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C5C3246-9BD7-DF45-9D93-664B021973BF}">
      <dgm:prSet phldrT="[Texto]"/>
      <dgm:spPr/>
      <dgm:t>
        <a:bodyPr/>
        <a:lstStyle/>
        <a:p>
          <a:r>
            <a:rPr lang="pt-BR" noProof="0" dirty="0"/>
            <a:t>IA</a:t>
          </a:r>
        </a:p>
      </dgm:t>
    </dgm:pt>
    <dgm:pt modelId="{2E079FD1-AE62-174C-A8BF-2930131EAD68}" type="parTrans" cxnId="{70560268-53EB-2B4F-90E8-BD1A77D73F8F}">
      <dgm:prSet/>
      <dgm:spPr/>
      <dgm:t>
        <a:bodyPr/>
        <a:lstStyle/>
        <a:p>
          <a:endParaRPr lang="pt-BR"/>
        </a:p>
      </dgm:t>
    </dgm:pt>
    <dgm:pt modelId="{6923520E-1CAC-514E-BAD9-9C1BF210AFF4}" type="sibTrans" cxnId="{70560268-53EB-2B4F-90E8-BD1A77D73F8F}">
      <dgm:prSet/>
      <dgm:spPr/>
      <dgm:t>
        <a:bodyPr/>
        <a:lstStyle/>
        <a:p>
          <a:endParaRPr lang="pt-BR"/>
        </a:p>
      </dgm:t>
    </dgm:pt>
    <dgm:pt modelId="{231E13E9-5E82-FF44-A11A-C466EB01DC7D}">
      <dgm:prSet phldrT="[Texto]"/>
      <dgm:spPr/>
      <dgm:t>
        <a:bodyPr/>
        <a:lstStyle/>
        <a:p>
          <a:r>
            <a:rPr lang="pt-BR" noProof="0" dirty="0"/>
            <a:t>Muito rápido</a:t>
          </a:r>
        </a:p>
      </dgm:t>
    </dgm:pt>
    <dgm:pt modelId="{948298A9-6CBA-7548-84C5-F640785E4233}" type="parTrans" cxnId="{91D1764F-F268-234E-9052-5FEF40C09FF0}">
      <dgm:prSet/>
      <dgm:spPr/>
      <dgm:t>
        <a:bodyPr/>
        <a:lstStyle/>
        <a:p>
          <a:endParaRPr lang="pt-BR"/>
        </a:p>
      </dgm:t>
    </dgm:pt>
    <dgm:pt modelId="{8173D7F3-3EEB-BB45-A14C-357B5A3D3E03}" type="sibTrans" cxnId="{91D1764F-F268-234E-9052-5FEF40C09FF0}">
      <dgm:prSet/>
      <dgm:spPr/>
      <dgm:t>
        <a:bodyPr/>
        <a:lstStyle/>
        <a:p>
          <a:endParaRPr lang="pt-BR"/>
        </a:p>
      </dgm:t>
    </dgm:pt>
    <dgm:pt modelId="{C577C5FC-AC6D-5842-8E61-BC960F041935}">
      <dgm:prSet phldrT="[Texto]"/>
      <dgm:spPr/>
      <dgm:t>
        <a:bodyPr/>
        <a:lstStyle/>
        <a:p>
          <a:r>
            <a:rPr lang="pt-BR" noProof="0" dirty="0"/>
            <a:t>Escalável</a:t>
          </a:r>
        </a:p>
      </dgm:t>
    </dgm:pt>
    <dgm:pt modelId="{7384A2D3-690A-0940-86FB-93D57F0EC45F}" type="parTrans" cxnId="{E9819235-AAC4-2D49-8E0D-69273888594D}">
      <dgm:prSet/>
      <dgm:spPr/>
      <dgm:t>
        <a:bodyPr/>
        <a:lstStyle/>
        <a:p>
          <a:endParaRPr lang="pt-BR"/>
        </a:p>
      </dgm:t>
    </dgm:pt>
    <dgm:pt modelId="{2D4DED8D-316D-9948-95AA-F8BC4842F02A}" type="sibTrans" cxnId="{E9819235-AAC4-2D49-8E0D-69273888594D}">
      <dgm:prSet/>
      <dgm:spPr/>
      <dgm:t>
        <a:bodyPr/>
        <a:lstStyle/>
        <a:p>
          <a:endParaRPr lang="pt-BR"/>
        </a:p>
      </dgm:t>
    </dgm:pt>
    <dgm:pt modelId="{9C8515A2-9232-8C4D-8011-FADC56BB78D9}">
      <dgm:prSet phldrT="[Texto]"/>
      <dgm:spPr/>
      <dgm:t>
        <a:bodyPr/>
        <a:lstStyle/>
        <a:p>
          <a:r>
            <a:rPr lang="pt-BR" noProof="0" dirty="0"/>
            <a:t>Erros de negócio</a:t>
          </a:r>
        </a:p>
      </dgm:t>
    </dgm:pt>
    <dgm:pt modelId="{1D6D8BE7-B0AD-0D46-BA15-9DBE9A69A854}" type="parTrans" cxnId="{DB715C34-EDA2-4640-A3FD-9F7E5163323B}">
      <dgm:prSet/>
      <dgm:spPr/>
      <dgm:t>
        <a:bodyPr/>
        <a:lstStyle/>
        <a:p>
          <a:endParaRPr lang="pt-BR"/>
        </a:p>
      </dgm:t>
    </dgm:pt>
    <dgm:pt modelId="{E66A97D9-86E2-D447-AEBF-E05BB2645779}" type="sibTrans" cxnId="{DB715C34-EDA2-4640-A3FD-9F7E5163323B}">
      <dgm:prSet/>
      <dgm:spPr/>
      <dgm:t>
        <a:bodyPr/>
        <a:lstStyle/>
        <a:p>
          <a:endParaRPr lang="pt-BR"/>
        </a:p>
      </dgm:t>
    </dgm:pt>
    <dgm:pt modelId="{21B1E524-9ABA-4F4A-A8E7-E961475C6C54}">
      <dgm:prSet phldrT="[Texto]"/>
      <dgm:spPr/>
      <dgm:t>
        <a:bodyPr/>
        <a:lstStyle/>
        <a:p>
          <a:r>
            <a:rPr lang="pt-BR" noProof="0" dirty="0"/>
            <a:t>Tratamento adicional</a:t>
          </a:r>
        </a:p>
      </dgm:t>
    </dgm:pt>
    <dgm:pt modelId="{36D64774-1BD5-FC4A-A32D-DAA76D8AA78C}" type="parTrans" cxnId="{8D806495-8BB5-B743-9B7C-5409622EA690}">
      <dgm:prSet/>
      <dgm:spPr/>
      <dgm:t>
        <a:bodyPr/>
        <a:lstStyle/>
        <a:p>
          <a:endParaRPr lang="pt-BR"/>
        </a:p>
      </dgm:t>
    </dgm:pt>
    <dgm:pt modelId="{52078BD5-DFEF-364C-AEA5-71DE39EBD7DF}" type="sibTrans" cxnId="{8D806495-8BB5-B743-9B7C-5409622EA690}">
      <dgm:prSet/>
      <dgm:spPr/>
      <dgm:t>
        <a:bodyPr/>
        <a:lstStyle/>
        <a:p>
          <a:endParaRPr lang="pt-BR"/>
        </a:p>
      </dgm:t>
    </dgm:pt>
    <dgm:pt modelId="{DD9F09F7-820B-9A44-B2E4-CB6DF79F1F43}" type="pres">
      <dgm:prSet presAssocID="{1545968E-A6B6-BA49-83D3-B2395167745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2D0EEA9-FB52-5B4B-9DBD-46E75171917B}" type="pres">
      <dgm:prSet presAssocID="{1545968E-A6B6-BA49-83D3-B2395167745D}" presName="matrix" presStyleCnt="0"/>
      <dgm:spPr/>
    </dgm:pt>
    <dgm:pt modelId="{CDC34BA1-963E-A946-B9F3-D71E8ECF0C17}" type="pres">
      <dgm:prSet presAssocID="{1545968E-A6B6-BA49-83D3-B2395167745D}" presName="tile1" presStyleLbl="node1" presStyleIdx="0" presStyleCnt="4"/>
      <dgm:spPr/>
    </dgm:pt>
    <dgm:pt modelId="{170694AA-64B8-B747-A54F-2039D308CFDD}" type="pres">
      <dgm:prSet presAssocID="{1545968E-A6B6-BA49-83D3-B2395167745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36BEAB2-11EE-324E-9469-B5DBB57856CB}" type="pres">
      <dgm:prSet presAssocID="{1545968E-A6B6-BA49-83D3-B2395167745D}" presName="tile2" presStyleLbl="node1" presStyleIdx="1" presStyleCnt="4"/>
      <dgm:spPr/>
    </dgm:pt>
    <dgm:pt modelId="{D2CE6D9A-4D1B-5141-B35E-2573096A1B7F}" type="pres">
      <dgm:prSet presAssocID="{1545968E-A6B6-BA49-83D3-B2395167745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E61FB8D-9837-474C-868C-62D51219E761}" type="pres">
      <dgm:prSet presAssocID="{1545968E-A6B6-BA49-83D3-B2395167745D}" presName="tile3" presStyleLbl="node1" presStyleIdx="2" presStyleCnt="4"/>
      <dgm:spPr/>
    </dgm:pt>
    <dgm:pt modelId="{A295C718-8A16-9945-8C47-42F9CEAEEDC5}" type="pres">
      <dgm:prSet presAssocID="{1545968E-A6B6-BA49-83D3-B2395167745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A07C44-4017-8848-83F2-86D301D54B35}" type="pres">
      <dgm:prSet presAssocID="{1545968E-A6B6-BA49-83D3-B2395167745D}" presName="tile4" presStyleLbl="node1" presStyleIdx="3" presStyleCnt="4"/>
      <dgm:spPr/>
    </dgm:pt>
    <dgm:pt modelId="{99211B2F-C015-B248-A926-D56113CAA2BF}" type="pres">
      <dgm:prSet presAssocID="{1545968E-A6B6-BA49-83D3-B2395167745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A441ED3-7E38-6A44-AD04-9A757A67327A}" type="pres">
      <dgm:prSet presAssocID="{1545968E-A6B6-BA49-83D3-B2395167745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EB93202-D7EF-0A48-80F1-052C840DFF78}" type="presOf" srcId="{231E13E9-5E82-FF44-A11A-C466EB01DC7D}" destId="{CDC34BA1-963E-A946-B9F3-D71E8ECF0C17}" srcOrd="0" destOrd="0" presId="urn:microsoft.com/office/officeart/2005/8/layout/matrix1"/>
    <dgm:cxn modelId="{18004F0E-6232-C143-BA4B-0FA218EDB13B}" type="presOf" srcId="{1545968E-A6B6-BA49-83D3-B2395167745D}" destId="{DD9F09F7-820B-9A44-B2E4-CB6DF79F1F43}" srcOrd="0" destOrd="0" presId="urn:microsoft.com/office/officeart/2005/8/layout/matrix1"/>
    <dgm:cxn modelId="{D6DA912B-05E6-F549-B424-6F789BD9F4F8}" type="presOf" srcId="{21B1E524-9ABA-4F4A-A8E7-E961475C6C54}" destId="{99211B2F-C015-B248-A926-D56113CAA2BF}" srcOrd="1" destOrd="0" presId="urn:microsoft.com/office/officeart/2005/8/layout/matrix1"/>
    <dgm:cxn modelId="{5083AF31-375B-F747-9DCD-3459AC40ECFB}" type="presOf" srcId="{C577C5FC-AC6D-5842-8E61-BC960F041935}" destId="{D2CE6D9A-4D1B-5141-B35E-2573096A1B7F}" srcOrd="1" destOrd="0" presId="urn:microsoft.com/office/officeart/2005/8/layout/matrix1"/>
    <dgm:cxn modelId="{DB715C34-EDA2-4640-A3FD-9F7E5163323B}" srcId="{DC5C3246-9BD7-DF45-9D93-664B021973BF}" destId="{9C8515A2-9232-8C4D-8011-FADC56BB78D9}" srcOrd="2" destOrd="0" parTransId="{1D6D8BE7-B0AD-0D46-BA15-9DBE9A69A854}" sibTransId="{E66A97D9-86E2-D447-AEBF-E05BB2645779}"/>
    <dgm:cxn modelId="{E9819235-AAC4-2D49-8E0D-69273888594D}" srcId="{DC5C3246-9BD7-DF45-9D93-664B021973BF}" destId="{C577C5FC-AC6D-5842-8E61-BC960F041935}" srcOrd="1" destOrd="0" parTransId="{7384A2D3-690A-0940-86FB-93D57F0EC45F}" sibTransId="{2D4DED8D-316D-9948-95AA-F8BC4842F02A}"/>
    <dgm:cxn modelId="{1F952747-3D16-E945-A137-6C2BD318E25B}" type="presOf" srcId="{231E13E9-5E82-FF44-A11A-C466EB01DC7D}" destId="{170694AA-64B8-B747-A54F-2039D308CFDD}" srcOrd="1" destOrd="0" presId="urn:microsoft.com/office/officeart/2005/8/layout/matrix1"/>
    <dgm:cxn modelId="{91D1764F-F268-234E-9052-5FEF40C09FF0}" srcId="{DC5C3246-9BD7-DF45-9D93-664B021973BF}" destId="{231E13E9-5E82-FF44-A11A-C466EB01DC7D}" srcOrd="0" destOrd="0" parTransId="{948298A9-6CBA-7548-84C5-F640785E4233}" sibTransId="{8173D7F3-3EEB-BB45-A14C-357B5A3D3E03}"/>
    <dgm:cxn modelId="{70560268-53EB-2B4F-90E8-BD1A77D73F8F}" srcId="{1545968E-A6B6-BA49-83D3-B2395167745D}" destId="{DC5C3246-9BD7-DF45-9D93-664B021973BF}" srcOrd="0" destOrd="0" parTransId="{2E079FD1-AE62-174C-A8BF-2930131EAD68}" sibTransId="{6923520E-1CAC-514E-BAD9-9C1BF210AFF4}"/>
    <dgm:cxn modelId="{8D806495-8BB5-B743-9B7C-5409622EA690}" srcId="{DC5C3246-9BD7-DF45-9D93-664B021973BF}" destId="{21B1E524-9ABA-4F4A-A8E7-E961475C6C54}" srcOrd="3" destOrd="0" parTransId="{36D64774-1BD5-FC4A-A32D-DAA76D8AA78C}" sibTransId="{52078BD5-DFEF-364C-AEA5-71DE39EBD7DF}"/>
    <dgm:cxn modelId="{B14EF2B5-9309-3C45-9A4D-EB54E01DD2AD}" type="presOf" srcId="{DC5C3246-9BD7-DF45-9D93-664B021973BF}" destId="{DA441ED3-7E38-6A44-AD04-9A757A67327A}" srcOrd="0" destOrd="0" presId="urn:microsoft.com/office/officeart/2005/8/layout/matrix1"/>
    <dgm:cxn modelId="{D23C1FD1-B33D-1C4E-A633-FA3E5B7A940F}" type="presOf" srcId="{9C8515A2-9232-8C4D-8011-FADC56BB78D9}" destId="{A295C718-8A16-9945-8C47-42F9CEAEEDC5}" srcOrd="1" destOrd="0" presId="urn:microsoft.com/office/officeart/2005/8/layout/matrix1"/>
    <dgm:cxn modelId="{DB0279DE-8463-C840-A7C5-8C538967756F}" type="presOf" srcId="{21B1E524-9ABA-4F4A-A8E7-E961475C6C54}" destId="{74A07C44-4017-8848-83F2-86D301D54B35}" srcOrd="0" destOrd="0" presId="urn:microsoft.com/office/officeart/2005/8/layout/matrix1"/>
    <dgm:cxn modelId="{A3AC7FE6-C5CF-944F-B5ED-44B309210C3D}" type="presOf" srcId="{9C8515A2-9232-8C4D-8011-FADC56BB78D9}" destId="{4E61FB8D-9837-474C-868C-62D51219E761}" srcOrd="0" destOrd="0" presId="urn:microsoft.com/office/officeart/2005/8/layout/matrix1"/>
    <dgm:cxn modelId="{E9FB72F4-1EE9-2446-80C3-38380AD78C40}" type="presOf" srcId="{C577C5FC-AC6D-5842-8E61-BC960F041935}" destId="{636BEAB2-11EE-324E-9469-B5DBB57856CB}" srcOrd="0" destOrd="0" presId="urn:microsoft.com/office/officeart/2005/8/layout/matrix1"/>
    <dgm:cxn modelId="{374049B5-9634-0340-B31A-75FC921F7274}" type="presParOf" srcId="{DD9F09F7-820B-9A44-B2E4-CB6DF79F1F43}" destId="{42D0EEA9-FB52-5B4B-9DBD-46E75171917B}" srcOrd="0" destOrd="0" presId="urn:microsoft.com/office/officeart/2005/8/layout/matrix1"/>
    <dgm:cxn modelId="{B0E721C2-178C-B74D-8699-F33135FF707B}" type="presParOf" srcId="{42D0EEA9-FB52-5B4B-9DBD-46E75171917B}" destId="{CDC34BA1-963E-A946-B9F3-D71E8ECF0C17}" srcOrd="0" destOrd="0" presId="urn:microsoft.com/office/officeart/2005/8/layout/matrix1"/>
    <dgm:cxn modelId="{C849865A-4189-0747-9014-9A04187041BB}" type="presParOf" srcId="{42D0EEA9-FB52-5B4B-9DBD-46E75171917B}" destId="{170694AA-64B8-B747-A54F-2039D308CFDD}" srcOrd="1" destOrd="0" presId="urn:microsoft.com/office/officeart/2005/8/layout/matrix1"/>
    <dgm:cxn modelId="{85C01242-8FA4-BC4D-B96D-7B79C2D4577F}" type="presParOf" srcId="{42D0EEA9-FB52-5B4B-9DBD-46E75171917B}" destId="{636BEAB2-11EE-324E-9469-B5DBB57856CB}" srcOrd="2" destOrd="0" presId="urn:microsoft.com/office/officeart/2005/8/layout/matrix1"/>
    <dgm:cxn modelId="{5FB35011-BABE-374C-9D17-216770BFC952}" type="presParOf" srcId="{42D0EEA9-FB52-5B4B-9DBD-46E75171917B}" destId="{D2CE6D9A-4D1B-5141-B35E-2573096A1B7F}" srcOrd="3" destOrd="0" presId="urn:microsoft.com/office/officeart/2005/8/layout/matrix1"/>
    <dgm:cxn modelId="{318D9750-69DD-C742-B309-7A5BB3CAFABF}" type="presParOf" srcId="{42D0EEA9-FB52-5B4B-9DBD-46E75171917B}" destId="{4E61FB8D-9837-474C-868C-62D51219E761}" srcOrd="4" destOrd="0" presId="urn:microsoft.com/office/officeart/2005/8/layout/matrix1"/>
    <dgm:cxn modelId="{79A6DA72-0025-A24B-9DBC-E53C301CA887}" type="presParOf" srcId="{42D0EEA9-FB52-5B4B-9DBD-46E75171917B}" destId="{A295C718-8A16-9945-8C47-42F9CEAEEDC5}" srcOrd="5" destOrd="0" presId="urn:microsoft.com/office/officeart/2005/8/layout/matrix1"/>
    <dgm:cxn modelId="{5794A979-75CE-DB42-8A98-D9ECA9C994ED}" type="presParOf" srcId="{42D0EEA9-FB52-5B4B-9DBD-46E75171917B}" destId="{74A07C44-4017-8848-83F2-86D301D54B35}" srcOrd="6" destOrd="0" presId="urn:microsoft.com/office/officeart/2005/8/layout/matrix1"/>
    <dgm:cxn modelId="{10C46130-66B8-994E-880B-D6CDA7B62EE3}" type="presParOf" srcId="{42D0EEA9-FB52-5B4B-9DBD-46E75171917B}" destId="{99211B2F-C015-B248-A926-D56113CAA2BF}" srcOrd="7" destOrd="0" presId="urn:microsoft.com/office/officeart/2005/8/layout/matrix1"/>
    <dgm:cxn modelId="{7C23036D-04B0-5F48-9C2F-B884401619F0}" type="presParOf" srcId="{DD9F09F7-820B-9A44-B2E4-CB6DF79F1F43}" destId="{DA441ED3-7E38-6A44-AD04-9A757A67327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45968E-A6B6-BA49-83D3-B2395167745D}" type="doc">
      <dgm:prSet loTypeId="urn:microsoft.com/office/officeart/2005/8/layout/matrix1" loCatId="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DC5C3246-9BD7-DF45-9D93-664B021973BF}">
      <dgm:prSet phldrT="[Texto]"/>
      <dgm:spPr/>
      <dgm:t>
        <a:bodyPr/>
        <a:lstStyle/>
        <a:p>
          <a:r>
            <a:rPr lang="pt-BR" noProof="0" dirty="0"/>
            <a:t>Manual</a:t>
          </a:r>
        </a:p>
      </dgm:t>
    </dgm:pt>
    <dgm:pt modelId="{2E079FD1-AE62-174C-A8BF-2930131EAD68}" type="parTrans" cxnId="{70560268-53EB-2B4F-90E8-BD1A77D73F8F}">
      <dgm:prSet/>
      <dgm:spPr/>
      <dgm:t>
        <a:bodyPr/>
        <a:lstStyle/>
        <a:p>
          <a:endParaRPr lang="pt-BR"/>
        </a:p>
      </dgm:t>
    </dgm:pt>
    <dgm:pt modelId="{6923520E-1CAC-514E-BAD9-9C1BF210AFF4}" type="sibTrans" cxnId="{70560268-53EB-2B4F-90E8-BD1A77D73F8F}">
      <dgm:prSet/>
      <dgm:spPr/>
      <dgm:t>
        <a:bodyPr/>
        <a:lstStyle/>
        <a:p>
          <a:endParaRPr lang="pt-BR"/>
        </a:p>
      </dgm:t>
    </dgm:pt>
    <dgm:pt modelId="{231E13E9-5E82-FF44-A11A-C466EB01DC7D}">
      <dgm:prSet phldrT="[Texto]"/>
      <dgm:spPr>
        <a:solidFill>
          <a:schemeClr val="tx2"/>
        </a:solidFill>
      </dgm:spPr>
      <dgm:t>
        <a:bodyPr/>
        <a:lstStyle/>
        <a:p>
          <a:r>
            <a:rPr lang="pt-BR" noProof="0" dirty="0"/>
            <a:t>Fator humano</a:t>
          </a:r>
        </a:p>
      </dgm:t>
    </dgm:pt>
    <dgm:pt modelId="{948298A9-6CBA-7548-84C5-F640785E4233}" type="parTrans" cxnId="{91D1764F-F268-234E-9052-5FEF40C09FF0}">
      <dgm:prSet/>
      <dgm:spPr/>
      <dgm:t>
        <a:bodyPr/>
        <a:lstStyle/>
        <a:p>
          <a:endParaRPr lang="pt-BR"/>
        </a:p>
      </dgm:t>
    </dgm:pt>
    <dgm:pt modelId="{8173D7F3-3EEB-BB45-A14C-357B5A3D3E03}" type="sibTrans" cxnId="{91D1764F-F268-234E-9052-5FEF40C09FF0}">
      <dgm:prSet/>
      <dgm:spPr/>
      <dgm:t>
        <a:bodyPr/>
        <a:lstStyle/>
        <a:p>
          <a:endParaRPr lang="pt-BR"/>
        </a:p>
      </dgm:t>
    </dgm:pt>
    <dgm:pt modelId="{C577C5FC-AC6D-5842-8E61-BC960F041935}">
      <dgm:prSet phldrT="[Texto]"/>
      <dgm:spPr>
        <a:solidFill>
          <a:schemeClr val="tx2"/>
        </a:solidFill>
      </dgm:spPr>
      <dgm:t>
        <a:bodyPr/>
        <a:lstStyle/>
        <a:p>
          <a:r>
            <a:rPr lang="pt-BR" noProof="0" dirty="0"/>
            <a:t>Não Escalável</a:t>
          </a:r>
        </a:p>
      </dgm:t>
    </dgm:pt>
    <dgm:pt modelId="{7384A2D3-690A-0940-86FB-93D57F0EC45F}" type="parTrans" cxnId="{E9819235-AAC4-2D49-8E0D-69273888594D}">
      <dgm:prSet/>
      <dgm:spPr/>
      <dgm:t>
        <a:bodyPr/>
        <a:lstStyle/>
        <a:p>
          <a:endParaRPr lang="pt-BR"/>
        </a:p>
      </dgm:t>
    </dgm:pt>
    <dgm:pt modelId="{2D4DED8D-316D-9948-95AA-F8BC4842F02A}" type="sibTrans" cxnId="{E9819235-AAC4-2D49-8E0D-69273888594D}">
      <dgm:prSet/>
      <dgm:spPr/>
      <dgm:t>
        <a:bodyPr/>
        <a:lstStyle/>
        <a:p>
          <a:endParaRPr lang="pt-BR"/>
        </a:p>
      </dgm:t>
    </dgm:pt>
    <dgm:pt modelId="{9C8515A2-9232-8C4D-8011-FADC56BB78D9}">
      <dgm:prSet phldrT="[Texto]"/>
      <dgm:spPr>
        <a:solidFill>
          <a:schemeClr val="tx2"/>
        </a:solidFill>
      </dgm:spPr>
      <dgm:t>
        <a:bodyPr/>
        <a:lstStyle/>
        <a:p>
          <a:r>
            <a:rPr lang="pt-BR" noProof="0" dirty="0"/>
            <a:t>Zero erros de negócio</a:t>
          </a:r>
        </a:p>
      </dgm:t>
    </dgm:pt>
    <dgm:pt modelId="{1D6D8BE7-B0AD-0D46-BA15-9DBE9A69A854}" type="parTrans" cxnId="{DB715C34-EDA2-4640-A3FD-9F7E5163323B}">
      <dgm:prSet/>
      <dgm:spPr/>
      <dgm:t>
        <a:bodyPr/>
        <a:lstStyle/>
        <a:p>
          <a:endParaRPr lang="pt-BR"/>
        </a:p>
      </dgm:t>
    </dgm:pt>
    <dgm:pt modelId="{E66A97D9-86E2-D447-AEBF-E05BB2645779}" type="sibTrans" cxnId="{DB715C34-EDA2-4640-A3FD-9F7E5163323B}">
      <dgm:prSet/>
      <dgm:spPr/>
      <dgm:t>
        <a:bodyPr/>
        <a:lstStyle/>
        <a:p>
          <a:endParaRPr lang="pt-BR"/>
        </a:p>
      </dgm:t>
    </dgm:pt>
    <dgm:pt modelId="{21B1E524-9ABA-4F4A-A8E7-E961475C6C54}">
      <dgm:prSet phldrT="[Texto]"/>
      <dgm:spPr>
        <a:solidFill>
          <a:schemeClr val="tx2"/>
        </a:solidFill>
      </dgm:spPr>
      <dgm:t>
        <a:bodyPr/>
        <a:lstStyle/>
        <a:p>
          <a:r>
            <a:rPr lang="pt-BR" noProof="0" dirty="0"/>
            <a:t>Pouco tratamento do dado final</a:t>
          </a:r>
        </a:p>
      </dgm:t>
    </dgm:pt>
    <dgm:pt modelId="{36D64774-1BD5-FC4A-A32D-DAA76D8AA78C}" type="parTrans" cxnId="{8D806495-8BB5-B743-9B7C-5409622EA690}">
      <dgm:prSet/>
      <dgm:spPr/>
      <dgm:t>
        <a:bodyPr/>
        <a:lstStyle/>
        <a:p>
          <a:endParaRPr lang="pt-BR"/>
        </a:p>
      </dgm:t>
    </dgm:pt>
    <dgm:pt modelId="{52078BD5-DFEF-364C-AEA5-71DE39EBD7DF}" type="sibTrans" cxnId="{8D806495-8BB5-B743-9B7C-5409622EA690}">
      <dgm:prSet/>
      <dgm:spPr/>
      <dgm:t>
        <a:bodyPr/>
        <a:lstStyle/>
        <a:p>
          <a:endParaRPr lang="pt-BR"/>
        </a:p>
      </dgm:t>
    </dgm:pt>
    <dgm:pt modelId="{DD9F09F7-820B-9A44-B2E4-CB6DF79F1F43}" type="pres">
      <dgm:prSet presAssocID="{1545968E-A6B6-BA49-83D3-B2395167745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2D0EEA9-FB52-5B4B-9DBD-46E75171917B}" type="pres">
      <dgm:prSet presAssocID="{1545968E-A6B6-BA49-83D3-B2395167745D}" presName="matrix" presStyleCnt="0"/>
      <dgm:spPr/>
    </dgm:pt>
    <dgm:pt modelId="{CDC34BA1-963E-A946-B9F3-D71E8ECF0C17}" type="pres">
      <dgm:prSet presAssocID="{1545968E-A6B6-BA49-83D3-B2395167745D}" presName="tile1" presStyleLbl="node1" presStyleIdx="0" presStyleCnt="4"/>
      <dgm:spPr/>
    </dgm:pt>
    <dgm:pt modelId="{170694AA-64B8-B747-A54F-2039D308CFDD}" type="pres">
      <dgm:prSet presAssocID="{1545968E-A6B6-BA49-83D3-B2395167745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36BEAB2-11EE-324E-9469-B5DBB57856CB}" type="pres">
      <dgm:prSet presAssocID="{1545968E-A6B6-BA49-83D3-B2395167745D}" presName="tile2" presStyleLbl="node1" presStyleIdx="1" presStyleCnt="4"/>
      <dgm:spPr/>
    </dgm:pt>
    <dgm:pt modelId="{D2CE6D9A-4D1B-5141-B35E-2573096A1B7F}" type="pres">
      <dgm:prSet presAssocID="{1545968E-A6B6-BA49-83D3-B2395167745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E61FB8D-9837-474C-868C-62D51219E761}" type="pres">
      <dgm:prSet presAssocID="{1545968E-A6B6-BA49-83D3-B2395167745D}" presName="tile3" presStyleLbl="node1" presStyleIdx="2" presStyleCnt="4"/>
      <dgm:spPr/>
    </dgm:pt>
    <dgm:pt modelId="{A295C718-8A16-9945-8C47-42F9CEAEEDC5}" type="pres">
      <dgm:prSet presAssocID="{1545968E-A6B6-BA49-83D3-B2395167745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4A07C44-4017-8848-83F2-86D301D54B35}" type="pres">
      <dgm:prSet presAssocID="{1545968E-A6B6-BA49-83D3-B2395167745D}" presName="tile4" presStyleLbl="node1" presStyleIdx="3" presStyleCnt="4"/>
      <dgm:spPr/>
    </dgm:pt>
    <dgm:pt modelId="{99211B2F-C015-B248-A926-D56113CAA2BF}" type="pres">
      <dgm:prSet presAssocID="{1545968E-A6B6-BA49-83D3-B2395167745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A441ED3-7E38-6A44-AD04-9A757A67327A}" type="pres">
      <dgm:prSet presAssocID="{1545968E-A6B6-BA49-83D3-B2395167745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EB93202-D7EF-0A48-80F1-052C840DFF78}" type="presOf" srcId="{231E13E9-5E82-FF44-A11A-C466EB01DC7D}" destId="{CDC34BA1-963E-A946-B9F3-D71E8ECF0C17}" srcOrd="0" destOrd="0" presId="urn:microsoft.com/office/officeart/2005/8/layout/matrix1"/>
    <dgm:cxn modelId="{18004F0E-6232-C143-BA4B-0FA218EDB13B}" type="presOf" srcId="{1545968E-A6B6-BA49-83D3-B2395167745D}" destId="{DD9F09F7-820B-9A44-B2E4-CB6DF79F1F43}" srcOrd="0" destOrd="0" presId="urn:microsoft.com/office/officeart/2005/8/layout/matrix1"/>
    <dgm:cxn modelId="{D6DA912B-05E6-F549-B424-6F789BD9F4F8}" type="presOf" srcId="{21B1E524-9ABA-4F4A-A8E7-E961475C6C54}" destId="{99211B2F-C015-B248-A926-D56113CAA2BF}" srcOrd="1" destOrd="0" presId="urn:microsoft.com/office/officeart/2005/8/layout/matrix1"/>
    <dgm:cxn modelId="{5083AF31-375B-F747-9DCD-3459AC40ECFB}" type="presOf" srcId="{C577C5FC-AC6D-5842-8E61-BC960F041935}" destId="{D2CE6D9A-4D1B-5141-B35E-2573096A1B7F}" srcOrd="1" destOrd="0" presId="urn:microsoft.com/office/officeart/2005/8/layout/matrix1"/>
    <dgm:cxn modelId="{DB715C34-EDA2-4640-A3FD-9F7E5163323B}" srcId="{DC5C3246-9BD7-DF45-9D93-664B021973BF}" destId="{9C8515A2-9232-8C4D-8011-FADC56BB78D9}" srcOrd="2" destOrd="0" parTransId="{1D6D8BE7-B0AD-0D46-BA15-9DBE9A69A854}" sibTransId="{E66A97D9-86E2-D447-AEBF-E05BB2645779}"/>
    <dgm:cxn modelId="{E9819235-AAC4-2D49-8E0D-69273888594D}" srcId="{DC5C3246-9BD7-DF45-9D93-664B021973BF}" destId="{C577C5FC-AC6D-5842-8E61-BC960F041935}" srcOrd="1" destOrd="0" parTransId="{7384A2D3-690A-0940-86FB-93D57F0EC45F}" sibTransId="{2D4DED8D-316D-9948-95AA-F8BC4842F02A}"/>
    <dgm:cxn modelId="{1F952747-3D16-E945-A137-6C2BD318E25B}" type="presOf" srcId="{231E13E9-5E82-FF44-A11A-C466EB01DC7D}" destId="{170694AA-64B8-B747-A54F-2039D308CFDD}" srcOrd="1" destOrd="0" presId="urn:microsoft.com/office/officeart/2005/8/layout/matrix1"/>
    <dgm:cxn modelId="{91D1764F-F268-234E-9052-5FEF40C09FF0}" srcId="{DC5C3246-9BD7-DF45-9D93-664B021973BF}" destId="{231E13E9-5E82-FF44-A11A-C466EB01DC7D}" srcOrd="0" destOrd="0" parTransId="{948298A9-6CBA-7548-84C5-F640785E4233}" sibTransId="{8173D7F3-3EEB-BB45-A14C-357B5A3D3E03}"/>
    <dgm:cxn modelId="{70560268-53EB-2B4F-90E8-BD1A77D73F8F}" srcId="{1545968E-A6B6-BA49-83D3-B2395167745D}" destId="{DC5C3246-9BD7-DF45-9D93-664B021973BF}" srcOrd="0" destOrd="0" parTransId="{2E079FD1-AE62-174C-A8BF-2930131EAD68}" sibTransId="{6923520E-1CAC-514E-BAD9-9C1BF210AFF4}"/>
    <dgm:cxn modelId="{8D806495-8BB5-B743-9B7C-5409622EA690}" srcId="{DC5C3246-9BD7-DF45-9D93-664B021973BF}" destId="{21B1E524-9ABA-4F4A-A8E7-E961475C6C54}" srcOrd="3" destOrd="0" parTransId="{36D64774-1BD5-FC4A-A32D-DAA76D8AA78C}" sibTransId="{52078BD5-DFEF-364C-AEA5-71DE39EBD7DF}"/>
    <dgm:cxn modelId="{B14EF2B5-9309-3C45-9A4D-EB54E01DD2AD}" type="presOf" srcId="{DC5C3246-9BD7-DF45-9D93-664B021973BF}" destId="{DA441ED3-7E38-6A44-AD04-9A757A67327A}" srcOrd="0" destOrd="0" presId="urn:microsoft.com/office/officeart/2005/8/layout/matrix1"/>
    <dgm:cxn modelId="{D23C1FD1-B33D-1C4E-A633-FA3E5B7A940F}" type="presOf" srcId="{9C8515A2-9232-8C4D-8011-FADC56BB78D9}" destId="{A295C718-8A16-9945-8C47-42F9CEAEEDC5}" srcOrd="1" destOrd="0" presId="urn:microsoft.com/office/officeart/2005/8/layout/matrix1"/>
    <dgm:cxn modelId="{DB0279DE-8463-C840-A7C5-8C538967756F}" type="presOf" srcId="{21B1E524-9ABA-4F4A-A8E7-E961475C6C54}" destId="{74A07C44-4017-8848-83F2-86D301D54B35}" srcOrd="0" destOrd="0" presId="urn:microsoft.com/office/officeart/2005/8/layout/matrix1"/>
    <dgm:cxn modelId="{A3AC7FE6-C5CF-944F-B5ED-44B309210C3D}" type="presOf" srcId="{9C8515A2-9232-8C4D-8011-FADC56BB78D9}" destId="{4E61FB8D-9837-474C-868C-62D51219E761}" srcOrd="0" destOrd="0" presId="urn:microsoft.com/office/officeart/2005/8/layout/matrix1"/>
    <dgm:cxn modelId="{E9FB72F4-1EE9-2446-80C3-38380AD78C40}" type="presOf" srcId="{C577C5FC-AC6D-5842-8E61-BC960F041935}" destId="{636BEAB2-11EE-324E-9469-B5DBB57856CB}" srcOrd="0" destOrd="0" presId="urn:microsoft.com/office/officeart/2005/8/layout/matrix1"/>
    <dgm:cxn modelId="{374049B5-9634-0340-B31A-75FC921F7274}" type="presParOf" srcId="{DD9F09F7-820B-9A44-B2E4-CB6DF79F1F43}" destId="{42D0EEA9-FB52-5B4B-9DBD-46E75171917B}" srcOrd="0" destOrd="0" presId="urn:microsoft.com/office/officeart/2005/8/layout/matrix1"/>
    <dgm:cxn modelId="{B0E721C2-178C-B74D-8699-F33135FF707B}" type="presParOf" srcId="{42D0EEA9-FB52-5B4B-9DBD-46E75171917B}" destId="{CDC34BA1-963E-A946-B9F3-D71E8ECF0C17}" srcOrd="0" destOrd="0" presId="urn:microsoft.com/office/officeart/2005/8/layout/matrix1"/>
    <dgm:cxn modelId="{C849865A-4189-0747-9014-9A04187041BB}" type="presParOf" srcId="{42D0EEA9-FB52-5B4B-9DBD-46E75171917B}" destId="{170694AA-64B8-B747-A54F-2039D308CFDD}" srcOrd="1" destOrd="0" presId="urn:microsoft.com/office/officeart/2005/8/layout/matrix1"/>
    <dgm:cxn modelId="{85C01242-8FA4-BC4D-B96D-7B79C2D4577F}" type="presParOf" srcId="{42D0EEA9-FB52-5B4B-9DBD-46E75171917B}" destId="{636BEAB2-11EE-324E-9469-B5DBB57856CB}" srcOrd="2" destOrd="0" presId="urn:microsoft.com/office/officeart/2005/8/layout/matrix1"/>
    <dgm:cxn modelId="{5FB35011-BABE-374C-9D17-216770BFC952}" type="presParOf" srcId="{42D0EEA9-FB52-5B4B-9DBD-46E75171917B}" destId="{D2CE6D9A-4D1B-5141-B35E-2573096A1B7F}" srcOrd="3" destOrd="0" presId="urn:microsoft.com/office/officeart/2005/8/layout/matrix1"/>
    <dgm:cxn modelId="{318D9750-69DD-C742-B309-7A5BB3CAFABF}" type="presParOf" srcId="{42D0EEA9-FB52-5B4B-9DBD-46E75171917B}" destId="{4E61FB8D-9837-474C-868C-62D51219E761}" srcOrd="4" destOrd="0" presId="urn:microsoft.com/office/officeart/2005/8/layout/matrix1"/>
    <dgm:cxn modelId="{79A6DA72-0025-A24B-9DBC-E53C301CA887}" type="presParOf" srcId="{42D0EEA9-FB52-5B4B-9DBD-46E75171917B}" destId="{A295C718-8A16-9945-8C47-42F9CEAEEDC5}" srcOrd="5" destOrd="0" presId="urn:microsoft.com/office/officeart/2005/8/layout/matrix1"/>
    <dgm:cxn modelId="{5794A979-75CE-DB42-8A98-D9ECA9C994ED}" type="presParOf" srcId="{42D0EEA9-FB52-5B4B-9DBD-46E75171917B}" destId="{74A07C44-4017-8848-83F2-86D301D54B35}" srcOrd="6" destOrd="0" presId="urn:microsoft.com/office/officeart/2005/8/layout/matrix1"/>
    <dgm:cxn modelId="{10C46130-66B8-994E-880B-D6CDA7B62EE3}" type="presParOf" srcId="{42D0EEA9-FB52-5B4B-9DBD-46E75171917B}" destId="{99211B2F-C015-B248-A926-D56113CAA2BF}" srcOrd="7" destOrd="0" presId="urn:microsoft.com/office/officeart/2005/8/layout/matrix1"/>
    <dgm:cxn modelId="{7C23036D-04B0-5F48-9C2F-B884401619F0}" type="presParOf" srcId="{DD9F09F7-820B-9A44-B2E4-CB6DF79F1F43}" destId="{DA441ED3-7E38-6A44-AD04-9A757A67327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BB02-685D-3E41-879D-6E65B4CB063E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A4EA4-FFEF-D647-BC00-7C4754BB81EA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noProof="0" dirty="0"/>
            <a:t>Entidade sem fins lucrativos que opera o sistema interligado nacional SIN;</a:t>
          </a:r>
        </a:p>
      </dsp:txBody>
      <dsp:txXfrm>
        <a:off x="0" y="2124"/>
        <a:ext cx="10515600" cy="1449029"/>
      </dsp:txXfrm>
    </dsp:sp>
    <dsp:sp modelId="{C1DC79D6-5DED-2242-BDCB-C614928BF19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1273D-90E4-3B4A-9A52-7E99981F1A3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noProof="0" dirty="0"/>
            <a:t>Responsável pela coordenação e controle da geração e transmissão;</a:t>
          </a:r>
        </a:p>
      </dsp:txBody>
      <dsp:txXfrm>
        <a:off x="0" y="1451154"/>
        <a:ext cx="10515600" cy="1449029"/>
      </dsp:txXfrm>
    </dsp:sp>
    <dsp:sp modelId="{CA208858-B54A-F743-98DB-01BB5A0A023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44EB2-2AA1-1E4D-9678-DCB414F3A4EF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noProof="0" dirty="0"/>
            <a:t>Participa ativamente no planejamento energético do Brasil;</a:t>
          </a:r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5CCD7-B80E-45A3-BD26-0F2DA7984E19}">
      <dsp:nvSpPr>
        <dsp:cNvPr id="0" name=""/>
        <dsp:cNvSpPr/>
      </dsp:nvSpPr>
      <dsp:spPr>
        <a:xfrm>
          <a:off x="679050" y="149125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DD9D0-8F84-44BA-ADA7-5C93145C1916}">
      <dsp:nvSpPr>
        <dsp:cNvPr id="0" name=""/>
        <dsp:cNvSpPr/>
      </dsp:nvSpPr>
      <dsp:spPr>
        <a:xfrm>
          <a:off x="1081237" y="55131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56187-9FAA-45EA-8A8E-6E482B7F54ED}">
      <dsp:nvSpPr>
        <dsp:cNvPr id="0" name=""/>
        <dsp:cNvSpPr/>
      </dsp:nvSpPr>
      <dsp:spPr>
        <a:xfrm>
          <a:off x="75768" y="2624125"/>
          <a:ext cx="3093750" cy="117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noProof="0" dirty="0"/>
            <a:t>base de conhecimento, contemplando as famílias de equipamento mais importantes para o SIN, utilizando </a:t>
          </a:r>
          <a:r>
            <a:rPr lang="pt-BR" sz="1400" kern="1200" noProof="0" dirty="0" err="1"/>
            <a:t>LLMs</a:t>
          </a:r>
          <a:r>
            <a:rPr lang="pt-BR" sz="1400" kern="1200" noProof="0" dirty="0"/>
            <a:t> e base de procedimentos internos para obter informações;</a:t>
          </a:r>
        </a:p>
      </dsp:txBody>
      <dsp:txXfrm>
        <a:off x="75768" y="2624125"/>
        <a:ext cx="3093750" cy="1175625"/>
      </dsp:txXfrm>
    </dsp:sp>
    <dsp:sp modelId="{B8B141A8-3C85-474A-8F03-2BFE67FCE360}">
      <dsp:nvSpPr>
        <dsp:cNvPr id="0" name=""/>
        <dsp:cNvSpPr/>
      </dsp:nvSpPr>
      <dsp:spPr>
        <a:xfrm>
          <a:off x="4314206" y="149125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71577-B1C5-4181-8423-25D1D9DFADE5}">
      <dsp:nvSpPr>
        <dsp:cNvPr id="0" name=""/>
        <dsp:cNvSpPr/>
      </dsp:nvSpPr>
      <dsp:spPr>
        <a:xfrm>
          <a:off x="4716393" y="55131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ED1BD-ED2D-4179-AD13-D5F5635AA9C2}">
      <dsp:nvSpPr>
        <dsp:cNvPr id="0" name=""/>
        <dsp:cNvSpPr/>
      </dsp:nvSpPr>
      <dsp:spPr>
        <a:xfrm>
          <a:off x="3710925" y="2624125"/>
          <a:ext cx="3093750" cy="117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noProof="0" dirty="0"/>
            <a:t>Criar processo automático para atualização e subida de novos dados;</a:t>
          </a:r>
        </a:p>
      </dsp:txBody>
      <dsp:txXfrm>
        <a:off x="3710925" y="2624125"/>
        <a:ext cx="3093750" cy="1175625"/>
      </dsp:txXfrm>
    </dsp:sp>
    <dsp:sp modelId="{E1F5F725-216E-4C72-B269-1396241927CB}">
      <dsp:nvSpPr>
        <dsp:cNvPr id="0" name=""/>
        <dsp:cNvSpPr/>
      </dsp:nvSpPr>
      <dsp:spPr>
        <a:xfrm>
          <a:off x="7949362" y="149125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E91A0-0C00-43DC-A99F-C131D17258A3}">
      <dsp:nvSpPr>
        <dsp:cNvPr id="0" name=""/>
        <dsp:cNvSpPr/>
      </dsp:nvSpPr>
      <dsp:spPr>
        <a:xfrm>
          <a:off x="8351550" y="55131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4C07-CD9D-414B-A41E-84796A80DBCB}">
      <dsp:nvSpPr>
        <dsp:cNvPr id="0" name=""/>
        <dsp:cNvSpPr/>
      </dsp:nvSpPr>
      <dsp:spPr>
        <a:xfrm>
          <a:off x="7346081" y="2624125"/>
          <a:ext cx="3093750" cy="117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noProof="0" dirty="0"/>
            <a:t>Construir consultas com o objetivo de identificar inconsistências.</a:t>
          </a:r>
        </a:p>
      </dsp:txBody>
      <dsp:txXfrm>
        <a:off x="7346081" y="2624125"/>
        <a:ext cx="3093750" cy="117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D8424-21CD-45BE-8A4B-49A0E15E9E3E}">
      <dsp:nvSpPr>
        <dsp:cNvPr id="0" name=""/>
        <dsp:cNvSpPr/>
      </dsp:nvSpPr>
      <dsp:spPr>
        <a:xfrm>
          <a:off x="973190" y="731715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49644-C466-42B4-81EA-3CF0D3952D5D}">
      <dsp:nvSpPr>
        <dsp:cNvPr id="0" name=""/>
        <dsp:cNvSpPr/>
      </dsp:nvSpPr>
      <dsp:spPr>
        <a:xfrm>
          <a:off x="1242597" y="1001122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7DF51-8F20-45C0-8314-40FCDD619ABF}">
      <dsp:nvSpPr>
        <dsp:cNvPr id="0" name=""/>
        <dsp:cNvSpPr/>
      </dsp:nvSpPr>
      <dsp:spPr>
        <a:xfrm>
          <a:off x="323390" y="2389605"/>
          <a:ext cx="2563740" cy="827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noProof="0" dirty="0"/>
            <a:t>  interoperabilidade com agentes externos;</a:t>
          </a:r>
        </a:p>
      </dsp:txBody>
      <dsp:txXfrm>
        <a:off x="323390" y="2389605"/>
        <a:ext cx="2563740" cy="827554"/>
      </dsp:txXfrm>
    </dsp:sp>
    <dsp:sp modelId="{94C89A65-AD8F-4419-B5DA-10F9AADF5BB6}">
      <dsp:nvSpPr>
        <dsp:cNvPr id="0" name=""/>
        <dsp:cNvSpPr/>
      </dsp:nvSpPr>
      <dsp:spPr>
        <a:xfrm>
          <a:off x="3653905" y="731715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8DBC4-F6A5-46C7-8CD4-4CD30B2459EC}">
      <dsp:nvSpPr>
        <dsp:cNvPr id="0" name=""/>
        <dsp:cNvSpPr/>
      </dsp:nvSpPr>
      <dsp:spPr>
        <a:xfrm>
          <a:off x="3923312" y="1001122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DACDE-DD06-4C91-AC64-66160198C522}">
      <dsp:nvSpPr>
        <dsp:cNvPr id="0" name=""/>
        <dsp:cNvSpPr/>
      </dsp:nvSpPr>
      <dsp:spPr>
        <a:xfrm>
          <a:off x="3249794" y="2389605"/>
          <a:ext cx="2072362" cy="827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noProof="0"/>
            <a:t>Identificação de inconsistências em arranjos de equipamentos e configurações;</a:t>
          </a:r>
        </a:p>
      </dsp:txBody>
      <dsp:txXfrm>
        <a:off x="3249794" y="2389605"/>
        <a:ext cx="2072362" cy="827554"/>
      </dsp:txXfrm>
    </dsp:sp>
    <dsp:sp modelId="{26F7FF9F-65D3-4027-8DEE-A0245CFD1500}">
      <dsp:nvSpPr>
        <dsp:cNvPr id="0" name=""/>
        <dsp:cNvSpPr/>
      </dsp:nvSpPr>
      <dsp:spPr>
        <a:xfrm>
          <a:off x="6088931" y="731715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FA14C-F954-415A-A6BD-0C5679AB4E1E}">
      <dsp:nvSpPr>
        <dsp:cNvPr id="0" name=""/>
        <dsp:cNvSpPr/>
      </dsp:nvSpPr>
      <dsp:spPr>
        <a:xfrm>
          <a:off x="6358338" y="1001122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5CC31-19B6-4F3B-950C-4CC8424EC5B1}">
      <dsp:nvSpPr>
        <dsp:cNvPr id="0" name=""/>
        <dsp:cNvSpPr/>
      </dsp:nvSpPr>
      <dsp:spPr>
        <a:xfrm>
          <a:off x="5684820" y="2389605"/>
          <a:ext cx="2072362" cy="827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noProof="0"/>
            <a:t>Automação no processo de identificação de classes através de LLMs e glossários corporativos;</a:t>
          </a:r>
        </a:p>
      </dsp:txBody>
      <dsp:txXfrm>
        <a:off x="5684820" y="2389605"/>
        <a:ext cx="2072362" cy="827554"/>
      </dsp:txXfrm>
    </dsp:sp>
    <dsp:sp modelId="{456E54CA-29A1-4041-A0DE-01250E15CB09}">
      <dsp:nvSpPr>
        <dsp:cNvPr id="0" name=""/>
        <dsp:cNvSpPr/>
      </dsp:nvSpPr>
      <dsp:spPr>
        <a:xfrm>
          <a:off x="8523957" y="731715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5F0B8-43DB-47B7-B686-2D5B90F76E5B}">
      <dsp:nvSpPr>
        <dsp:cNvPr id="0" name=""/>
        <dsp:cNvSpPr/>
      </dsp:nvSpPr>
      <dsp:spPr>
        <a:xfrm>
          <a:off x="8793364" y="1001122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22EA1-7A9F-408B-8338-7CC30DFFE217}">
      <dsp:nvSpPr>
        <dsp:cNvPr id="0" name=""/>
        <dsp:cNvSpPr/>
      </dsp:nvSpPr>
      <dsp:spPr>
        <a:xfrm>
          <a:off x="8119846" y="2389605"/>
          <a:ext cx="2072362" cy="827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noProof="0" dirty="0"/>
            <a:t>Carga de dados reais</a:t>
          </a:r>
        </a:p>
      </dsp:txBody>
      <dsp:txXfrm>
        <a:off x="8119846" y="2389605"/>
        <a:ext cx="2072362" cy="827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A4F1E-41C9-8444-8862-846934101A8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2A8F7-DA1D-9F47-BFB7-10D648612DB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noProof="0" dirty="0"/>
            <a:t>Mapeamento do vocabulário manual</a:t>
          </a:r>
        </a:p>
      </dsp:txBody>
      <dsp:txXfrm>
        <a:off x="0" y="0"/>
        <a:ext cx="10515600" cy="1087834"/>
      </dsp:txXfrm>
    </dsp:sp>
    <dsp:sp modelId="{41352705-6934-E94B-A3AC-15EB4107F07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BEB74-EBB3-8B48-964A-F861E90FE0AE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noProof="0" dirty="0"/>
            <a:t>Geração do vocabulário com LLM </a:t>
          </a:r>
        </a:p>
      </dsp:txBody>
      <dsp:txXfrm>
        <a:off x="0" y="1087834"/>
        <a:ext cx="10515600" cy="1087834"/>
      </dsp:txXfrm>
    </dsp:sp>
    <dsp:sp modelId="{D1FA5390-133F-5E4C-BA71-05BFBD7EB7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E3960-256B-2F4E-88CB-BA9AFF2ECBAD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noProof="0" dirty="0"/>
            <a:t>Comparação / Análise</a:t>
          </a:r>
        </a:p>
      </dsp:txBody>
      <dsp:txXfrm>
        <a:off x="0" y="2175669"/>
        <a:ext cx="10515600" cy="1087834"/>
      </dsp:txXfrm>
    </dsp:sp>
    <dsp:sp modelId="{20DE0C52-BACD-A546-B2D1-784A75C7840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B11AD-1883-DC49-9307-976D5E52ECC1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noProof="0" dirty="0"/>
            <a:t>Carga de dados utilizando o </a:t>
          </a:r>
          <a:r>
            <a:rPr lang="pt-BR" sz="5000" kern="1200" noProof="0" dirty="0" err="1"/>
            <a:t>Cellfie</a:t>
          </a:r>
          <a:endParaRPr lang="pt-BR" sz="5000" kern="1200" noProof="0" dirty="0"/>
        </a:p>
      </dsp:txBody>
      <dsp:txXfrm>
        <a:off x="0" y="3263503"/>
        <a:ext cx="10515600" cy="1087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A4F1E-41C9-8444-8862-846934101A8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2A8F7-DA1D-9F47-BFB7-10D648612DB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Redução da quantidade de tipos de equipamento</a:t>
          </a:r>
        </a:p>
      </dsp:txBody>
      <dsp:txXfrm>
        <a:off x="0" y="0"/>
        <a:ext cx="10515600" cy="1087834"/>
      </dsp:txXfrm>
    </dsp:sp>
    <dsp:sp modelId="{41352705-6934-E94B-A3AC-15EB4107F07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BEB74-EBB3-8B48-964A-F861E90FE0AE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Redução na quantidade de dados da ontologia</a:t>
          </a:r>
        </a:p>
      </dsp:txBody>
      <dsp:txXfrm>
        <a:off x="0" y="1087834"/>
        <a:ext cx="10515600" cy="1087834"/>
      </dsp:txXfrm>
    </dsp:sp>
    <dsp:sp modelId="{D1FA5390-133F-5E4C-BA71-05BFBD7EB7D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E3960-256B-2F4E-88CB-BA9AFF2ECBAD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Comparação / Análise</a:t>
          </a:r>
        </a:p>
      </dsp:txBody>
      <dsp:txXfrm>
        <a:off x="0" y="2175669"/>
        <a:ext cx="10515600" cy="1087834"/>
      </dsp:txXfrm>
    </dsp:sp>
    <dsp:sp modelId="{20DE0C52-BACD-A546-B2D1-784A75C7840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B11AD-1883-DC49-9307-976D5E52ECC1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Carga de dados utilizando o  </a:t>
          </a:r>
          <a:r>
            <a:rPr lang="pt-BR" sz="3500" strike="sngStrike" kern="1200" noProof="0" dirty="0" err="1"/>
            <a:t>Cellfie</a:t>
          </a:r>
          <a:r>
            <a:rPr lang="pt-BR" sz="3500" strike="sngStrike" kern="1200" noProof="0" dirty="0"/>
            <a:t> </a:t>
          </a:r>
          <a:r>
            <a:rPr lang="pt-BR" sz="3500" strike="noStrike" kern="1200" noProof="0" dirty="0"/>
            <a:t> RDFLIB (Python)</a:t>
          </a:r>
        </a:p>
      </dsp:txBody>
      <dsp:txXfrm>
        <a:off x="0" y="3263503"/>
        <a:ext cx="10515600" cy="1087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34BA1-963E-A946-B9F3-D71E8ECF0C17}">
      <dsp:nvSpPr>
        <dsp:cNvPr id="0" name=""/>
        <dsp:cNvSpPr/>
      </dsp:nvSpPr>
      <dsp:spPr>
        <a:xfrm rot="16200000">
          <a:off x="335244" y="-335244"/>
          <a:ext cx="2091263" cy="276175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Muito rápido</a:t>
          </a:r>
        </a:p>
      </dsp:txBody>
      <dsp:txXfrm rot="5400000">
        <a:off x="-1" y="1"/>
        <a:ext cx="2761753" cy="1568447"/>
      </dsp:txXfrm>
    </dsp:sp>
    <dsp:sp modelId="{636BEAB2-11EE-324E-9469-B5DBB57856CB}">
      <dsp:nvSpPr>
        <dsp:cNvPr id="0" name=""/>
        <dsp:cNvSpPr/>
      </dsp:nvSpPr>
      <dsp:spPr>
        <a:xfrm>
          <a:off x="2761753" y="0"/>
          <a:ext cx="2761753" cy="209126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Escalável</a:t>
          </a:r>
        </a:p>
      </dsp:txBody>
      <dsp:txXfrm>
        <a:off x="2761753" y="0"/>
        <a:ext cx="2761753" cy="1568447"/>
      </dsp:txXfrm>
    </dsp:sp>
    <dsp:sp modelId="{4E61FB8D-9837-474C-868C-62D51219E761}">
      <dsp:nvSpPr>
        <dsp:cNvPr id="0" name=""/>
        <dsp:cNvSpPr/>
      </dsp:nvSpPr>
      <dsp:spPr>
        <a:xfrm rot="10800000">
          <a:off x="0" y="2091263"/>
          <a:ext cx="2761753" cy="209126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Erros de negócio</a:t>
          </a:r>
        </a:p>
      </dsp:txBody>
      <dsp:txXfrm rot="10800000">
        <a:off x="0" y="2614079"/>
        <a:ext cx="2761753" cy="1568447"/>
      </dsp:txXfrm>
    </dsp:sp>
    <dsp:sp modelId="{74A07C44-4017-8848-83F2-86D301D54B35}">
      <dsp:nvSpPr>
        <dsp:cNvPr id="0" name=""/>
        <dsp:cNvSpPr/>
      </dsp:nvSpPr>
      <dsp:spPr>
        <a:xfrm rot="5400000">
          <a:off x="3096998" y="1756018"/>
          <a:ext cx="2091263" cy="276175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Tratamento adicional</a:t>
          </a:r>
        </a:p>
      </dsp:txBody>
      <dsp:txXfrm rot="-5400000">
        <a:off x="2761753" y="2614079"/>
        <a:ext cx="2761753" cy="1568447"/>
      </dsp:txXfrm>
    </dsp:sp>
    <dsp:sp modelId="{DA441ED3-7E38-6A44-AD04-9A757A67327A}">
      <dsp:nvSpPr>
        <dsp:cNvPr id="0" name=""/>
        <dsp:cNvSpPr/>
      </dsp:nvSpPr>
      <dsp:spPr>
        <a:xfrm>
          <a:off x="1933227" y="1568447"/>
          <a:ext cx="1657052" cy="1045631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IA</a:t>
          </a:r>
        </a:p>
      </dsp:txBody>
      <dsp:txXfrm>
        <a:off x="1984270" y="1619490"/>
        <a:ext cx="1554966" cy="943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34BA1-963E-A946-B9F3-D71E8ECF0C17}">
      <dsp:nvSpPr>
        <dsp:cNvPr id="0" name=""/>
        <dsp:cNvSpPr/>
      </dsp:nvSpPr>
      <dsp:spPr>
        <a:xfrm rot="16200000">
          <a:off x="335244" y="-335244"/>
          <a:ext cx="2091263" cy="2761753"/>
        </a:xfrm>
        <a:prstGeom prst="round1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Fator humano</a:t>
          </a:r>
        </a:p>
      </dsp:txBody>
      <dsp:txXfrm rot="5400000">
        <a:off x="-1" y="1"/>
        <a:ext cx="2761753" cy="1568447"/>
      </dsp:txXfrm>
    </dsp:sp>
    <dsp:sp modelId="{636BEAB2-11EE-324E-9469-B5DBB57856CB}">
      <dsp:nvSpPr>
        <dsp:cNvPr id="0" name=""/>
        <dsp:cNvSpPr/>
      </dsp:nvSpPr>
      <dsp:spPr>
        <a:xfrm>
          <a:off x="2761753" y="0"/>
          <a:ext cx="2761753" cy="2091263"/>
        </a:xfrm>
        <a:prstGeom prst="round1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Não Escalável</a:t>
          </a:r>
        </a:p>
      </dsp:txBody>
      <dsp:txXfrm>
        <a:off x="2761753" y="0"/>
        <a:ext cx="2761753" cy="1568447"/>
      </dsp:txXfrm>
    </dsp:sp>
    <dsp:sp modelId="{4E61FB8D-9837-474C-868C-62D51219E761}">
      <dsp:nvSpPr>
        <dsp:cNvPr id="0" name=""/>
        <dsp:cNvSpPr/>
      </dsp:nvSpPr>
      <dsp:spPr>
        <a:xfrm rot="10800000">
          <a:off x="0" y="2091263"/>
          <a:ext cx="2761753" cy="2091263"/>
        </a:xfrm>
        <a:prstGeom prst="round1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Zero erros de negócio</a:t>
          </a:r>
        </a:p>
      </dsp:txBody>
      <dsp:txXfrm rot="10800000">
        <a:off x="0" y="2614079"/>
        <a:ext cx="2761753" cy="1568447"/>
      </dsp:txXfrm>
    </dsp:sp>
    <dsp:sp modelId="{74A07C44-4017-8848-83F2-86D301D54B35}">
      <dsp:nvSpPr>
        <dsp:cNvPr id="0" name=""/>
        <dsp:cNvSpPr/>
      </dsp:nvSpPr>
      <dsp:spPr>
        <a:xfrm rot="5400000">
          <a:off x="3096998" y="1756018"/>
          <a:ext cx="2091263" cy="2761753"/>
        </a:xfrm>
        <a:prstGeom prst="round1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Pouco tratamento do dado final</a:t>
          </a:r>
        </a:p>
      </dsp:txBody>
      <dsp:txXfrm rot="-5400000">
        <a:off x="2761753" y="2614079"/>
        <a:ext cx="2761753" cy="1568447"/>
      </dsp:txXfrm>
    </dsp:sp>
    <dsp:sp modelId="{DA441ED3-7E38-6A44-AD04-9A757A67327A}">
      <dsp:nvSpPr>
        <dsp:cNvPr id="0" name=""/>
        <dsp:cNvSpPr/>
      </dsp:nvSpPr>
      <dsp:spPr>
        <a:xfrm>
          <a:off x="1933227" y="1568447"/>
          <a:ext cx="1657052" cy="1045631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noProof="0" dirty="0"/>
            <a:t>Manual</a:t>
          </a:r>
        </a:p>
      </dsp:txBody>
      <dsp:txXfrm>
        <a:off x="1984270" y="1619490"/>
        <a:ext cx="1554966" cy="943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85F23-3644-1648-AE71-8BCE103B2051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BA2F-7680-EF45-865A-F45054F91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74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18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B6DC6-4333-4964-C1E9-DC578FBC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8F2C9D-95BF-B07E-AB98-BD4DEB983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906759-FA0E-0E72-1CC4-6CF669695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8CA1CB-6549-EDD5-9D85-0C6893FCB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77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0867-AA3E-2C47-D2F1-A49C07FE1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9136461-4E8D-9499-E214-D5AC5C371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25134A-B1C3-6CD2-2378-E7ABC7EED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FA6A5F-F298-133F-AF67-EE6499DC0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21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4FDCD-32AA-815C-777F-705429397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DEECC0-4E20-4479-0BE3-EDB2E6BD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4914AB-1275-D9E2-ECC5-81DCFE3B6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41D31D-C3CE-6709-572C-2FD9D6771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62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CCEE0-64C2-9B0B-46E8-A6D556C4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396755-EBAA-A02F-E27B-DBC7E9860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3680D3-0BEA-8226-4D71-EED6430B1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8B58F-84EA-ABE0-B179-4024F563F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956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5CA30-06B5-CFB4-4464-2D2F2A56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DA1945-7184-5E23-4CC8-A0C18F795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F13120-D693-A10E-AD98-4CD89268C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5C8127-5F17-0E4E-0008-9C49AC498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774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F1DA-5792-8B6E-AAC4-79E63D39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371401-E983-2727-0D28-CA80953FE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A31DE7-D810-A0DD-23AB-D5CA00CC2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2C5EF8-64D4-B939-8C9E-2A5339842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495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2CD0A-9058-E6F2-ED97-371274EF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0ACB3EC-6361-16AF-7A69-A74929326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E64D19-653B-2F24-2F74-419005F32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ADBF6D-5F3A-40CE-E228-1C5228E4D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08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96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86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8ECDF-FCFC-F25E-B4A7-29C015F7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5468109-829B-7727-8B84-52AF59A58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70BF9F-C324-1CE1-E499-0AA7626AB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03AE13-DB02-296D-3921-F3925AC85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8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D519E-1305-F2D4-17B6-94A4A06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9555607-CC9A-7ABF-3617-B01B10611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6985CA1-D098-17F7-9D06-660BC4244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44B3A1-AEFC-764C-1FBB-5C58594AB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38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7BEA5-1C5A-064A-46AB-EE50CB97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6A0F8B-AA23-29A0-5BDB-1FE1EA9B0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2890293-5652-BD4B-7FF6-611B3B863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75D6BC-B233-78BE-D6DF-3FEAC1F59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0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4F479-C88D-7892-C6B9-C027C9003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2C30A8-EEC0-886F-AFD6-FDB4A74FD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5222E80-CB29-64DF-6C2B-A12119F9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BD3B52-BBC3-D417-CAAC-58DD31F81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63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2C21-650E-82D0-95F5-7FEED3DFB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AEBEDF-2188-96BD-3F02-2D56E92CA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378981-6BF9-1FDC-BC31-D47FCBABF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454C80-BF66-27C7-9C5C-B24F24BDF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11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0393D-03C3-5D93-B856-49FD009D2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A27B06-8A85-4784-BAD2-07EA8045C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FDF8EA2-1559-2003-BD9A-1F5D4FE64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3ECAE5-6A37-52D3-9C5A-E7A7E8A7F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BA2F-7680-EF45-865A-F45054F9153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5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B1DF9-53D0-E7CA-F6B5-5A51A0915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D2FFF3-244F-63F2-8707-EAB601DA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EE8A1-250D-EDAD-3A92-82B48DD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6D4E7-54C5-D30A-A011-70C2F99D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96ABE-3FC4-93C8-99F2-1257DF5A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1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3D7CF-3F5F-38BD-55FD-102D9D6D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3A1245-92C3-19BE-6086-9C1F3648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233D0-8147-8CD6-1FDB-8C5B5212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AB28D-F0B0-E47C-2D84-A0BB8C39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F1234-24AE-7E10-1C1C-810DD6F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C81A5C-0236-313A-8F0A-E361D1BC9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D3C624-53E2-A82E-D0B0-2AB7CF73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4E767-AAF0-5576-6026-D73586AB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41CDFF-6F90-D692-5E6D-A7886467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C3782-C4E4-6A3F-FBA5-5FA6588A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31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91F41-4162-E291-3E22-DA403671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0EB93-0087-722F-113A-0BA89F27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7F7C7-E7DB-99D3-1458-5A830BE2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377B1-3458-74D9-77AD-70DEF005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AEB08-A9EA-C87B-5652-3D829334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8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503F2-0657-9D14-F37B-B5D9E607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A3D503-7241-12E8-3EA8-C26CF883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A7402-2EAA-A99C-65F2-9EE82C96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6BF86-C96F-5138-C2C7-02AB3FD5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23C57-C4F3-00A0-8E00-20426142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2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C90E3-51CD-3DB3-2F9F-D6BB5EF3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7E7CE-B444-F3DD-9DF4-4DAF1F760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39BA5-E112-98CD-6C96-F5617F8F2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B7798D-F942-19A7-915E-8C087FF2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038C58-15E7-4A41-C693-F54CC061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E0129-0786-A782-5EB3-BAB12057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7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A0582-63CB-701B-9817-43848DD4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BC422-4F8B-2172-E60B-A0391DA4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E978C-B2DF-7226-7D0E-AF5C505C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F01550-79AD-8745-26D8-849FB4726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4985BF-52FA-E888-4891-B57631D63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5682C65-0BD6-42CD-8B0B-C7C3755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4DAF5A-B07F-7E84-5252-6C3FAABE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89A805-F99B-4550-7654-ACE34418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30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A0EE-0F02-7664-C5A2-E9D9B67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4A3807-F7F2-158A-D25B-FD908DFA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0E79BE-AF70-C62B-64CA-566BEF86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3B3F1A-BF77-4AD5-2504-22CA08EF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6F6D48-63E2-00CD-B75F-CB729A80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337C4D-77EC-53C4-8A0C-053DFA9E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0C5D50-52F3-49D5-5320-5B7D790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4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2C06-41CB-B53E-A491-A3F4B3D0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93B578-05E3-77CB-C740-8BED8CD5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C5A879-399C-4026-C8A6-87C5E5BF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D3270C-8957-4405-6C8C-08A7A0F2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47C7DF-86DC-748E-26DF-DE889FF6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D82050-71E8-AF56-61E7-1D02D8E9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9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9B90F-D08E-5C5D-EF8D-FD78A804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03C1A8-A538-BBC2-CA73-DB8FEF61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6F274-43CA-A10D-2757-8D8D96531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82ABF8-F049-AF74-6FA0-8F02E056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1750DE-2600-7BF9-2B59-059AF154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EB609-5A38-7EFB-BC2A-81BD581C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700D03-C342-571E-8BE8-9E5F3422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417C45-85B1-85A9-6E1D-1917156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EF22F-0959-9A7D-E6BB-9FA76F77F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8C527-B77F-AC42-BD2D-F3EF23278387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0895AE-B6F5-46E7-CB7C-E2DBB4FAB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2935F-790A-D808-3A52-D15A0BBF9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276CC-035F-8344-8467-D6D014A6C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9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s.gov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007/1518-2924.2021.e7596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5433/1981-8920.2021v26n2p43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9132E-D68C-C5D4-5D6A-F58856C1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800" kern="1200" noProof="0" dirty="0">
                <a:solidFill>
                  <a:schemeClr val="tx1"/>
                </a:solidFill>
              </a:rPr>
              <a:t>Criação de base de conhecimento para ativos do setor elétrico</a:t>
            </a:r>
            <a:r>
              <a:rPr lang="pt-BR" sz="4800" noProof="0" dirty="0"/>
              <a:t> </a:t>
            </a:r>
            <a:r>
              <a:rPr lang="pt-BR" sz="4800" kern="1200" noProof="0" dirty="0">
                <a:solidFill>
                  <a:schemeClr val="tx1"/>
                </a:solidFill>
              </a:rPr>
              <a:t>operados pelo ONS </a:t>
            </a:r>
            <a:r>
              <a:rPr lang="pt-BR" sz="4800" noProof="0" dirty="0"/>
              <a:t>- </a:t>
            </a:r>
            <a:r>
              <a:rPr lang="pt-BR" sz="4800" kern="1200" noProof="0" dirty="0">
                <a:solidFill>
                  <a:schemeClr val="tx1"/>
                </a:solidFill>
              </a:rPr>
              <a:t>Operador Nacional do Sistema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86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05D8DE-9BDF-CFF0-D020-EB203343E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28CADF-E105-D8DE-2BF7-A2C9A021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000" noProof="0" dirty="0">
                <a:solidFill>
                  <a:srgbClr val="FFFFFF"/>
                </a:solidFill>
              </a:rPr>
              <a:t>Propriedades  Dados</a:t>
            </a:r>
            <a:endParaRPr lang="pt-BR" sz="40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FD05F9-C928-3E2C-7BB6-6AD3F705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5302"/>
            <a:ext cx="5608320" cy="46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40EF6-2FDE-BC8F-4DD4-29680052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6C9532-425A-B083-A293-15E73332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Dados do ONS gerados manualmente </a:t>
            </a:r>
            <a:r>
              <a:rPr lang="pt-BR" sz="4800" kern="1200" noProof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</a:t>
            </a:r>
            <a:r>
              <a:rPr lang="pt-BR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dados gerados pela IA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C87B85-89B8-3AAE-D471-AB8ED92DCE76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pt-BR" sz="2400" kern="1200" noProof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Experimento realizado – Comparação e Análise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551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39B57B-45F9-B24B-7C45-456492D3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2048AC-6CDE-7911-8B8F-F968E560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5400" noProof="0" dirty="0"/>
              <a:t>Escopo muito grande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95FCF2-DECB-3DC4-F98B-20B43E0D2822}"/>
              </a:ext>
            </a:extLst>
          </p:cNvPr>
          <p:cNvSpPr txBox="1"/>
          <p:nvPr/>
        </p:nvSpPr>
        <p:spPr>
          <a:xfrm>
            <a:off x="1257299" y="2481942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Redução da quantidade de equipamentos e agentes mapeados;</a:t>
            </a:r>
          </a:p>
        </p:txBody>
      </p:sp>
    </p:spTree>
    <p:extLst>
      <p:ext uri="{BB962C8B-B14F-4D97-AF65-F5344CB8AC3E}">
        <p14:creationId xmlns:p14="http://schemas.microsoft.com/office/powerpoint/2010/main" val="260005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E9055-D39F-7852-29C5-D805BD74C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77B52-104B-9967-5FBE-D582294C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noProof="0" dirty="0"/>
              <a:t>Ajustes de escopo</a:t>
            </a:r>
          </a:p>
        </p:txBody>
      </p:sp>
      <p:graphicFrame>
        <p:nvGraphicFramePr>
          <p:cNvPr id="13" name="Espaço Reservado para Conteúdo 3">
            <a:extLst>
              <a:ext uri="{FF2B5EF4-FFF2-40B4-BE49-F238E27FC236}">
                <a16:creationId xmlns:a16="http://schemas.microsoft.com/office/drawing/2014/main" id="{2FA9DB3A-9985-D72C-9AB6-485BFC666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8867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69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82C3E-F1CF-07E1-A894-2A0CEE00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991BC03-895E-A60E-EA4E-B544FD73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B03CB-92B1-1E7B-E825-56DC20434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pt-BR" sz="5400" noProof="0" dirty="0"/>
              <a:t>Analise – Dados da IA </a:t>
            </a:r>
            <a:r>
              <a:rPr lang="pt-BR" sz="5400" noProof="0" dirty="0" err="1"/>
              <a:t>vs</a:t>
            </a:r>
            <a:r>
              <a:rPr lang="pt-BR" sz="5400" noProof="0" dirty="0"/>
              <a:t> criação manual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50721D58-67EE-0751-4802-DCB9A3169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F5E9717-E3AD-A0FC-F868-09E06BCC5B1E}"/>
              </a:ext>
            </a:extLst>
          </p:cNvPr>
          <p:cNvGraphicFramePr/>
          <p:nvPr/>
        </p:nvGraphicFramePr>
        <p:xfrm>
          <a:off x="572493" y="2071315"/>
          <a:ext cx="5523507" cy="4182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973E6F8-1FE5-7E9E-7BC9-1D8C698C70F4}"/>
              </a:ext>
            </a:extLst>
          </p:cNvPr>
          <p:cNvGraphicFramePr/>
          <p:nvPr/>
        </p:nvGraphicFramePr>
        <p:xfrm>
          <a:off x="6096000" y="2071314"/>
          <a:ext cx="5523507" cy="4182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0569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9C17A-26FD-4882-CB06-621A28F74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983DE8A-BAA4-746D-078F-2D7FD31D3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3D723-51C8-2F55-E354-FE78A329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5400" noProof="0" dirty="0"/>
              <a:t>Inconsistências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6830553F-649A-813D-8544-ADFAB9F20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53A051-3727-FD69-0B06-48A3E38093C8}"/>
              </a:ext>
            </a:extLst>
          </p:cNvPr>
          <p:cNvSpPr txBox="1"/>
          <p:nvPr/>
        </p:nvSpPr>
        <p:spPr>
          <a:xfrm>
            <a:off x="572493" y="2122714"/>
            <a:ext cx="805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Vários erros para subir no </a:t>
            </a:r>
            <a:r>
              <a:rPr lang="pt-BR" dirty="0" err="1"/>
              <a:t>GraphDB</a:t>
            </a:r>
            <a:r>
              <a:rPr lang="pt-BR" dirty="0"/>
              <a:t> o dado gerado pela IA (</a:t>
            </a:r>
            <a:r>
              <a:rPr lang="pt-BR" dirty="0" err="1"/>
              <a:t>Could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file)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3F10D4-CAE3-F07E-9487-515D2FE2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3" y="2799514"/>
            <a:ext cx="6297386" cy="3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81687-8A98-6159-E646-BAB74E06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88D32CE-024D-A3D1-7216-46A1D660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E1423-B45F-5A1B-ED1D-802E618C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5400" noProof="0" dirty="0"/>
              <a:t>Inconsistências</a:t>
            </a: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2872FE2D-7E05-7122-A2FE-866DD940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1D02C0-AF68-8D17-F901-8193E0FC5E48}"/>
              </a:ext>
            </a:extLst>
          </p:cNvPr>
          <p:cNvSpPr txBox="1"/>
          <p:nvPr/>
        </p:nvSpPr>
        <p:spPr>
          <a:xfrm>
            <a:off x="572493" y="2122714"/>
            <a:ext cx="101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Erros de negócio, exemplo, o prefixo da ontologia ser </a:t>
            </a:r>
            <a:r>
              <a:rPr lang="pt-BR" dirty="0">
                <a:hlinkClick r:id="rId3"/>
              </a:rPr>
              <a:t>www.ons.gov.br</a:t>
            </a:r>
            <a:r>
              <a:rPr lang="pt-BR" dirty="0"/>
              <a:t>, quando o correto é </a:t>
            </a:r>
            <a:r>
              <a:rPr lang="pt-BR" dirty="0" err="1"/>
              <a:t>ons.org.br</a:t>
            </a:r>
            <a:r>
              <a:rPr lang="pt-BR" dirty="0"/>
              <a:t>. </a:t>
            </a:r>
          </a:p>
          <a:p>
            <a:r>
              <a:rPr lang="pt-BR" dirty="0"/>
              <a:t>Mesmo no prompt, ter sido informado que se travava do glossário corporativo do ONS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681CE48C-1AEB-F8F3-EA9D-95C69D3D2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2" y="2883483"/>
            <a:ext cx="8718465" cy="33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9F599-06CC-E5F4-5755-81A96BC3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6543-C626-289D-8CF3-BB4964F85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51" y="754501"/>
            <a:ext cx="9038897" cy="622354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Trabalhos Futuros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7AC58A-F8FF-AD0D-2ECC-B9DAD0FC071D}"/>
              </a:ext>
            </a:extLst>
          </p:cNvPr>
          <p:cNvSpPr txBox="1"/>
          <p:nvPr/>
        </p:nvSpPr>
        <p:spPr>
          <a:xfrm>
            <a:off x="1008994" y="2313066"/>
            <a:ext cx="8151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noProof="0" dirty="0"/>
              <a:t>Automação do processo para uso produtivo</a:t>
            </a:r>
          </a:p>
          <a:p>
            <a:r>
              <a:rPr lang="pt-BR" sz="2400" b="1" dirty="0"/>
              <a:t>Melhorar semanticamente o modelo </a:t>
            </a:r>
          </a:p>
          <a:p>
            <a:r>
              <a:rPr lang="pt-BR" sz="2400" b="1" noProof="0" dirty="0"/>
              <a:t>Subir outros tipos de equipamento</a:t>
            </a:r>
          </a:p>
        </p:txBody>
      </p:sp>
    </p:spTree>
    <p:extLst>
      <p:ext uri="{BB962C8B-B14F-4D97-AF65-F5344CB8AC3E}">
        <p14:creationId xmlns:p14="http://schemas.microsoft.com/office/powerpoint/2010/main" val="388159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313EC-F72D-36FB-4E43-78A86A7A4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F731D-C5E9-8F3C-69D9-B26F956D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51" y="754501"/>
            <a:ext cx="9038897" cy="622354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Trabalhos Relacionados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FD4326-1728-2DD7-95B3-70748E16E618}"/>
              </a:ext>
            </a:extLst>
          </p:cNvPr>
          <p:cNvSpPr txBox="1"/>
          <p:nvPr/>
        </p:nvSpPr>
        <p:spPr>
          <a:xfrm>
            <a:off x="1008994" y="2313066"/>
            <a:ext cx="7096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noProof="0" dirty="0"/>
              <a:t>Artigo base:</a:t>
            </a:r>
          </a:p>
          <a:p>
            <a:r>
              <a:rPr lang="pt-BR" b="1" noProof="0" dirty="0"/>
              <a:t>Estudo de caso sobre a aquisição do conhecimento para ontologia</a:t>
            </a:r>
          </a:p>
          <a:p>
            <a:r>
              <a:rPr lang="pt-BR" noProof="0" dirty="0">
                <a:hlinkClick r:id="rId3"/>
              </a:rPr>
              <a:t>https://doi.org/10.5007/1518-2924.2021.e75969</a:t>
            </a:r>
            <a:endParaRPr lang="pt-BR" noProof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E06C2E-CBE8-A78C-54DB-D53626F58830}"/>
              </a:ext>
            </a:extLst>
          </p:cNvPr>
          <p:cNvSpPr txBox="1"/>
          <p:nvPr/>
        </p:nvSpPr>
        <p:spPr>
          <a:xfrm>
            <a:off x="1008994" y="3572442"/>
            <a:ext cx="107217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noProof="0" dirty="0"/>
              <a:t>Trabalhos relacionados:</a:t>
            </a:r>
          </a:p>
          <a:p>
            <a:r>
              <a:rPr lang="pt-BR" b="1" noProof="0" dirty="0"/>
              <a:t>Estudo de caso sobre os desafios da conceitualização no domínio da energia elétrica</a:t>
            </a:r>
          </a:p>
          <a:p>
            <a:r>
              <a:rPr lang="pt-BR" noProof="0" dirty="0">
                <a:hlinkClick r:id="rId4"/>
              </a:rPr>
              <a:t>https://doi.org/10.5433/1981-8920.2021v26n2p433</a:t>
            </a:r>
            <a:endParaRPr lang="pt-BR" noProof="0" dirty="0"/>
          </a:p>
          <a:p>
            <a:endParaRPr lang="pt-BR" noProof="0" dirty="0"/>
          </a:p>
          <a:p>
            <a:r>
              <a:rPr lang="pt-BR" noProof="0" dirty="0"/>
              <a:t>Proposta de projeto:</a:t>
            </a:r>
          </a:p>
          <a:p>
            <a:r>
              <a:rPr lang="pt-BR" noProof="0" dirty="0"/>
              <a:t>Framework para processamento de regras de negócio para eventos de indisponibilidade de equipamentos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65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B54F76-FD8D-0C90-A386-D028635E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BR" sz="5200" noProof="0" dirty="0"/>
              <a:t>O que é o ONS?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E9030D5-6351-6906-D582-91A3517A4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263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489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57903-1D58-E6F9-A746-C44507AA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3459A2-DDA1-ECED-DFE0-6631DC91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noProof="0" dirty="0"/>
              <a:t>Introdução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FC1A2AC3-25A4-1333-DB65-D17DEAAF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5995"/>
            <a:ext cx="10515600" cy="3610968"/>
          </a:xfrm>
        </p:spPr>
        <p:txBody>
          <a:bodyPr/>
          <a:lstStyle/>
          <a:p>
            <a:r>
              <a:rPr lang="pt-BR" b="1" noProof="0" dirty="0"/>
              <a:t>Artigo base: Estudo de caso sobre a aquisição do conhecimento para ontologia</a:t>
            </a:r>
          </a:p>
          <a:p>
            <a:endParaRPr lang="pt-BR" noProof="0" dirty="0"/>
          </a:p>
          <a:p>
            <a:r>
              <a:rPr lang="pt-BR" noProof="0" dirty="0"/>
              <a:t>Traçar um paralelo entre o trabalho do artigo base, aplicando-o conceitualmente no ONS, a fim de observar a interoperabilidade do modelo abordado, em um cenário de um agente do setor de natureza diferente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14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E2A64-389A-3443-052D-EE19AC87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4629C-021A-17E7-2C16-D61406BD2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129A83-8373-7F00-546D-802456DC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noProof="0" dirty="0"/>
              <a:t>O que vamos fazer?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11A7454-D343-F475-C57A-8FB2BDFE9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999CC44B-DAD0-57F3-7F56-68FFD0261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3027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498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EABEE-C4A3-47E3-315D-1B0B72AFE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64DDF4-AF04-296F-FE94-8900F4F56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F77A5-FF55-5522-16B9-91873A69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noProof="0" dirty="0"/>
              <a:t>Objetivo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9984703-3780-A066-DE6F-78FCB75F1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D185636-6F00-ECA3-9427-A572188F4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65164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27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306EB-D11C-6BD9-8740-99000E70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42E211-D005-55BA-010B-4300F4D5C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AE8AE-3A6F-A288-1F26-F50AEA5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noProof="0" dirty="0"/>
              <a:t>Trabalho realizado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9750FEB0-D607-03E6-E92D-357CF780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aphicFrame>
        <p:nvGraphicFramePr>
          <p:cNvPr id="13" name="Espaço Reservado para Conteúdo 3">
            <a:extLst>
              <a:ext uri="{FF2B5EF4-FFF2-40B4-BE49-F238E27FC236}">
                <a16:creationId xmlns:a16="http://schemas.microsoft.com/office/drawing/2014/main" id="{072ADBA8-1DCC-5078-FD0E-D77908957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336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805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948E0-4F11-91BB-1C3E-D58B8819E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3D6AD8-ACF4-487D-0407-0BE6DFD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C2A33D-94B1-9CC7-3FE2-2F163D1B4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2667"/>
            <a:ext cx="5608320" cy="57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9C886-FF65-6365-08D2-0565E5ABB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803E20-D71E-6CA8-E227-AEBE26EDE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9E1DC8-2B8B-4F18-7B29-DF3981CB5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DFFDA-C633-E1D1-6838-4014F6302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A01DBA-1D12-5EE5-DDEC-11187728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FA4F29-67A7-0685-2538-336207172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F01C11-15AC-EF75-631F-B1164C3EF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3C0484-B36E-BB36-5DD8-320693B9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6C8EAD-4A4A-D4EA-B9A8-024CE594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6" y="10141"/>
            <a:ext cx="11254522" cy="66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8663C-4D20-2B21-9054-A33F274F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E57C0-2DCD-6657-B5D7-5239E29E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t-BR" sz="4000" noProof="0" dirty="0">
                <a:solidFill>
                  <a:srgbClr val="FFFFFF"/>
                </a:solidFill>
              </a:rPr>
              <a:t>Propriedades</a:t>
            </a:r>
            <a:endParaRPr lang="pt-BR" sz="40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503ABE-E37D-0AB1-01FC-6047683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0146"/>
            <a:ext cx="5608320" cy="48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464</Words>
  <Application>Microsoft Macintosh PowerPoint</Application>
  <PresentationFormat>Widescreen</PresentationFormat>
  <Paragraphs>82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do Office</vt:lpstr>
      <vt:lpstr>Criação de base de conhecimento para ativos do setor elétrico operados pelo ONS - Operador Nacional do Sistema</vt:lpstr>
      <vt:lpstr>O que é o ONS?</vt:lpstr>
      <vt:lpstr>Introdução</vt:lpstr>
      <vt:lpstr>O que vamos fazer?</vt:lpstr>
      <vt:lpstr>Objetivo</vt:lpstr>
      <vt:lpstr>Trabalho realizado</vt:lpstr>
      <vt:lpstr>Classes</vt:lpstr>
      <vt:lpstr>Classes</vt:lpstr>
      <vt:lpstr>Propriedades</vt:lpstr>
      <vt:lpstr>Propriedades  Dados</vt:lpstr>
      <vt:lpstr>Dados do ONS gerados manualmente vs dados gerados pela IA</vt:lpstr>
      <vt:lpstr>Escopo muito grande</vt:lpstr>
      <vt:lpstr>Ajustes de escopo</vt:lpstr>
      <vt:lpstr>Analise – Dados da IA vs criação manual</vt:lpstr>
      <vt:lpstr>Inconsistências</vt:lpstr>
      <vt:lpstr>Inconsistências</vt:lpstr>
      <vt:lpstr>Trabalhos Futuros</vt:lpstr>
      <vt:lpstr>Trabalhos Relacionados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- Rodrigo Ramos</dc:title>
  <dc:creator>Rodrigo Ramos Guimaraes</dc:creator>
  <cp:lastModifiedBy>Rodrigo Ramos Guimaraes</cp:lastModifiedBy>
  <cp:revision>1</cp:revision>
  <dcterms:created xsi:type="dcterms:W3CDTF">2025-06-24T18:32:49Z</dcterms:created>
  <dcterms:modified xsi:type="dcterms:W3CDTF">2025-07-11T11:27:14Z</dcterms:modified>
</cp:coreProperties>
</file>