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64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63060-DE51-40D0-850B-A5B858DA4CB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1E00FC-3852-405B-B103-A22A4BCEC55F}">
      <dgm:prSet phldrT="[Text]"/>
      <dgm:spPr/>
      <dgm:t>
        <a:bodyPr/>
        <a:lstStyle/>
        <a:p>
          <a:r>
            <a:rPr lang="en-US" dirty="0"/>
            <a:t>Parse PDB File</a:t>
          </a:r>
        </a:p>
      </dgm:t>
    </dgm:pt>
    <dgm:pt modelId="{EC27ABBE-FB7A-4F5D-B020-AC5C2B86E692}" type="parTrans" cxnId="{23B34F68-8BD2-40A8-BC37-2C2BBD39A5F0}">
      <dgm:prSet/>
      <dgm:spPr/>
      <dgm:t>
        <a:bodyPr/>
        <a:lstStyle/>
        <a:p>
          <a:endParaRPr lang="en-US"/>
        </a:p>
      </dgm:t>
    </dgm:pt>
    <dgm:pt modelId="{DDFCFA30-F74C-4EE1-960F-AA6916022B50}" type="sibTrans" cxnId="{23B34F68-8BD2-40A8-BC37-2C2BBD39A5F0}">
      <dgm:prSet/>
      <dgm:spPr/>
      <dgm:t>
        <a:bodyPr/>
        <a:lstStyle/>
        <a:p>
          <a:endParaRPr lang="en-US"/>
        </a:p>
      </dgm:t>
    </dgm:pt>
    <dgm:pt modelId="{9E47FF2D-D7D9-4422-A6D7-3D013E21BC6C}">
      <dgm:prSet phldrT="[Text]"/>
      <dgm:spPr/>
      <dgm:t>
        <a:bodyPr/>
        <a:lstStyle/>
        <a:p>
          <a:r>
            <a:rPr lang="en-US" dirty="0"/>
            <a:t>Create Array</a:t>
          </a:r>
        </a:p>
      </dgm:t>
    </dgm:pt>
    <dgm:pt modelId="{62928287-6492-4437-9303-7CCF95E99DFA}" type="parTrans" cxnId="{C9E76E9D-824D-4A21-81C9-A82DC613D0DB}">
      <dgm:prSet/>
      <dgm:spPr/>
      <dgm:t>
        <a:bodyPr/>
        <a:lstStyle/>
        <a:p>
          <a:endParaRPr lang="en-US"/>
        </a:p>
      </dgm:t>
    </dgm:pt>
    <dgm:pt modelId="{87AE69AA-81BA-4682-9BE8-2D37DDBF4494}" type="sibTrans" cxnId="{C9E76E9D-824D-4A21-81C9-A82DC613D0DB}">
      <dgm:prSet/>
      <dgm:spPr/>
      <dgm:t>
        <a:bodyPr/>
        <a:lstStyle/>
        <a:p>
          <a:endParaRPr lang="en-US"/>
        </a:p>
      </dgm:t>
    </dgm:pt>
    <dgm:pt modelId="{F0CAB145-937D-4827-9EE9-66982A36F02A}">
      <dgm:prSet phldrT="[Text]"/>
      <dgm:spPr/>
      <dgm:t>
        <a:bodyPr/>
        <a:lstStyle/>
        <a:p>
          <a:r>
            <a:rPr lang="en-US" dirty="0"/>
            <a:t>Make a Pandas </a:t>
          </a:r>
          <a:r>
            <a:rPr lang="en-US" dirty="0" err="1"/>
            <a:t>DatFrame</a:t>
          </a:r>
          <a:endParaRPr lang="en-US" dirty="0"/>
        </a:p>
      </dgm:t>
    </dgm:pt>
    <dgm:pt modelId="{BFE69BEE-D288-4BE5-BBCA-AEC901F8201D}" type="parTrans" cxnId="{B0E5C2F0-13E8-4A81-88A2-AB66D18B4364}">
      <dgm:prSet/>
      <dgm:spPr/>
      <dgm:t>
        <a:bodyPr/>
        <a:lstStyle/>
        <a:p>
          <a:endParaRPr lang="en-US"/>
        </a:p>
      </dgm:t>
    </dgm:pt>
    <dgm:pt modelId="{0F96AD18-86DD-4381-9757-A8379B9961C1}" type="sibTrans" cxnId="{B0E5C2F0-13E8-4A81-88A2-AB66D18B4364}">
      <dgm:prSet/>
      <dgm:spPr/>
      <dgm:t>
        <a:bodyPr/>
        <a:lstStyle/>
        <a:p>
          <a:endParaRPr lang="en-US"/>
        </a:p>
      </dgm:t>
    </dgm:pt>
    <dgm:pt modelId="{A737473D-0379-4DFD-AF59-5E8B42013970}">
      <dgm:prSet/>
      <dgm:spPr/>
      <dgm:t>
        <a:bodyPr/>
        <a:lstStyle/>
        <a:p>
          <a:r>
            <a:rPr lang="en-US" dirty="0"/>
            <a:t>Manipulate </a:t>
          </a:r>
          <a:r>
            <a:rPr lang="en-US" dirty="0" err="1"/>
            <a:t>DataFrame</a:t>
          </a:r>
          <a:endParaRPr lang="en-US" dirty="0"/>
        </a:p>
      </dgm:t>
    </dgm:pt>
    <dgm:pt modelId="{FBBAC60D-BB67-48AF-994A-6AE238CFE1E8}" type="parTrans" cxnId="{389B1585-D2DF-45D7-B533-F8546EF81E37}">
      <dgm:prSet/>
      <dgm:spPr/>
      <dgm:t>
        <a:bodyPr/>
        <a:lstStyle/>
        <a:p>
          <a:endParaRPr lang="en-US"/>
        </a:p>
      </dgm:t>
    </dgm:pt>
    <dgm:pt modelId="{146DAE66-A201-4599-861C-108B6322FC13}" type="sibTrans" cxnId="{389B1585-D2DF-45D7-B533-F8546EF81E37}">
      <dgm:prSet/>
      <dgm:spPr/>
      <dgm:t>
        <a:bodyPr/>
        <a:lstStyle/>
        <a:p>
          <a:endParaRPr lang="en-US"/>
        </a:p>
      </dgm:t>
    </dgm:pt>
    <dgm:pt modelId="{521ED32C-CCB3-47FB-A880-AF8CBD1FE4B1}">
      <dgm:prSet/>
      <dgm:spPr/>
      <dgm:t>
        <a:bodyPr/>
        <a:lstStyle/>
        <a:p>
          <a:r>
            <a:rPr lang="en-US" dirty="0"/>
            <a:t>Plot </a:t>
          </a:r>
        </a:p>
      </dgm:t>
    </dgm:pt>
    <dgm:pt modelId="{B9DAE0D6-3FCE-442D-BED5-7DFBE2B71E84}" type="parTrans" cxnId="{CAD0F5F1-5CCC-447E-A73A-FFF8947C6FC6}">
      <dgm:prSet/>
      <dgm:spPr/>
      <dgm:t>
        <a:bodyPr/>
        <a:lstStyle/>
        <a:p>
          <a:endParaRPr lang="en-US"/>
        </a:p>
      </dgm:t>
    </dgm:pt>
    <dgm:pt modelId="{E86D20C7-C5CC-4E2C-8A97-04048E60E0AD}" type="sibTrans" cxnId="{CAD0F5F1-5CCC-447E-A73A-FFF8947C6FC6}">
      <dgm:prSet/>
      <dgm:spPr/>
      <dgm:t>
        <a:bodyPr/>
        <a:lstStyle/>
        <a:p>
          <a:endParaRPr lang="en-US"/>
        </a:p>
      </dgm:t>
    </dgm:pt>
    <dgm:pt modelId="{A7E8D594-4C80-4EF2-A5E9-F3F2636F9A34}" type="pres">
      <dgm:prSet presAssocID="{07663060-DE51-40D0-850B-A5B858DA4CB5}" presName="Name0" presStyleCnt="0">
        <dgm:presLayoutVars>
          <dgm:dir/>
          <dgm:resizeHandles val="exact"/>
        </dgm:presLayoutVars>
      </dgm:prSet>
      <dgm:spPr/>
    </dgm:pt>
    <dgm:pt modelId="{5F0BDB73-6A8F-46CA-A9E4-807F1DC8DCAA}" type="pres">
      <dgm:prSet presAssocID="{C91E00FC-3852-405B-B103-A22A4BCEC55F}" presName="node" presStyleLbl="node1" presStyleIdx="0" presStyleCnt="5" custScaleX="123380">
        <dgm:presLayoutVars>
          <dgm:bulletEnabled val="1"/>
        </dgm:presLayoutVars>
      </dgm:prSet>
      <dgm:spPr/>
    </dgm:pt>
    <dgm:pt modelId="{CE1DCD02-2ED1-4478-85B9-AC550A14950A}" type="pres">
      <dgm:prSet presAssocID="{DDFCFA30-F74C-4EE1-960F-AA6916022B50}" presName="sibTrans" presStyleLbl="sibTrans2D1" presStyleIdx="0" presStyleCnt="4"/>
      <dgm:spPr/>
    </dgm:pt>
    <dgm:pt modelId="{A7A0FEB8-FAF4-4D38-BD3B-00520DE52468}" type="pres">
      <dgm:prSet presAssocID="{DDFCFA30-F74C-4EE1-960F-AA6916022B50}" presName="connectorText" presStyleLbl="sibTrans2D1" presStyleIdx="0" presStyleCnt="4"/>
      <dgm:spPr/>
    </dgm:pt>
    <dgm:pt modelId="{E7171CE4-A5DE-4771-9161-DFC08919A8FA}" type="pres">
      <dgm:prSet presAssocID="{9E47FF2D-D7D9-4422-A6D7-3D013E21BC6C}" presName="node" presStyleLbl="node1" presStyleIdx="1" presStyleCnt="5">
        <dgm:presLayoutVars>
          <dgm:bulletEnabled val="1"/>
        </dgm:presLayoutVars>
      </dgm:prSet>
      <dgm:spPr/>
    </dgm:pt>
    <dgm:pt modelId="{B744D978-B0F7-4E28-81F3-D61F5C6B669F}" type="pres">
      <dgm:prSet presAssocID="{87AE69AA-81BA-4682-9BE8-2D37DDBF4494}" presName="sibTrans" presStyleLbl="sibTrans2D1" presStyleIdx="1" presStyleCnt="4"/>
      <dgm:spPr/>
    </dgm:pt>
    <dgm:pt modelId="{C8C4773B-336C-4B55-9B0E-B8664336CE0E}" type="pres">
      <dgm:prSet presAssocID="{87AE69AA-81BA-4682-9BE8-2D37DDBF4494}" presName="connectorText" presStyleLbl="sibTrans2D1" presStyleIdx="1" presStyleCnt="4"/>
      <dgm:spPr/>
    </dgm:pt>
    <dgm:pt modelId="{3DAB75C3-8CAB-4644-98AA-B1EC25769079}" type="pres">
      <dgm:prSet presAssocID="{F0CAB145-937D-4827-9EE9-66982A36F02A}" presName="node" presStyleLbl="node1" presStyleIdx="2" presStyleCnt="5">
        <dgm:presLayoutVars>
          <dgm:bulletEnabled val="1"/>
        </dgm:presLayoutVars>
      </dgm:prSet>
      <dgm:spPr/>
    </dgm:pt>
    <dgm:pt modelId="{7C39DDC9-079A-4567-9040-02C328AC92FE}" type="pres">
      <dgm:prSet presAssocID="{0F96AD18-86DD-4381-9757-A8379B9961C1}" presName="sibTrans" presStyleLbl="sibTrans2D1" presStyleIdx="2" presStyleCnt="4"/>
      <dgm:spPr/>
    </dgm:pt>
    <dgm:pt modelId="{9A6DCC18-0566-40F5-B81D-596EB330BA00}" type="pres">
      <dgm:prSet presAssocID="{0F96AD18-86DD-4381-9757-A8379B9961C1}" presName="connectorText" presStyleLbl="sibTrans2D1" presStyleIdx="2" presStyleCnt="4"/>
      <dgm:spPr/>
    </dgm:pt>
    <dgm:pt modelId="{650BB316-8B4E-4A84-A86D-14076CCA7F9D}" type="pres">
      <dgm:prSet presAssocID="{A737473D-0379-4DFD-AF59-5E8B42013970}" presName="node" presStyleLbl="node1" presStyleIdx="3" presStyleCnt="5">
        <dgm:presLayoutVars>
          <dgm:bulletEnabled val="1"/>
        </dgm:presLayoutVars>
      </dgm:prSet>
      <dgm:spPr/>
    </dgm:pt>
    <dgm:pt modelId="{7C872DDF-89C0-4C1E-ABD7-F250DC1F4CDE}" type="pres">
      <dgm:prSet presAssocID="{146DAE66-A201-4599-861C-108B6322FC13}" presName="sibTrans" presStyleLbl="sibTrans2D1" presStyleIdx="3" presStyleCnt="4"/>
      <dgm:spPr/>
    </dgm:pt>
    <dgm:pt modelId="{F5DB91EF-5BB4-4226-A716-5016786435BC}" type="pres">
      <dgm:prSet presAssocID="{146DAE66-A201-4599-861C-108B6322FC13}" presName="connectorText" presStyleLbl="sibTrans2D1" presStyleIdx="3" presStyleCnt="4"/>
      <dgm:spPr/>
    </dgm:pt>
    <dgm:pt modelId="{5BF00360-825D-48F8-9313-E8C3B416F3FA}" type="pres">
      <dgm:prSet presAssocID="{521ED32C-CCB3-47FB-A880-AF8CBD1FE4B1}" presName="node" presStyleLbl="node1" presStyleIdx="4" presStyleCnt="5">
        <dgm:presLayoutVars>
          <dgm:bulletEnabled val="1"/>
        </dgm:presLayoutVars>
      </dgm:prSet>
      <dgm:spPr/>
    </dgm:pt>
  </dgm:ptLst>
  <dgm:cxnLst>
    <dgm:cxn modelId="{7CC6450D-2ED5-4185-B15B-2DFB19FB9577}" type="presOf" srcId="{521ED32C-CCB3-47FB-A880-AF8CBD1FE4B1}" destId="{5BF00360-825D-48F8-9313-E8C3B416F3FA}" srcOrd="0" destOrd="0" presId="urn:microsoft.com/office/officeart/2005/8/layout/process1"/>
    <dgm:cxn modelId="{014A515C-DFF6-4D15-A5DD-CEA1419EC205}" type="presOf" srcId="{DDFCFA30-F74C-4EE1-960F-AA6916022B50}" destId="{A7A0FEB8-FAF4-4D38-BD3B-00520DE52468}" srcOrd="1" destOrd="0" presId="urn:microsoft.com/office/officeart/2005/8/layout/process1"/>
    <dgm:cxn modelId="{847BE363-86EB-4C57-9834-7BFB141F96E7}" type="presOf" srcId="{146DAE66-A201-4599-861C-108B6322FC13}" destId="{F5DB91EF-5BB4-4226-A716-5016786435BC}" srcOrd="1" destOrd="0" presId="urn:microsoft.com/office/officeart/2005/8/layout/process1"/>
    <dgm:cxn modelId="{23B34F68-8BD2-40A8-BC37-2C2BBD39A5F0}" srcId="{07663060-DE51-40D0-850B-A5B858DA4CB5}" destId="{C91E00FC-3852-405B-B103-A22A4BCEC55F}" srcOrd="0" destOrd="0" parTransId="{EC27ABBE-FB7A-4F5D-B020-AC5C2B86E692}" sibTransId="{DDFCFA30-F74C-4EE1-960F-AA6916022B50}"/>
    <dgm:cxn modelId="{BF107B51-B6D9-4E05-86B5-11B37A32DFC4}" type="presOf" srcId="{A737473D-0379-4DFD-AF59-5E8B42013970}" destId="{650BB316-8B4E-4A84-A86D-14076CCA7F9D}" srcOrd="0" destOrd="0" presId="urn:microsoft.com/office/officeart/2005/8/layout/process1"/>
    <dgm:cxn modelId="{BD8BD278-999A-436D-AA82-A15909080262}" type="presOf" srcId="{C91E00FC-3852-405B-B103-A22A4BCEC55F}" destId="{5F0BDB73-6A8F-46CA-A9E4-807F1DC8DCAA}" srcOrd="0" destOrd="0" presId="urn:microsoft.com/office/officeart/2005/8/layout/process1"/>
    <dgm:cxn modelId="{42FC2C7E-4793-4329-9A66-CA4EEA1D5568}" type="presOf" srcId="{0F96AD18-86DD-4381-9757-A8379B9961C1}" destId="{7C39DDC9-079A-4567-9040-02C328AC92FE}" srcOrd="0" destOrd="0" presId="urn:microsoft.com/office/officeart/2005/8/layout/process1"/>
    <dgm:cxn modelId="{77140480-5DED-4843-BF88-36BAF52413F9}" type="presOf" srcId="{87AE69AA-81BA-4682-9BE8-2D37DDBF4494}" destId="{B744D978-B0F7-4E28-81F3-D61F5C6B669F}" srcOrd="0" destOrd="0" presId="urn:microsoft.com/office/officeart/2005/8/layout/process1"/>
    <dgm:cxn modelId="{389B1585-D2DF-45D7-B533-F8546EF81E37}" srcId="{07663060-DE51-40D0-850B-A5B858DA4CB5}" destId="{A737473D-0379-4DFD-AF59-5E8B42013970}" srcOrd="3" destOrd="0" parTransId="{FBBAC60D-BB67-48AF-994A-6AE238CFE1E8}" sibTransId="{146DAE66-A201-4599-861C-108B6322FC13}"/>
    <dgm:cxn modelId="{2E75648B-B60C-4D0C-8DD0-B753E4179DA6}" type="presOf" srcId="{F0CAB145-937D-4827-9EE9-66982A36F02A}" destId="{3DAB75C3-8CAB-4644-98AA-B1EC25769079}" srcOrd="0" destOrd="0" presId="urn:microsoft.com/office/officeart/2005/8/layout/process1"/>
    <dgm:cxn modelId="{C9E76E9D-824D-4A21-81C9-A82DC613D0DB}" srcId="{07663060-DE51-40D0-850B-A5B858DA4CB5}" destId="{9E47FF2D-D7D9-4422-A6D7-3D013E21BC6C}" srcOrd="1" destOrd="0" parTransId="{62928287-6492-4437-9303-7CCF95E99DFA}" sibTransId="{87AE69AA-81BA-4682-9BE8-2D37DDBF4494}"/>
    <dgm:cxn modelId="{6F76CBD8-5100-434F-AB45-ECA71DECF392}" type="presOf" srcId="{146DAE66-A201-4599-861C-108B6322FC13}" destId="{7C872DDF-89C0-4C1E-ABD7-F250DC1F4CDE}" srcOrd="0" destOrd="0" presId="urn:microsoft.com/office/officeart/2005/8/layout/process1"/>
    <dgm:cxn modelId="{979AE2DF-FC6A-40C0-B4E2-392B45E56BE5}" type="presOf" srcId="{07663060-DE51-40D0-850B-A5B858DA4CB5}" destId="{A7E8D594-4C80-4EF2-A5E9-F3F2636F9A34}" srcOrd="0" destOrd="0" presId="urn:microsoft.com/office/officeart/2005/8/layout/process1"/>
    <dgm:cxn modelId="{BA5915E4-093A-4B61-922F-E358602083CA}" type="presOf" srcId="{DDFCFA30-F74C-4EE1-960F-AA6916022B50}" destId="{CE1DCD02-2ED1-4478-85B9-AC550A14950A}" srcOrd="0" destOrd="0" presId="urn:microsoft.com/office/officeart/2005/8/layout/process1"/>
    <dgm:cxn modelId="{B0E5C2F0-13E8-4A81-88A2-AB66D18B4364}" srcId="{07663060-DE51-40D0-850B-A5B858DA4CB5}" destId="{F0CAB145-937D-4827-9EE9-66982A36F02A}" srcOrd="2" destOrd="0" parTransId="{BFE69BEE-D288-4BE5-BBCA-AEC901F8201D}" sibTransId="{0F96AD18-86DD-4381-9757-A8379B9961C1}"/>
    <dgm:cxn modelId="{25527AF1-786F-462A-8526-E822D792EC87}" type="presOf" srcId="{0F96AD18-86DD-4381-9757-A8379B9961C1}" destId="{9A6DCC18-0566-40F5-B81D-596EB330BA00}" srcOrd="1" destOrd="0" presId="urn:microsoft.com/office/officeart/2005/8/layout/process1"/>
    <dgm:cxn modelId="{CAD0F5F1-5CCC-447E-A73A-FFF8947C6FC6}" srcId="{07663060-DE51-40D0-850B-A5B858DA4CB5}" destId="{521ED32C-CCB3-47FB-A880-AF8CBD1FE4B1}" srcOrd="4" destOrd="0" parTransId="{B9DAE0D6-3FCE-442D-BED5-7DFBE2B71E84}" sibTransId="{E86D20C7-C5CC-4E2C-8A97-04048E60E0AD}"/>
    <dgm:cxn modelId="{304C5FF2-DB63-4BD1-A375-9CC873373FFA}" type="presOf" srcId="{87AE69AA-81BA-4682-9BE8-2D37DDBF4494}" destId="{C8C4773B-336C-4B55-9B0E-B8664336CE0E}" srcOrd="1" destOrd="0" presId="urn:microsoft.com/office/officeart/2005/8/layout/process1"/>
    <dgm:cxn modelId="{AEE69BF2-B6A1-483D-AF55-CB545C8FF2B3}" type="presOf" srcId="{9E47FF2D-D7D9-4422-A6D7-3D013E21BC6C}" destId="{E7171CE4-A5DE-4771-9161-DFC08919A8FA}" srcOrd="0" destOrd="0" presId="urn:microsoft.com/office/officeart/2005/8/layout/process1"/>
    <dgm:cxn modelId="{D5EE931B-B50A-410E-88B3-58F7E8D44B30}" type="presParOf" srcId="{A7E8D594-4C80-4EF2-A5E9-F3F2636F9A34}" destId="{5F0BDB73-6A8F-46CA-A9E4-807F1DC8DCAA}" srcOrd="0" destOrd="0" presId="urn:microsoft.com/office/officeart/2005/8/layout/process1"/>
    <dgm:cxn modelId="{CDD94AB6-3021-4C78-B6DF-154130FE97D5}" type="presParOf" srcId="{A7E8D594-4C80-4EF2-A5E9-F3F2636F9A34}" destId="{CE1DCD02-2ED1-4478-85B9-AC550A14950A}" srcOrd="1" destOrd="0" presId="urn:microsoft.com/office/officeart/2005/8/layout/process1"/>
    <dgm:cxn modelId="{866308CB-9969-44F3-BD31-91C13668ECE4}" type="presParOf" srcId="{CE1DCD02-2ED1-4478-85B9-AC550A14950A}" destId="{A7A0FEB8-FAF4-4D38-BD3B-00520DE52468}" srcOrd="0" destOrd="0" presId="urn:microsoft.com/office/officeart/2005/8/layout/process1"/>
    <dgm:cxn modelId="{12D88BB7-C5DE-4F01-B81B-12FBEE0623E9}" type="presParOf" srcId="{A7E8D594-4C80-4EF2-A5E9-F3F2636F9A34}" destId="{E7171CE4-A5DE-4771-9161-DFC08919A8FA}" srcOrd="2" destOrd="0" presId="urn:microsoft.com/office/officeart/2005/8/layout/process1"/>
    <dgm:cxn modelId="{50D2F5E4-AF9D-419F-B65B-E8F37FD1DB5C}" type="presParOf" srcId="{A7E8D594-4C80-4EF2-A5E9-F3F2636F9A34}" destId="{B744D978-B0F7-4E28-81F3-D61F5C6B669F}" srcOrd="3" destOrd="0" presId="urn:microsoft.com/office/officeart/2005/8/layout/process1"/>
    <dgm:cxn modelId="{590C9ADA-C311-41EA-9F3B-F62F276A54FB}" type="presParOf" srcId="{B744D978-B0F7-4E28-81F3-D61F5C6B669F}" destId="{C8C4773B-336C-4B55-9B0E-B8664336CE0E}" srcOrd="0" destOrd="0" presId="urn:microsoft.com/office/officeart/2005/8/layout/process1"/>
    <dgm:cxn modelId="{25182AF9-4084-4594-BE7A-1815042FF338}" type="presParOf" srcId="{A7E8D594-4C80-4EF2-A5E9-F3F2636F9A34}" destId="{3DAB75C3-8CAB-4644-98AA-B1EC25769079}" srcOrd="4" destOrd="0" presId="urn:microsoft.com/office/officeart/2005/8/layout/process1"/>
    <dgm:cxn modelId="{A91E2835-3B1D-4568-9151-BF51E0813385}" type="presParOf" srcId="{A7E8D594-4C80-4EF2-A5E9-F3F2636F9A34}" destId="{7C39DDC9-079A-4567-9040-02C328AC92FE}" srcOrd="5" destOrd="0" presId="urn:microsoft.com/office/officeart/2005/8/layout/process1"/>
    <dgm:cxn modelId="{27225FE0-AD66-45ED-AE4C-C8046664CAC0}" type="presParOf" srcId="{7C39DDC9-079A-4567-9040-02C328AC92FE}" destId="{9A6DCC18-0566-40F5-B81D-596EB330BA00}" srcOrd="0" destOrd="0" presId="urn:microsoft.com/office/officeart/2005/8/layout/process1"/>
    <dgm:cxn modelId="{11A1B6AC-669F-477E-A154-A2A134A383DF}" type="presParOf" srcId="{A7E8D594-4C80-4EF2-A5E9-F3F2636F9A34}" destId="{650BB316-8B4E-4A84-A86D-14076CCA7F9D}" srcOrd="6" destOrd="0" presId="urn:microsoft.com/office/officeart/2005/8/layout/process1"/>
    <dgm:cxn modelId="{18668B51-4960-4E04-8859-E231B5B63599}" type="presParOf" srcId="{A7E8D594-4C80-4EF2-A5E9-F3F2636F9A34}" destId="{7C872DDF-89C0-4C1E-ABD7-F250DC1F4CDE}" srcOrd="7" destOrd="0" presId="urn:microsoft.com/office/officeart/2005/8/layout/process1"/>
    <dgm:cxn modelId="{E0057B6C-E5AA-42F5-9F42-CB616D77B502}" type="presParOf" srcId="{7C872DDF-89C0-4C1E-ABD7-F250DC1F4CDE}" destId="{F5DB91EF-5BB4-4226-A716-5016786435BC}" srcOrd="0" destOrd="0" presId="urn:microsoft.com/office/officeart/2005/8/layout/process1"/>
    <dgm:cxn modelId="{C363E7AA-A5AC-491B-B02E-DE93121CEC22}" type="presParOf" srcId="{A7E8D594-4C80-4EF2-A5E9-F3F2636F9A34}" destId="{5BF00360-825D-48F8-9313-E8C3B416F3F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BDB73-6A8F-46CA-A9E4-807F1DC8DCAA}">
      <dsp:nvSpPr>
        <dsp:cNvPr id="0" name=""/>
        <dsp:cNvSpPr/>
      </dsp:nvSpPr>
      <dsp:spPr>
        <a:xfrm>
          <a:off x="2757" y="343079"/>
          <a:ext cx="1595924" cy="95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Parse PDB File</a:t>
          </a:r>
        </a:p>
      </dsp:txBody>
      <dsp:txXfrm>
        <a:off x="30816" y="371138"/>
        <a:ext cx="1539806" cy="901883"/>
      </dsp:txXfrm>
    </dsp:sp>
    <dsp:sp modelId="{CE1DCD02-2ED1-4478-85B9-AC550A14950A}">
      <dsp:nvSpPr>
        <dsp:cNvPr id="0" name=""/>
        <dsp:cNvSpPr/>
      </dsp:nvSpPr>
      <dsp:spPr>
        <a:xfrm>
          <a:off x="1728032" y="661686"/>
          <a:ext cx="274222" cy="3207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28032" y="725844"/>
        <a:ext cx="191955" cy="192472"/>
      </dsp:txXfrm>
    </dsp:sp>
    <dsp:sp modelId="{E7171CE4-A5DE-4771-9161-DFC08919A8FA}">
      <dsp:nvSpPr>
        <dsp:cNvPr id="0" name=""/>
        <dsp:cNvSpPr/>
      </dsp:nvSpPr>
      <dsp:spPr>
        <a:xfrm>
          <a:off x="2116083" y="343079"/>
          <a:ext cx="1293503" cy="95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Array</a:t>
          </a:r>
        </a:p>
      </dsp:txBody>
      <dsp:txXfrm>
        <a:off x="2144142" y="371138"/>
        <a:ext cx="1237385" cy="901883"/>
      </dsp:txXfrm>
    </dsp:sp>
    <dsp:sp modelId="{B744D978-B0F7-4E28-81F3-D61F5C6B669F}">
      <dsp:nvSpPr>
        <dsp:cNvPr id="0" name=""/>
        <dsp:cNvSpPr/>
      </dsp:nvSpPr>
      <dsp:spPr>
        <a:xfrm>
          <a:off x="3538938" y="661686"/>
          <a:ext cx="274222" cy="3207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538938" y="725844"/>
        <a:ext cx="191955" cy="192472"/>
      </dsp:txXfrm>
    </dsp:sp>
    <dsp:sp modelId="{3DAB75C3-8CAB-4644-98AA-B1EC25769079}">
      <dsp:nvSpPr>
        <dsp:cNvPr id="0" name=""/>
        <dsp:cNvSpPr/>
      </dsp:nvSpPr>
      <dsp:spPr>
        <a:xfrm>
          <a:off x="3926989" y="343079"/>
          <a:ext cx="1293503" cy="95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a Pandas </a:t>
          </a:r>
          <a:r>
            <a:rPr lang="en-US" sz="1800" kern="1200" dirty="0" err="1"/>
            <a:t>DatFrame</a:t>
          </a:r>
          <a:endParaRPr lang="en-US" sz="1800" kern="1200" dirty="0"/>
        </a:p>
      </dsp:txBody>
      <dsp:txXfrm>
        <a:off x="3955048" y="371138"/>
        <a:ext cx="1237385" cy="901883"/>
      </dsp:txXfrm>
    </dsp:sp>
    <dsp:sp modelId="{7C39DDC9-079A-4567-9040-02C328AC92FE}">
      <dsp:nvSpPr>
        <dsp:cNvPr id="0" name=""/>
        <dsp:cNvSpPr/>
      </dsp:nvSpPr>
      <dsp:spPr>
        <a:xfrm>
          <a:off x="5349843" y="661686"/>
          <a:ext cx="274222" cy="3207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349843" y="725844"/>
        <a:ext cx="191955" cy="192472"/>
      </dsp:txXfrm>
    </dsp:sp>
    <dsp:sp modelId="{650BB316-8B4E-4A84-A86D-14076CCA7F9D}">
      <dsp:nvSpPr>
        <dsp:cNvPr id="0" name=""/>
        <dsp:cNvSpPr/>
      </dsp:nvSpPr>
      <dsp:spPr>
        <a:xfrm>
          <a:off x="5737894" y="343079"/>
          <a:ext cx="1293503" cy="95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Manipulate </a:t>
          </a:r>
          <a:r>
            <a:rPr lang="en-US" sz="1800" kern="1200" dirty="0" err="1"/>
            <a:t>DataFrame</a:t>
          </a:r>
          <a:endParaRPr lang="en-US" sz="1800" kern="1200" dirty="0"/>
        </a:p>
      </dsp:txBody>
      <dsp:txXfrm>
        <a:off x="5765953" y="371138"/>
        <a:ext cx="1237385" cy="901883"/>
      </dsp:txXfrm>
    </dsp:sp>
    <dsp:sp modelId="{7C872DDF-89C0-4C1E-ABD7-F250DC1F4CDE}">
      <dsp:nvSpPr>
        <dsp:cNvPr id="0" name=""/>
        <dsp:cNvSpPr/>
      </dsp:nvSpPr>
      <dsp:spPr>
        <a:xfrm>
          <a:off x="7160748" y="661686"/>
          <a:ext cx="274222" cy="3207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160748" y="725844"/>
        <a:ext cx="191955" cy="192472"/>
      </dsp:txXfrm>
    </dsp:sp>
    <dsp:sp modelId="{5BF00360-825D-48F8-9313-E8C3B416F3FA}">
      <dsp:nvSpPr>
        <dsp:cNvPr id="0" name=""/>
        <dsp:cNvSpPr/>
      </dsp:nvSpPr>
      <dsp:spPr>
        <a:xfrm>
          <a:off x="7548799" y="343079"/>
          <a:ext cx="1293503" cy="95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Plot </a:t>
          </a:r>
        </a:p>
      </dsp:txBody>
      <dsp:txXfrm>
        <a:off x="7576858" y="371138"/>
        <a:ext cx="1237385" cy="901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C4CB-0203-4326-B6CA-FCB045AFC6A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2767-2F73-49A7-9C74-4785B35D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2B09-31C8-4F65-B6E5-365DD244F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Project—Data Visualization of B-factors (Beta Version)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D7C37-2DA4-4BA3-A400-469203EC2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Ryan Gumpper</a:t>
            </a:r>
          </a:p>
        </p:txBody>
      </p:sp>
    </p:spTree>
    <p:extLst>
      <p:ext uri="{BB962C8B-B14F-4D97-AF65-F5344CB8AC3E}">
        <p14:creationId xmlns:p14="http://schemas.microsoft.com/office/powerpoint/2010/main" val="366363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ACD-0742-4289-9024-9A94DFA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6" y="171695"/>
            <a:ext cx="8225204" cy="1325563"/>
          </a:xfrm>
        </p:spPr>
        <p:txBody>
          <a:bodyPr/>
          <a:lstStyle/>
          <a:p>
            <a:r>
              <a:rPr lang="en-US" dirty="0"/>
              <a:t>Outputs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B37EE-CA7D-42F2-B2A8-4ED5B9A9C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505"/>
            <a:ext cx="4885067" cy="3602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42072-7ED5-45CA-8FC1-3057DC721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8" y="1824579"/>
            <a:ext cx="48850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D417-C05D-42BC-BC0F-FCD73155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" y="90806"/>
            <a:ext cx="788670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AA73D-EBFE-4F2E-B238-8A83A0078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58" y="1965069"/>
            <a:ext cx="4887468" cy="3604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D553E-A69F-48D9-A95A-FD8FA4125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59" y="1966841"/>
            <a:ext cx="48850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A0D-65DC-4711-AE21-02DC309A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1" y="0"/>
            <a:ext cx="788670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15BD8-B8F9-4C05-AC83-28891B86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965"/>
            <a:ext cx="4980024" cy="3602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BDDAC-FC8D-4AB6-8DD2-8736057E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73" y="1627924"/>
            <a:ext cx="4885066" cy="3602736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8621FE3F-4E65-44D4-A2AD-011032555CCE}"/>
              </a:ext>
            </a:extLst>
          </p:cNvPr>
          <p:cNvSpPr/>
          <p:nvPr/>
        </p:nvSpPr>
        <p:spPr>
          <a:xfrm>
            <a:off x="3908180" y="3423333"/>
            <a:ext cx="729762" cy="4276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313C72FC-88F6-4E3D-B5E2-5664DDF24755}"/>
              </a:ext>
            </a:extLst>
          </p:cNvPr>
          <p:cNvSpPr/>
          <p:nvPr/>
        </p:nvSpPr>
        <p:spPr>
          <a:xfrm rot="10800000">
            <a:off x="4662561" y="3355925"/>
            <a:ext cx="729762" cy="4276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5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D1E5-17E7-410E-855C-2821CDF9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6" y="0"/>
            <a:ext cx="7886700" cy="1325563"/>
          </a:xfrm>
        </p:spPr>
        <p:txBody>
          <a:bodyPr/>
          <a:lstStyle/>
          <a:p>
            <a:r>
              <a:rPr lang="en-US" dirty="0"/>
              <a:t>Two “Bugs”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6A20-A15E-4FE6-ABD9-8B085EBC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04" y="1456348"/>
            <a:ext cx="7886700" cy="4351338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pdb</a:t>
            </a:r>
            <a:r>
              <a:rPr lang="en-US" dirty="0"/>
              <a:t> files won’t convert the B-factors to floats? (seems rare only happened to one file)</a:t>
            </a:r>
          </a:p>
          <a:p>
            <a:r>
              <a:rPr lang="en-US" dirty="0"/>
              <a:t>Plotting with a line in 3D is challenging to separate protein chains</a:t>
            </a:r>
          </a:p>
        </p:txBody>
      </p:sp>
    </p:spTree>
    <p:extLst>
      <p:ext uri="{BB962C8B-B14F-4D97-AF65-F5344CB8AC3E}">
        <p14:creationId xmlns:p14="http://schemas.microsoft.com/office/powerpoint/2010/main" val="231699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A76C-B7C3-4383-BC99-E3C2A316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" y="118941"/>
            <a:ext cx="8862645" cy="1325563"/>
          </a:xfrm>
        </p:spPr>
        <p:txBody>
          <a:bodyPr/>
          <a:lstStyle/>
          <a:p>
            <a:r>
              <a:rPr lang="en-US" dirty="0"/>
              <a:t>Motif Finder (How this class has helped my research)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9904A-ECC2-4398-8F2D-8A4AC80A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" y="1363628"/>
            <a:ext cx="9144000" cy="52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5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7761-FF58-40A3-B8B8-4DD242E1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42" y="145318"/>
            <a:ext cx="7886700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8F9B-DBD0-4C2B-AC26-F50F49F8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34" y="1470881"/>
            <a:ext cx="7886700" cy="4351338"/>
          </a:xfrm>
        </p:spPr>
        <p:txBody>
          <a:bodyPr/>
          <a:lstStyle/>
          <a:p>
            <a:r>
              <a:rPr lang="en-US" dirty="0"/>
              <a:t>Search a nucleotide sequence for a specific motif i.e. AXXGCTXXC and return the number of times it appears in the sequence and the sequence itself</a:t>
            </a:r>
          </a:p>
          <a:p>
            <a:pPr lvl="1"/>
            <a:r>
              <a:rPr lang="en-US" dirty="0"/>
              <a:t>X is any nucleotide</a:t>
            </a:r>
          </a:p>
          <a:p>
            <a:r>
              <a:rPr lang="en-US" dirty="0"/>
              <a:t>There are plenty of programs out there to search for known motifs, but none that I could easily find where I could specify the motif</a:t>
            </a:r>
          </a:p>
        </p:txBody>
      </p:sp>
    </p:spTree>
    <p:extLst>
      <p:ext uri="{BB962C8B-B14F-4D97-AF65-F5344CB8AC3E}">
        <p14:creationId xmlns:p14="http://schemas.microsoft.com/office/powerpoint/2010/main" val="82856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4373-DFD7-450A-8ED3-5CEBC0AA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1" y="101357"/>
            <a:ext cx="7886700" cy="132556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85933-A01D-4B67-BB65-033A3D2CC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83"/>
          <a:stretch/>
        </p:blipFill>
        <p:spPr>
          <a:xfrm>
            <a:off x="265288" y="1743443"/>
            <a:ext cx="8746826" cy="467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1B65B-BF5A-4B25-AE76-B6C2ED4BC927}"/>
              </a:ext>
            </a:extLst>
          </p:cNvPr>
          <p:cNvSpPr txBox="1"/>
          <p:nvPr/>
        </p:nvSpPr>
        <p:spPr>
          <a:xfrm>
            <a:off x="184638" y="124225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found 6 on the positive strand and 18 on the negative strand</a:t>
            </a:r>
          </a:p>
        </p:txBody>
      </p:sp>
    </p:spTree>
    <p:extLst>
      <p:ext uri="{BB962C8B-B14F-4D97-AF65-F5344CB8AC3E}">
        <p14:creationId xmlns:p14="http://schemas.microsoft.com/office/powerpoint/2010/main" val="283152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EE33-1B72-4E67-8543-A793E86B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X-ray Crystallography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41C09-7AFA-4166-81EA-712C95FB5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1" t="33333" r="7612" b="15102"/>
          <a:stretch/>
        </p:blipFill>
        <p:spPr>
          <a:xfrm>
            <a:off x="5683911" y="57246"/>
            <a:ext cx="3293834" cy="339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7BD2B-90CE-4161-8D38-181B15BC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39" y="3590216"/>
            <a:ext cx="3282706" cy="3267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2A0D2-46FE-4FED-A148-4E68C3CD4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" y="1588655"/>
            <a:ext cx="5574042" cy="45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5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D9D2-B10B-40B8-A31E-8F893F7A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2" y="0"/>
            <a:ext cx="7886700" cy="1325563"/>
          </a:xfrm>
        </p:spPr>
        <p:txBody>
          <a:bodyPr/>
          <a:lstStyle/>
          <a:p>
            <a:r>
              <a:rPr lang="en-US" dirty="0"/>
              <a:t>B-factor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283B0-CF1C-4A88-83DA-0811F0BFA4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44" y="1153305"/>
            <a:ext cx="6755130" cy="54565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488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BD80-933C-4D66-8BB4-5D89B2E0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2" y="69563"/>
            <a:ext cx="7886700" cy="1325563"/>
          </a:xfrm>
        </p:spPr>
        <p:txBody>
          <a:bodyPr/>
          <a:lstStyle/>
          <a:p>
            <a:r>
              <a:rPr lang="en-US" dirty="0"/>
              <a:t>Goal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97C1-69AA-4B31-8BB6-705F99A0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8" y="1432071"/>
            <a:ext cx="8959272" cy="4899170"/>
          </a:xfrm>
        </p:spPr>
        <p:txBody>
          <a:bodyPr>
            <a:normAutofit/>
          </a:bodyPr>
          <a:lstStyle/>
          <a:p>
            <a:r>
              <a:rPr lang="en-US" dirty="0"/>
              <a:t>Take a PDB file—either deposited or to load</a:t>
            </a:r>
          </a:p>
          <a:p>
            <a:r>
              <a:rPr lang="en-US" dirty="0"/>
              <a:t>Output B-factor plot by residue and graph:</a:t>
            </a:r>
          </a:p>
          <a:p>
            <a:pPr lvl="1"/>
            <a:r>
              <a:rPr lang="en-US" dirty="0"/>
              <a:t>By the protein backbone</a:t>
            </a:r>
          </a:p>
          <a:p>
            <a:pPr lvl="1"/>
            <a:r>
              <a:rPr lang="en-US" dirty="0"/>
              <a:t>By amino acid</a:t>
            </a:r>
          </a:p>
          <a:p>
            <a:r>
              <a:rPr lang="en-US" dirty="0"/>
              <a:t>Normalize the B-factors if needed (and plot)</a:t>
            </a:r>
          </a:p>
          <a:p>
            <a:r>
              <a:rPr lang="en-US" dirty="0"/>
              <a:t>Plot 3D and color by B-factor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52C8-AAAB-443E-8785-FAC614F1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0" y="74980"/>
            <a:ext cx="7886700" cy="1325563"/>
          </a:xfrm>
        </p:spPr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DFA5-D37A-4583-BC35-E1F86F08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66" y="1605818"/>
            <a:ext cx="7886700" cy="2007820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Matplotlib</a:t>
            </a:r>
            <a:r>
              <a:rPr lang="en-US" dirty="0"/>
              <a:t> (</a:t>
            </a:r>
            <a:r>
              <a:rPr lang="en-US" dirty="0" err="1"/>
              <a:t>pyplt</a:t>
            </a:r>
            <a:r>
              <a:rPr lang="en-US" dirty="0"/>
              <a:t> and Axes3d)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1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78656C-37D3-4228-97A5-DC7B25F62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99"/>
          <a:stretch/>
        </p:blipFill>
        <p:spPr>
          <a:xfrm>
            <a:off x="112459" y="1415561"/>
            <a:ext cx="8943618" cy="4739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65ED0-D31E-41A1-8B37-3D67337E98A3}"/>
              </a:ext>
            </a:extLst>
          </p:cNvPr>
          <p:cNvSpPr txBox="1"/>
          <p:nvPr/>
        </p:nvSpPr>
        <p:spPr>
          <a:xfrm>
            <a:off x="3319976" y="450166"/>
            <a:ext cx="7877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PDB File</a:t>
            </a:r>
          </a:p>
        </p:txBody>
      </p:sp>
    </p:spTree>
    <p:extLst>
      <p:ext uri="{BB962C8B-B14F-4D97-AF65-F5344CB8AC3E}">
        <p14:creationId xmlns:p14="http://schemas.microsoft.com/office/powerpoint/2010/main" val="25613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0485-9A55-498F-BD7A-3E26B6A1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59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PDB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1FB32-8CB7-4549-98A9-A08947174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9"/>
          <a:stretch/>
        </p:blipFill>
        <p:spPr>
          <a:xfrm>
            <a:off x="0" y="1690689"/>
            <a:ext cx="9144000" cy="4868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BF0E1E-D637-46A6-AAC5-3362DCA2D269}"/>
              </a:ext>
            </a:extLst>
          </p:cNvPr>
          <p:cNvSpPr/>
          <p:nvPr/>
        </p:nvSpPr>
        <p:spPr>
          <a:xfrm>
            <a:off x="4097215" y="2505808"/>
            <a:ext cx="386861" cy="396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1B789-926F-4B65-8908-C3A57A6A7CB9}"/>
              </a:ext>
            </a:extLst>
          </p:cNvPr>
          <p:cNvSpPr/>
          <p:nvPr/>
        </p:nvSpPr>
        <p:spPr>
          <a:xfrm>
            <a:off x="1802422" y="2505808"/>
            <a:ext cx="386861" cy="396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6B4107D-B8C4-4F8D-A930-77CEF1467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544711"/>
              </p:ext>
            </p:extLst>
          </p:nvPr>
        </p:nvGraphicFramePr>
        <p:xfrm>
          <a:off x="211017" y="70338"/>
          <a:ext cx="8845061" cy="1644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9D5517-327E-4568-918C-8A946DF701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36"/>
          <a:stretch/>
        </p:blipFill>
        <p:spPr>
          <a:xfrm>
            <a:off x="211017" y="1608991"/>
            <a:ext cx="8690712" cy="469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5A891-BD6C-4259-88F2-EC0AFFB74A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536"/>
          <a:stretch/>
        </p:blipFill>
        <p:spPr>
          <a:xfrm>
            <a:off x="61547" y="1608991"/>
            <a:ext cx="9144000" cy="4910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99F74E-FB80-48FC-8414-C5C209B64EA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145"/>
          <a:stretch/>
        </p:blipFill>
        <p:spPr>
          <a:xfrm>
            <a:off x="0" y="1624640"/>
            <a:ext cx="9144000" cy="48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9908-A324-4AC4-BD5C-E7474145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73" y="0"/>
            <a:ext cx="7886700" cy="1325563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D09F8-9FAF-4C65-9525-DCF1CEB2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23" y="1580354"/>
            <a:ext cx="4254414" cy="2127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EAB03-E07D-4906-9678-504B6CF82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7" y="1693783"/>
            <a:ext cx="3990870" cy="4489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FADE7-D482-4CA5-9865-3AF5753F0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5" y="319529"/>
            <a:ext cx="5487457" cy="1006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D9AB26-01F2-41A8-BCD8-FF03FFF76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59" y="3938647"/>
            <a:ext cx="3342542" cy="25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210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Project—Data Visualization of B-factors (Beta Version)</vt:lpstr>
      <vt:lpstr>X-ray Crystallography</vt:lpstr>
      <vt:lpstr>B-factor Plotting</vt:lpstr>
      <vt:lpstr>Goal of Project</vt:lpstr>
      <vt:lpstr>Libraries Used</vt:lpstr>
      <vt:lpstr>PowerPoint Presentation</vt:lpstr>
      <vt:lpstr>PDB File</vt:lpstr>
      <vt:lpstr>PowerPoint Presentation</vt:lpstr>
      <vt:lpstr>Matplotlib</vt:lpstr>
      <vt:lpstr>Outputs </vt:lpstr>
      <vt:lpstr>Outputs</vt:lpstr>
      <vt:lpstr>Outputs</vt:lpstr>
      <vt:lpstr>Two “Bugs”</vt:lpstr>
      <vt:lpstr>Motif Finder (How this class has helped my research)</vt:lpstr>
      <vt:lpstr>Problem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Project—Data Visualization of B-factors</dc:title>
  <dc:creator>Ryan Gumpper</dc:creator>
  <cp:lastModifiedBy>Ryan Gumpper</cp:lastModifiedBy>
  <cp:revision>18</cp:revision>
  <dcterms:created xsi:type="dcterms:W3CDTF">2017-11-01T18:35:29Z</dcterms:created>
  <dcterms:modified xsi:type="dcterms:W3CDTF">2017-12-04T19:04:59Z</dcterms:modified>
</cp:coreProperties>
</file>