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B0F818-3BBF-4CBB-8FBF-591B952C45B1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1BCB17-3C75-4153-8AC8-AEFEDAC4E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772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enhancement of technology  like previously we are using landline , keypad phones , but now smart phones.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  <a:p>
            <a:r>
              <a:rPr lang="en-US" sz="1200" dirty="0"/>
              <a:t>Self-Driving Cars ( smart A.C &amp; Refrigerators )</a:t>
            </a:r>
          </a:p>
          <a:p>
            <a:r>
              <a:rPr lang="en-US" sz="1200" dirty="0"/>
              <a:t>2020 we can have many IOT devices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Most evolution of big data, generates more data, data not present in structured, huge data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( </a:t>
            </a:r>
            <a:r>
              <a:rPr lang="en-US" sz="1200" dirty="0" err="1"/>
              <a:t>Reatil</a:t>
            </a:r>
            <a:r>
              <a:rPr lang="en-US" sz="1200" dirty="0"/>
              <a:t>, </a:t>
            </a:r>
            <a:r>
              <a:rPr lang="en-US" sz="1200" dirty="0" err="1"/>
              <a:t>Hea;thCare</a:t>
            </a:r>
            <a:r>
              <a:rPr lang="en-US" sz="1200" dirty="0"/>
              <a:t> 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1BCB17-3C75-4153-8AC8-AEFEDAC4ED4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3074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Big Data has three characteristics, namely, variety, velocity, and volume.</a:t>
            </a:r>
          </a:p>
          <a:p>
            <a:endParaRPr lang="en-US" dirty="0"/>
          </a:p>
          <a:p>
            <a:r>
              <a:rPr lang="en-US" dirty="0"/>
              <a:t>Variety</a:t>
            </a:r>
          </a:p>
          <a:p>
            <a:r>
              <a:rPr lang="en-US" dirty="0"/>
              <a:t>Variety encompasses managing the complexity of data in many different structures, ranging from relational data to logs and raw text.</a:t>
            </a:r>
          </a:p>
          <a:p>
            <a:endParaRPr lang="en-US" dirty="0"/>
          </a:p>
          <a:p>
            <a:r>
              <a:rPr lang="en-US" dirty="0"/>
              <a:t>Velocity</a:t>
            </a:r>
          </a:p>
          <a:p>
            <a:r>
              <a:rPr lang="en-US" dirty="0"/>
              <a:t>Velocity accounts for the streaming of data and movement of large volume of data at a high speed.</a:t>
            </a:r>
          </a:p>
          <a:p>
            <a:endParaRPr lang="en-US" dirty="0"/>
          </a:p>
          <a:p>
            <a:r>
              <a:rPr lang="en-US" dirty="0"/>
              <a:t>Volume</a:t>
            </a:r>
          </a:p>
          <a:p>
            <a:r>
              <a:rPr lang="en-US" dirty="0"/>
              <a:t>Volume denotes the huge scaling of data ranging from terabytes to zettabytes and more.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1BCB17-3C75-4153-8AC8-AEFEDAC4ED4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045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0C694-C705-4199-A5E4-D29AF58D3398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CF2E8-0D8A-4C9C-BD28-19CC4A728638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3871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0C694-C705-4199-A5E4-D29AF58D3398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CF2E8-0D8A-4C9C-BD28-19CC4A728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90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0C694-C705-4199-A5E4-D29AF58D3398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CF2E8-0D8A-4C9C-BD28-19CC4A728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4463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0C694-C705-4199-A5E4-D29AF58D3398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CF2E8-0D8A-4C9C-BD28-19CC4A72863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262742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0C694-C705-4199-A5E4-D29AF58D3398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CF2E8-0D8A-4C9C-BD28-19CC4A728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4399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0C694-C705-4199-A5E4-D29AF58D3398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CF2E8-0D8A-4C9C-BD28-19CC4A72863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669693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0C694-C705-4199-A5E4-D29AF58D3398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CF2E8-0D8A-4C9C-BD28-19CC4A728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6663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0C694-C705-4199-A5E4-D29AF58D3398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CF2E8-0D8A-4C9C-BD28-19CC4A728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4127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0C694-C705-4199-A5E4-D29AF58D3398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CF2E8-0D8A-4C9C-BD28-19CC4A728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898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0C694-C705-4199-A5E4-D29AF58D3398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CF2E8-0D8A-4C9C-BD28-19CC4A728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873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0C694-C705-4199-A5E4-D29AF58D3398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CF2E8-0D8A-4C9C-BD28-19CC4A728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059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0C694-C705-4199-A5E4-D29AF58D3398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CF2E8-0D8A-4C9C-BD28-19CC4A728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99684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0C694-C705-4199-A5E4-D29AF58D3398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CF2E8-0D8A-4C9C-BD28-19CC4A728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4416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0C694-C705-4199-A5E4-D29AF58D3398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CF2E8-0D8A-4C9C-BD28-19CC4A728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714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0C694-C705-4199-A5E4-D29AF58D3398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CF2E8-0D8A-4C9C-BD28-19CC4A728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636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0C694-C705-4199-A5E4-D29AF58D3398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CF2E8-0D8A-4C9C-BD28-19CC4A728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0763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0C694-C705-4199-A5E4-D29AF58D3398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CF2E8-0D8A-4C9C-BD28-19CC4A728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391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1A0C694-C705-4199-A5E4-D29AF58D3398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BCCF2E8-0D8A-4C9C-BD28-19CC4A728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7344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  <p:sldLayoutId id="2147483752" r:id="rId15"/>
    <p:sldLayoutId id="2147483753" r:id="rId16"/>
    <p:sldLayoutId id="214748375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E7AE6D5-CF98-4529-AF56-1D6B67946BB5}"/>
              </a:ext>
            </a:extLst>
          </p:cNvPr>
          <p:cNvSpPr txBox="1"/>
          <p:nvPr/>
        </p:nvSpPr>
        <p:spPr>
          <a:xfrm>
            <a:off x="999241" y="989814"/>
            <a:ext cx="9954705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Context</a:t>
            </a:r>
          </a:p>
          <a:p>
            <a:endParaRPr lang="en-US" dirty="0"/>
          </a:p>
          <a:p>
            <a:r>
              <a:rPr lang="en-US" dirty="0"/>
              <a:t>Big Data- Overview of Big Data</a:t>
            </a:r>
          </a:p>
          <a:p>
            <a:r>
              <a:rPr lang="en-US" dirty="0"/>
              <a:t>Hadoop- Overview</a:t>
            </a:r>
          </a:p>
          <a:p>
            <a:r>
              <a:rPr lang="en-US" dirty="0" err="1"/>
              <a:t>UseCases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888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E7AE6D5-CF98-4529-AF56-1D6B67946BB5}"/>
              </a:ext>
            </a:extLst>
          </p:cNvPr>
          <p:cNvSpPr txBox="1"/>
          <p:nvPr/>
        </p:nvSpPr>
        <p:spPr>
          <a:xfrm>
            <a:off x="999241" y="1019632"/>
            <a:ext cx="9954705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400" dirty="0"/>
          </a:p>
          <a:p>
            <a:pPr algn="ctr"/>
            <a:r>
              <a:rPr lang="en-US" sz="2400" dirty="0"/>
              <a:t>Data &amp; Big Data</a:t>
            </a:r>
          </a:p>
          <a:p>
            <a:pPr algn="ctr"/>
            <a:endParaRPr lang="en-US" sz="2400" dirty="0"/>
          </a:p>
          <a:p>
            <a:r>
              <a:rPr lang="en-US" sz="1600" dirty="0"/>
              <a:t>1.Enhancement of Technology</a:t>
            </a:r>
          </a:p>
          <a:p>
            <a:endParaRPr lang="en-US" sz="1600" dirty="0"/>
          </a:p>
          <a:p>
            <a:r>
              <a:rPr lang="en-US" sz="1600" dirty="0"/>
              <a:t>2.IOT</a:t>
            </a:r>
          </a:p>
          <a:p>
            <a:endParaRPr lang="en-US" sz="1600" dirty="0"/>
          </a:p>
          <a:p>
            <a:r>
              <a:rPr lang="en-US" sz="1600" dirty="0"/>
              <a:t>3.Social Media</a:t>
            </a:r>
          </a:p>
          <a:p>
            <a:endParaRPr lang="en-US" sz="1600" dirty="0"/>
          </a:p>
          <a:p>
            <a:r>
              <a:rPr lang="en-US" sz="1600" dirty="0"/>
              <a:t>4.Others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513DE4-8723-4C35-BF5A-32F3119599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0843" y="2101147"/>
            <a:ext cx="4940554" cy="2635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300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E7AE6D5-CF98-4529-AF56-1D6B67946BB5}"/>
              </a:ext>
            </a:extLst>
          </p:cNvPr>
          <p:cNvSpPr txBox="1"/>
          <p:nvPr/>
        </p:nvSpPr>
        <p:spPr>
          <a:xfrm>
            <a:off x="999241" y="989814"/>
            <a:ext cx="9954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			Three Characteristics of Big Data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BDDA265-382E-4E7C-80BA-48A4A7F6B6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825" y="1688409"/>
            <a:ext cx="9730409" cy="4683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70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47D1B-EF3B-4759-9F0F-8BEBE74D9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611678" cy="976658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Horizontal AND Vertical Scaling of Hardware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B113B7-FAAB-4AB6-9C6F-84556F3581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912" y="1219007"/>
            <a:ext cx="4143375" cy="546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925983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104</TotalTime>
  <Words>171</Words>
  <Application>Microsoft Office PowerPoint</Application>
  <PresentationFormat>Widescreen</PresentationFormat>
  <Paragraphs>35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Century Gothic</vt:lpstr>
      <vt:lpstr>Wingdings 3</vt:lpstr>
      <vt:lpstr>Slice</vt:lpstr>
      <vt:lpstr>PowerPoint Presentation</vt:lpstr>
      <vt:lpstr>PowerPoint Presentation</vt:lpstr>
      <vt:lpstr>PowerPoint Presentation</vt:lpstr>
      <vt:lpstr>Horizontal AND Vertical Scaling of Hardware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Ravisankar</dc:creator>
  <cp:lastModifiedBy>Ravisankar</cp:lastModifiedBy>
  <cp:revision>6</cp:revision>
  <dcterms:created xsi:type="dcterms:W3CDTF">2019-01-22T12:38:16Z</dcterms:created>
  <dcterms:modified xsi:type="dcterms:W3CDTF">2019-01-22T14:23:02Z</dcterms:modified>
</cp:coreProperties>
</file>