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1717200"/>
            <a:ext cx="215964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17172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1610640" y="17172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69516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7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234440" y="1326600"/>
            <a:ext cx="69516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7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964520" y="1326600"/>
            <a:ext cx="69516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7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1717200"/>
            <a:ext cx="69516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7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1234440" y="1717200"/>
            <a:ext cx="69516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7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1964520" y="1717200"/>
            <a:ext cx="69516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7" lnSpcReduction="20000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244520"/>
            <a:ext cx="215964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64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17172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610640" y="17172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1717200"/>
            <a:ext cx="215964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244"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64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772360" y="1326600"/>
            <a:ext cx="215964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442620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360" y="79200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JQuery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465360" y="4320000"/>
            <a:ext cx="286920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Rajeev Gupta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Rgupta.mtech@gmail.com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Java Trainer &amp; Consultant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368880" y="1945080"/>
            <a:ext cx="4116240" cy="215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44000" y="73800"/>
            <a:ext cx="9578880" cy="503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Ajax with jQuery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37240" y="1163160"/>
            <a:ext cx="9597960" cy="334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jQuery load method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89880" y="1063080"/>
            <a:ext cx="9293040" cy="354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jQuery get and post method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440000" y="1648800"/>
            <a:ext cx="8395200" cy="236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Ajax with jQuery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872000" y="1391040"/>
            <a:ext cx="6473880" cy="350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JQuery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008000" y="3573360"/>
            <a:ext cx="2661120" cy="167976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6294240" y="2376000"/>
            <a:ext cx="2558880" cy="294948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3960000" y="3528000"/>
            <a:ext cx="2259360" cy="179712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1729080" y="1559880"/>
            <a:ext cx="3740040" cy="174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What is jQuery?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0000" y="1268280"/>
            <a:ext cx="6679440" cy="276084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4968000" y="3871440"/>
            <a:ext cx="3979440" cy="14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jQuery syntax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194480" y="1390320"/>
            <a:ext cx="7683480" cy="40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jQuery selectors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757880" y="1326600"/>
            <a:ext cx="6807240" cy="391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jQuery selectors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255680" y="1512000"/>
            <a:ext cx="3349440" cy="186912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5212800" y="1584000"/>
            <a:ext cx="3352320" cy="179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Some selectors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285200" y="1157400"/>
            <a:ext cx="7502400" cy="431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04000" y="74160"/>
            <a:ext cx="906876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Will jQuery work with all browers?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99160" y="2058480"/>
            <a:ext cx="9474120" cy="154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Common dom events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16000" y="1252080"/>
            <a:ext cx="9883800" cy="292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2021-02-28T07:38:11Z</dcterms:created>
  <dc:creator/>
  <dc:description/>
  <dc:language>en-IN</dc:language>
  <cp:lastModifiedBy/>
  <cp:lastPrinted>2025-08-04T09:06:30Z</cp:lastPrinted>
  <dcterms:modified xsi:type="dcterms:W3CDTF">2025-08-04T09:06:34Z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