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jpeg" ContentType="image/jpeg"/>
  <Override PartName="/ppt/media/image4.jpeg" ContentType="image/jpeg"/>
  <Override PartName="/ppt/media/image3.jpeg" ContentType="image/jpeg"/>
  <Override PartName="/ppt/media/image6.png" ContentType="image/png"/>
  <Override PartName="/ppt/media/image1.jpeg" ContentType="image/jpeg"/>
  <Override PartName="/ppt/media/image8.png" ContentType="image/png"/>
  <Override PartName="/ppt/media/image11.jpeg" ContentType="image/jpeg"/>
  <Override PartName="/ppt/media/image12.jpeg" ContentType="image/jpeg"/>
  <Override PartName="/ppt/media/image10.jpeg" ContentType="image/jpeg"/>
  <Override PartName="/ppt/media/image9.jpeg" ContentType="image/jpeg"/>
  <Override PartName="/ppt/media/image2.jpeg" ContentType="image/jpe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 hidden="1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543680" y="1202400"/>
            <a:ext cx="9569880" cy="45000"/>
          </a:xfrm>
          <a:custGeom>
            <a:avLst/>
            <a:gdLst/>
            <a:ahLst/>
            <a:rect l="l" t="t" r="r" b="b"/>
            <a:pathLst>
              <a:path w="9570720" h="45719">
                <a:moveTo>
                  <a:pt x="9570720" y="0"/>
                </a:moveTo>
                <a:lnTo>
                  <a:pt x="0" y="0"/>
                </a:lnTo>
                <a:lnTo>
                  <a:pt x="0" y="45720"/>
                </a:lnTo>
                <a:lnTo>
                  <a:pt x="9570720" y="45720"/>
                </a:lnTo>
                <a:lnTo>
                  <a:pt x="957072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 hidden="1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479880" y="1776960"/>
            <a:ext cx="10961280" cy="3303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enkins.io/doc/book/pipeline/jenkinsfile/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22440" y="4793040"/>
            <a:ext cx="9125640" cy="45000"/>
          </a:xfrm>
          <a:custGeom>
            <a:avLst/>
            <a:gdLst/>
            <a:ahLst/>
            <a:rect l="l" t="t" r="r" b="b"/>
            <a:pathLst>
              <a:path w="9126220" h="45720">
                <a:moveTo>
                  <a:pt x="9125712" y="0"/>
                </a:moveTo>
                <a:lnTo>
                  <a:pt x="0" y="0"/>
                </a:lnTo>
                <a:lnTo>
                  <a:pt x="0" y="45720"/>
                </a:lnTo>
                <a:lnTo>
                  <a:pt x="9125712" y="45720"/>
                </a:lnTo>
                <a:lnTo>
                  <a:pt x="9125712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602000" y="3455280"/>
            <a:ext cx="5229000" cy="20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600" spc="-517" strike="noStrike">
                <a:solidFill>
                  <a:srgbClr val="56bbe4"/>
                </a:solidFill>
                <a:latin typeface="Arial"/>
              </a:rPr>
              <a:t>Jenkins</a:t>
            </a:r>
            <a:r>
              <a:rPr b="0" lang="en-IN" sz="6600" spc="-531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6600" spc="-341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02000" y="276840"/>
            <a:ext cx="791136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000" spc="-250" strike="noStrike">
                <a:solidFill>
                  <a:srgbClr val="56bbe4"/>
                </a:solidFill>
                <a:latin typeface="Arial"/>
              </a:rPr>
              <a:t>How </a:t>
            </a:r>
            <a:r>
              <a:rPr b="0" lang="en-IN" sz="4000" spc="-270" strike="noStrike">
                <a:solidFill>
                  <a:srgbClr val="56bbe4"/>
                </a:solidFill>
                <a:latin typeface="Arial"/>
              </a:rPr>
              <a:t>many </a:t>
            </a:r>
            <a:r>
              <a:rPr b="0" lang="en-IN" sz="4000" spc="-415" strike="noStrike">
                <a:solidFill>
                  <a:srgbClr val="56bbe4"/>
                </a:solidFill>
                <a:latin typeface="Arial"/>
              </a:rPr>
              <a:t>Ways </a:t>
            </a:r>
            <a:r>
              <a:rPr b="0" lang="en-IN" sz="4000" spc="-216" strike="noStrike">
                <a:solidFill>
                  <a:srgbClr val="56bbe4"/>
                </a:solidFill>
                <a:latin typeface="Arial"/>
              </a:rPr>
              <a:t>we </a:t>
            </a:r>
            <a:r>
              <a:rPr b="0" lang="en-IN" sz="4000" spc="-296" strike="noStrike">
                <a:solidFill>
                  <a:srgbClr val="56bbe4"/>
                </a:solidFill>
                <a:latin typeface="Arial"/>
              </a:rPr>
              <a:t>can </a:t>
            </a:r>
            <a:r>
              <a:rPr b="0" lang="en-IN" sz="4000" spc="-197" strike="noStrike">
                <a:solidFill>
                  <a:srgbClr val="56bbe4"/>
                </a:solidFill>
                <a:latin typeface="Arial"/>
              </a:rPr>
              <a:t>create</a:t>
            </a:r>
            <a:r>
              <a:rPr b="0" lang="en-IN" sz="4000" spc="-335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4000" spc="-211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602000" y="1458720"/>
            <a:ext cx="6406560" cy="25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86920" indent="-2736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2000" spc="-35" strike="noStrike">
                <a:solidFill>
                  <a:srgbClr val="000000"/>
                </a:solidFill>
                <a:latin typeface="Calibri"/>
                <a:ea typeface="DejaVu Sans"/>
              </a:rPr>
              <a:t>We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  <a:ea typeface="DejaVu Sans"/>
              </a:rPr>
              <a:t>Create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  <a:ea typeface="DejaVu Sans"/>
              </a:rPr>
              <a:t>Jenkins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Pipeline in 2</a:t>
            </a:r>
            <a:r>
              <a:rPr b="0" lang="en-IN" sz="2000" spc="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  <a:ea typeface="DejaVu Sans"/>
              </a:rPr>
              <a:t>Ways</a:t>
            </a:r>
            <a:endParaRPr b="0" lang="en-IN" sz="2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Build And </a:t>
            </a:r>
            <a:r>
              <a:rPr b="1" lang="en-IN" sz="2000" spc="-12" strike="noStrike">
                <a:solidFill>
                  <a:srgbClr val="000000"/>
                </a:solidFill>
                <a:latin typeface="Calibri"/>
                <a:ea typeface="DejaVu Sans"/>
              </a:rPr>
              <a:t>Delivery </a:t>
            </a:r>
            <a:r>
              <a:rPr b="1" lang="en-IN" sz="2000" spc="-7" strike="noStrike">
                <a:solidFill>
                  <a:srgbClr val="000000"/>
                </a:solidFill>
                <a:latin typeface="Calibri"/>
                <a:ea typeface="DejaVu Sans"/>
              </a:rPr>
              <a:t>Pipeline</a:t>
            </a:r>
            <a:r>
              <a:rPr b="1" lang="en-IN" sz="20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Calibri"/>
                <a:ea typeface="DejaVu Sans"/>
              </a:rPr>
              <a:t>Plugins</a:t>
            </a:r>
            <a:endParaRPr b="0" lang="en-IN" sz="2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Using </a:t>
            </a:r>
            <a:r>
              <a:rPr b="1" lang="en-IN" sz="2000" spc="-7" strike="noStrike">
                <a:solidFill>
                  <a:srgbClr val="ff0000"/>
                </a:solidFill>
                <a:latin typeface="Calibri"/>
                <a:ea typeface="DejaVu Sans"/>
              </a:rPr>
              <a:t>Groovy Script </a:t>
            </a:r>
            <a:r>
              <a:rPr b="1" lang="en-I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on the </a:t>
            </a:r>
            <a:r>
              <a:rPr b="1" lang="en-IN" sz="2000" spc="-7" strike="noStrike">
                <a:solidFill>
                  <a:srgbClr val="ff0000"/>
                </a:solidFill>
                <a:latin typeface="Calibri"/>
                <a:ea typeface="DejaVu Sans"/>
              </a:rPr>
              <a:t>Fly(Here we </a:t>
            </a:r>
            <a:r>
              <a:rPr b="1" lang="en-I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use </a:t>
            </a:r>
            <a:r>
              <a:rPr b="1" lang="en-IN" sz="2000" spc="-7" strike="noStrike">
                <a:solidFill>
                  <a:srgbClr val="ff0000"/>
                </a:solidFill>
                <a:latin typeface="Calibri"/>
                <a:ea typeface="DejaVu Sans"/>
              </a:rPr>
              <a:t>Jenkins</a:t>
            </a:r>
            <a:r>
              <a:rPr b="1" lang="en-IN" sz="2000" spc="-60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ff0000"/>
                </a:solidFill>
                <a:latin typeface="Calibri"/>
                <a:ea typeface="DejaVu Sans"/>
              </a:rPr>
              <a:t>file)</a:t>
            </a:r>
            <a:endParaRPr b="0" lang="en-IN" sz="2000" spc="-1" strike="noStrike">
              <a:latin typeface="Arial"/>
            </a:endParaRPr>
          </a:p>
          <a:p>
            <a:pPr lvl="1" marL="561240" indent="-27432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Font typeface="Courier New"/>
              <a:buChar char="–"/>
              <a:tabLst>
                <a:tab algn="l" pos="56124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Calibri"/>
                <a:ea typeface="DejaVu Sans"/>
              </a:rPr>
              <a:t>Scripted</a:t>
            </a:r>
            <a:endParaRPr b="0" lang="en-IN" sz="1800" spc="-1" strike="noStrike">
              <a:latin typeface="Arial"/>
            </a:endParaRPr>
          </a:p>
          <a:p>
            <a:pPr lvl="1" marL="561240" indent="-274320">
              <a:lnSpc>
                <a:spcPct val="100000"/>
              </a:lnSpc>
              <a:spcBef>
                <a:spcPts val="386"/>
              </a:spcBef>
              <a:buClr>
                <a:srgbClr val="000000"/>
              </a:buClr>
              <a:buFont typeface="Courier New"/>
              <a:buChar char="–"/>
              <a:tabLst>
                <a:tab algn="l" pos="56124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Calibri"/>
                <a:ea typeface="DejaVu Sans"/>
              </a:rPr>
              <a:t>Declarative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90720" cy="6857280"/>
          </a:xfrm>
          <a:custGeom>
            <a:avLst/>
            <a:gdLst/>
            <a:ahLst/>
            <a:rect l="l" t="t" r="r" b="b"/>
            <a:pathLst>
              <a:path w="91440" h="6858000">
                <a:moveTo>
                  <a:pt x="9144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" y="6858000"/>
                </a:lnTo>
                <a:lnTo>
                  <a:pt x="9144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8" name="Group 2"/>
          <p:cNvGrpSpPr/>
          <p:nvPr/>
        </p:nvGrpSpPr>
        <p:grpSpPr>
          <a:xfrm>
            <a:off x="155520" y="818280"/>
            <a:ext cx="11243520" cy="1160640"/>
            <a:chOff x="155520" y="818280"/>
            <a:chExt cx="11243520" cy="1160640"/>
          </a:xfrm>
        </p:grpSpPr>
        <p:sp>
          <p:nvSpPr>
            <p:cNvPr id="159" name="CustomShape 3"/>
            <p:cNvSpPr/>
            <p:nvPr/>
          </p:nvSpPr>
          <p:spPr>
            <a:xfrm>
              <a:off x="155520" y="818280"/>
              <a:ext cx="11243520" cy="1160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1223640" y="106056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1426717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3"/>
                  </a:lnTo>
                  <a:lnTo>
                    <a:pt x="1426717" y="702563"/>
                  </a:lnTo>
                  <a:lnTo>
                    <a:pt x="1472285" y="693358"/>
                  </a:lnTo>
                  <a:lnTo>
                    <a:pt x="1509506" y="668258"/>
                  </a:lnTo>
                  <a:lnTo>
                    <a:pt x="1534606" y="631037"/>
                  </a:lnTo>
                  <a:lnTo>
                    <a:pt x="1543811" y="585470"/>
                  </a:lnTo>
                  <a:lnTo>
                    <a:pt x="1543811" y="117094"/>
                  </a:lnTo>
                  <a:lnTo>
                    <a:pt x="1534606" y="71526"/>
                  </a:lnTo>
                  <a:lnTo>
                    <a:pt x="1509506" y="34305"/>
                  </a:lnTo>
                  <a:lnTo>
                    <a:pt x="1472285" y="9205"/>
                  </a:lnTo>
                  <a:lnTo>
                    <a:pt x="1426717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1223640" y="106056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1426717" y="0"/>
                  </a:lnTo>
                  <a:lnTo>
                    <a:pt x="1472285" y="9205"/>
                  </a:lnTo>
                  <a:lnTo>
                    <a:pt x="1509506" y="34305"/>
                  </a:lnTo>
                  <a:lnTo>
                    <a:pt x="1534606" y="71526"/>
                  </a:lnTo>
                  <a:lnTo>
                    <a:pt x="1543811" y="117094"/>
                  </a:lnTo>
                  <a:lnTo>
                    <a:pt x="1543811" y="585470"/>
                  </a:lnTo>
                  <a:lnTo>
                    <a:pt x="1534606" y="631037"/>
                  </a:lnTo>
                  <a:lnTo>
                    <a:pt x="1509506" y="668258"/>
                  </a:lnTo>
                  <a:lnTo>
                    <a:pt x="1472285" y="693358"/>
                  </a:lnTo>
                  <a:lnTo>
                    <a:pt x="1426717" y="702563"/>
                  </a:lnTo>
                  <a:lnTo>
                    <a:pt x="117093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CustomShape 6"/>
          <p:cNvSpPr/>
          <p:nvPr/>
        </p:nvSpPr>
        <p:spPr>
          <a:xfrm>
            <a:off x="1747800" y="1247400"/>
            <a:ext cx="4939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u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63" name="Group 7"/>
          <p:cNvGrpSpPr/>
          <p:nvPr/>
        </p:nvGrpSpPr>
        <p:grpSpPr>
          <a:xfrm>
            <a:off x="6233040" y="1062360"/>
            <a:ext cx="1541520" cy="702360"/>
            <a:chOff x="6233040" y="1062360"/>
            <a:chExt cx="1541520" cy="702360"/>
          </a:xfrm>
        </p:grpSpPr>
        <p:sp>
          <p:nvSpPr>
            <p:cNvPr id="164" name="CustomShape 8"/>
            <p:cNvSpPr/>
            <p:nvPr/>
          </p:nvSpPr>
          <p:spPr>
            <a:xfrm>
              <a:off x="6233040" y="1062360"/>
              <a:ext cx="1541520" cy="702360"/>
            </a:xfrm>
            <a:custGeom>
              <a:avLst/>
              <a:gdLst/>
              <a:ahLst/>
              <a:rect l="l" t="t" r="r" b="b"/>
              <a:pathLst>
                <a:path w="1542415" h="702944">
                  <a:moveTo>
                    <a:pt x="1425193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3"/>
                  </a:lnTo>
                  <a:lnTo>
                    <a:pt x="1425193" y="702563"/>
                  </a:lnTo>
                  <a:lnTo>
                    <a:pt x="1470761" y="693358"/>
                  </a:lnTo>
                  <a:lnTo>
                    <a:pt x="1507982" y="668258"/>
                  </a:lnTo>
                  <a:lnTo>
                    <a:pt x="1533082" y="631037"/>
                  </a:lnTo>
                  <a:lnTo>
                    <a:pt x="1542288" y="585470"/>
                  </a:lnTo>
                  <a:lnTo>
                    <a:pt x="1542288" y="117094"/>
                  </a:lnTo>
                  <a:lnTo>
                    <a:pt x="1533082" y="71526"/>
                  </a:lnTo>
                  <a:lnTo>
                    <a:pt x="1507982" y="34305"/>
                  </a:lnTo>
                  <a:lnTo>
                    <a:pt x="1470761" y="920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9"/>
            <p:cNvSpPr/>
            <p:nvPr/>
          </p:nvSpPr>
          <p:spPr>
            <a:xfrm>
              <a:off x="6233040" y="1062360"/>
              <a:ext cx="1541520" cy="702360"/>
            </a:xfrm>
            <a:custGeom>
              <a:avLst/>
              <a:gdLst/>
              <a:ahLst/>
              <a:rect l="l" t="t" r="r" b="b"/>
              <a:pathLst>
                <a:path w="1542415" h="702944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1425193" y="0"/>
                  </a:lnTo>
                  <a:lnTo>
                    <a:pt x="1470761" y="9205"/>
                  </a:lnTo>
                  <a:lnTo>
                    <a:pt x="1507982" y="34305"/>
                  </a:lnTo>
                  <a:lnTo>
                    <a:pt x="1533082" y="71526"/>
                  </a:lnTo>
                  <a:lnTo>
                    <a:pt x="1542288" y="117094"/>
                  </a:lnTo>
                  <a:lnTo>
                    <a:pt x="1542288" y="585470"/>
                  </a:lnTo>
                  <a:lnTo>
                    <a:pt x="1533082" y="631037"/>
                  </a:lnTo>
                  <a:lnTo>
                    <a:pt x="1507982" y="668258"/>
                  </a:lnTo>
                  <a:lnTo>
                    <a:pt x="1470761" y="693358"/>
                  </a:lnTo>
                  <a:lnTo>
                    <a:pt x="1425193" y="702563"/>
                  </a:lnTo>
                  <a:lnTo>
                    <a:pt x="117093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10"/>
          <p:cNvSpPr/>
          <p:nvPr/>
        </p:nvSpPr>
        <p:spPr>
          <a:xfrm>
            <a:off x="6807600" y="1248840"/>
            <a:ext cx="3942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60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67" name="Group 11"/>
          <p:cNvGrpSpPr/>
          <p:nvPr/>
        </p:nvGrpSpPr>
        <p:grpSpPr>
          <a:xfrm>
            <a:off x="3727800" y="1033200"/>
            <a:ext cx="1543680" cy="702360"/>
            <a:chOff x="3727800" y="1033200"/>
            <a:chExt cx="1543680" cy="702360"/>
          </a:xfrm>
        </p:grpSpPr>
        <p:sp>
          <p:nvSpPr>
            <p:cNvPr id="168" name="CustomShape 12"/>
            <p:cNvSpPr/>
            <p:nvPr/>
          </p:nvSpPr>
          <p:spPr>
            <a:xfrm>
              <a:off x="3727800" y="103320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1426718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3"/>
                  </a:lnTo>
                  <a:lnTo>
                    <a:pt x="0" y="585469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4" y="702563"/>
                  </a:lnTo>
                  <a:lnTo>
                    <a:pt x="1426718" y="702563"/>
                  </a:lnTo>
                  <a:lnTo>
                    <a:pt x="1472285" y="693358"/>
                  </a:lnTo>
                  <a:lnTo>
                    <a:pt x="1509506" y="668258"/>
                  </a:lnTo>
                  <a:lnTo>
                    <a:pt x="1534606" y="631037"/>
                  </a:lnTo>
                  <a:lnTo>
                    <a:pt x="1543812" y="585469"/>
                  </a:lnTo>
                  <a:lnTo>
                    <a:pt x="1543812" y="117093"/>
                  </a:lnTo>
                  <a:lnTo>
                    <a:pt x="1534606" y="71526"/>
                  </a:lnTo>
                  <a:lnTo>
                    <a:pt x="1509506" y="34305"/>
                  </a:lnTo>
                  <a:lnTo>
                    <a:pt x="1472285" y="9205"/>
                  </a:lnTo>
                  <a:lnTo>
                    <a:pt x="1426718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3"/>
            <p:cNvSpPr/>
            <p:nvPr/>
          </p:nvSpPr>
          <p:spPr>
            <a:xfrm>
              <a:off x="3727800" y="103320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0" y="117093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4" y="0"/>
                  </a:lnTo>
                  <a:lnTo>
                    <a:pt x="1426718" y="0"/>
                  </a:lnTo>
                  <a:lnTo>
                    <a:pt x="1472285" y="9205"/>
                  </a:lnTo>
                  <a:lnTo>
                    <a:pt x="1509506" y="34305"/>
                  </a:lnTo>
                  <a:lnTo>
                    <a:pt x="1534606" y="71526"/>
                  </a:lnTo>
                  <a:lnTo>
                    <a:pt x="1543812" y="117093"/>
                  </a:lnTo>
                  <a:lnTo>
                    <a:pt x="1543812" y="585469"/>
                  </a:lnTo>
                  <a:lnTo>
                    <a:pt x="1534606" y="631037"/>
                  </a:lnTo>
                  <a:lnTo>
                    <a:pt x="1509506" y="668258"/>
                  </a:lnTo>
                  <a:lnTo>
                    <a:pt x="1472285" y="693358"/>
                  </a:lnTo>
                  <a:lnTo>
                    <a:pt x="1426718" y="702563"/>
                  </a:lnTo>
                  <a:lnTo>
                    <a:pt x="117094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69"/>
                  </a:lnTo>
                  <a:lnTo>
                    <a:pt x="0" y="117093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CustomShape 14"/>
          <p:cNvSpPr/>
          <p:nvPr/>
        </p:nvSpPr>
        <p:spPr>
          <a:xfrm>
            <a:off x="4162320" y="1219680"/>
            <a:ext cx="6735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Deploy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71" name="Group 15"/>
          <p:cNvGrpSpPr/>
          <p:nvPr/>
        </p:nvGrpSpPr>
        <p:grpSpPr>
          <a:xfrm>
            <a:off x="2863440" y="1033200"/>
            <a:ext cx="7367040" cy="702360"/>
            <a:chOff x="2863440" y="1033200"/>
            <a:chExt cx="7367040" cy="702360"/>
          </a:xfrm>
        </p:grpSpPr>
        <p:sp>
          <p:nvSpPr>
            <p:cNvPr id="172" name="CustomShape 16"/>
            <p:cNvSpPr/>
            <p:nvPr/>
          </p:nvSpPr>
          <p:spPr>
            <a:xfrm>
              <a:off x="2863440" y="1223640"/>
              <a:ext cx="3311280" cy="375840"/>
            </a:xfrm>
            <a:custGeom>
              <a:avLst/>
              <a:gdLst/>
              <a:ahLst/>
              <a:rect l="l" t="t" r="r" b="b"/>
              <a:pathLst>
                <a:path w="3312160" h="376555">
                  <a:moveTo>
                    <a:pt x="797052" y="188214"/>
                  </a:moveTo>
                  <a:lnTo>
                    <a:pt x="608838" y="0"/>
                  </a:lnTo>
                  <a:lnTo>
                    <a:pt x="608838" y="94107"/>
                  </a:lnTo>
                  <a:lnTo>
                    <a:pt x="0" y="94107"/>
                  </a:lnTo>
                  <a:lnTo>
                    <a:pt x="0" y="282321"/>
                  </a:lnTo>
                  <a:lnTo>
                    <a:pt x="608838" y="282321"/>
                  </a:lnTo>
                  <a:lnTo>
                    <a:pt x="608838" y="376428"/>
                  </a:lnTo>
                  <a:lnTo>
                    <a:pt x="797052" y="188214"/>
                  </a:lnTo>
                  <a:close/>
                  <a:moveTo>
                    <a:pt x="3311652" y="188214"/>
                  </a:moveTo>
                  <a:lnTo>
                    <a:pt x="3123438" y="0"/>
                  </a:lnTo>
                  <a:lnTo>
                    <a:pt x="3123438" y="94107"/>
                  </a:lnTo>
                  <a:lnTo>
                    <a:pt x="2514600" y="94107"/>
                  </a:lnTo>
                  <a:lnTo>
                    <a:pt x="2514600" y="282321"/>
                  </a:lnTo>
                  <a:lnTo>
                    <a:pt x="3123438" y="282321"/>
                  </a:lnTo>
                  <a:lnTo>
                    <a:pt x="3123438" y="376428"/>
                  </a:lnTo>
                  <a:lnTo>
                    <a:pt x="3311652" y="188214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"/>
            <p:cNvSpPr/>
            <p:nvPr/>
          </p:nvSpPr>
          <p:spPr>
            <a:xfrm>
              <a:off x="8686800" y="103320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1426718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3"/>
                  </a:lnTo>
                  <a:lnTo>
                    <a:pt x="0" y="585469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4" y="702563"/>
                  </a:lnTo>
                  <a:lnTo>
                    <a:pt x="1426718" y="702563"/>
                  </a:lnTo>
                  <a:lnTo>
                    <a:pt x="1472285" y="693358"/>
                  </a:lnTo>
                  <a:lnTo>
                    <a:pt x="1509506" y="668258"/>
                  </a:lnTo>
                  <a:lnTo>
                    <a:pt x="1534606" y="631037"/>
                  </a:lnTo>
                  <a:lnTo>
                    <a:pt x="1543811" y="585469"/>
                  </a:lnTo>
                  <a:lnTo>
                    <a:pt x="1543811" y="117093"/>
                  </a:lnTo>
                  <a:lnTo>
                    <a:pt x="1534606" y="71526"/>
                  </a:lnTo>
                  <a:lnTo>
                    <a:pt x="1509506" y="34305"/>
                  </a:lnTo>
                  <a:lnTo>
                    <a:pt x="1472285" y="9205"/>
                  </a:lnTo>
                  <a:lnTo>
                    <a:pt x="1426718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8"/>
            <p:cNvSpPr/>
            <p:nvPr/>
          </p:nvSpPr>
          <p:spPr>
            <a:xfrm>
              <a:off x="8686800" y="103320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4">
                  <a:moveTo>
                    <a:pt x="0" y="117093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4" y="0"/>
                  </a:lnTo>
                  <a:lnTo>
                    <a:pt x="1426718" y="0"/>
                  </a:lnTo>
                  <a:lnTo>
                    <a:pt x="1472285" y="9205"/>
                  </a:lnTo>
                  <a:lnTo>
                    <a:pt x="1509506" y="34305"/>
                  </a:lnTo>
                  <a:lnTo>
                    <a:pt x="1534606" y="71526"/>
                  </a:lnTo>
                  <a:lnTo>
                    <a:pt x="1543811" y="117093"/>
                  </a:lnTo>
                  <a:lnTo>
                    <a:pt x="1543811" y="585469"/>
                  </a:lnTo>
                  <a:lnTo>
                    <a:pt x="1534606" y="631037"/>
                  </a:lnTo>
                  <a:lnTo>
                    <a:pt x="1509506" y="668258"/>
                  </a:lnTo>
                  <a:lnTo>
                    <a:pt x="1472285" y="693358"/>
                  </a:lnTo>
                  <a:lnTo>
                    <a:pt x="1426718" y="702563"/>
                  </a:lnTo>
                  <a:lnTo>
                    <a:pt x="117094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69"/>
                  </a:lnTo>
                  <a:lnTo>
                    <a:pt x="0" y="117093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CustomShape 19"/>
          <p:cNvSpPr/>
          <p:nvPr/>
        </p:nvSpPr>
        <p:spPr>
          <a:xfrm>
            <a:off x="9090000" y="1219680"/>
            <a:ext cx="7376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Release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20"/>
          <p:cNvSpPr/>
          <p:nvPr/>
        </p:nvSpPr>
        <p:spPr>
          <a:xfrm>
            <a:off x="7833240" y="1223640"/>
            <a:ext cx="796680" cy="377640"/>
          </a:xfrm>
          <a:custGeom>
            <a:avLst/>
            <a:gdLst/>
            <a:ahLst/>
            <a:rect l="l" t="t" r="r" b="b"/>
            <a:pathLst>
              <a:path w="797559" h="378459">
                <a:moveTo>
                  <a:pt x="608076" y="0"/>
                </a:moveTo>
                <a:lnTo>
                  <a:pt x="608076" y="94487"/>
                </a:lnTo>
                <a:lnTo>
                  <a:pt x="0" y="94487"/>
                </a:lnTo>
                <a:lnTo>
                  <a:pt x="0" y="283463"/>
                </a:lnTo>
                <a:lnTo>
                  <a:pt x="608076" y="283463"/>
                </a:lnTo>
                <a:lnTo>
                  <a:pt x="608076" y="377951"/>
                </a:lnTo>
                <a:lnTo>
                  <a:pt x="797051" y="188975"/>
                </a:lnTo>
                <a:lnTo>
                  <a:pt x="608076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1"/>
          <p:cNvSpPr/>
          <p:nvPr/>
        </p:nvSpPr>
        <p:spPr>
          <a:xfrm>
            <a:off x="6621840" y="2035080"/>
            <a:ext cx="59760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Job3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8" name="CustomShape 22"/>
          <p:cNvSpPr/>
          <p:nvPr/>
        </p:nvSpPr>
        <p:spPr>
          <a:xfrm>
            <a:off x="9009000" y="2081520"/>
            <a:ext cx="59760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Job4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79" name="Group 23"/>
          <p:cNvGrpSpPr/>
          <p:nvPr/>
        </p:nvGrpSpPr>
        <p:grpSpPr>
          <a:xfrm>
            <a:off x="376560" y="3002400"/>
            <a:ext cx="7073640" cy="3355200"/>
            <a:chOff x="376560" y="3002400"/>
            <a:chExt cx="7073640" cy="3355200"/>
          </a:xfrm>
        </p:grpSpPr>
        <p:sp>
          <p:nvSpPr>
            <p:cNvPr id="180" name="CustomShape 24"/>
            <p:cNvSpPr/>
            <p:nvPr/>
          </p:nvSpPr>
          <p:spPr>
            <a:xfrm>
              <a:off x="376560" y="3002400"/>
              <a:ext cx="7073640" cy="3355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5"/>
            <p:cNvSpPr/>
            <p:nvPr/>
          </p:nvSpPr>
          <p:spPr>
            <a:xfrm>
              <a:off x="1126080" y="423828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5">
                  <a:moveTo>
                    <a:pt x="1426718" y="0"/>
                  </a:moveTo>
                  <a:lnTo>
                    <a:pt x="117093" y="0"/>
                  </a:lnTo>
                  <a:lnTo>
                    <a:pt x="71516" y="9205"/>
                  </a:lnTo>
                  <a:lnTo>
                    <a:pt x="34296" y="34305"/>
                  </a:lnTo>
                  <a:lnTo>
                    <a:pt x="9201" y="71526"/>
                  </a:lnTo>
                  <a:lnTo>
                    <a:pt x="0" y="117093"/>
                  </a:lnTo>
                  <a:lnTo>
                    <a:pt x="0" y="585469"/>
                  </a:lnTo>
                  <a:lnTo>
                    <a:pt x="9201" y="631037"/>
                  </a:lnTo>
                  <a:lnTo>
                    <a:pt x="34296" y="668258"/>
                  </a:lnTo>
                  <a:lnTo>
                    <a:pt x="71516" y="693358"/>
                  </a:lnTo>
                  <a:lnTo>
                    <a:pt x="117093" y="702563"/>
                  </a:lnTo>
                  <a:lnTo>
                    <a:pt x="1426718" y="702563"/>
                  </a:lnTo>
                  <a:lnTo>
                    <a:pt x="1472285" y="693358"/>
                  </a:lnTo>
                  <a:lnTo>
                    <a:pt x="1509506" y="668258"/>
                  </a:lnTo>
                  <a:lnTo>
                    <a:pt x="1534606" y="631037"/>
                  </a:lnTo>
                  <a:lnTo>
                    <a:pt x="1543812" y="585469"/>
                  </a:lnTo>
                  <a:lnTo>
                    <a:pt x="1543812" y="117093"/>
                  </a:lnTo>
                  <a:lnTo>
                    <a:pt x="1534606" y="71526"/>
                  </a:lnTo>
                  <a:lnTo>
                    <a:pt x="1509506" y="34305"/>
                  </a:lnTo>
                  <a:lnTo>
                    <a:pt x="1472285" y="9205"/>
                  </a:lnTo>
                  <a:lnTo>
                    <a:pt x="1426718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6"/>
            <p:cNvSpPr/>
            <p:nvPr/>
          </p:nvSpPr>
          <p:spPr>
            <a:xfrm>
              <a:off x="1126080" y="4238280"/>
              <a:ext cx="1543680" cy="702360"/>
            </a:xfrm>
            <a:custGeom>
              <a:avLst/>
              <a:gdLst/>
              <a:ahLst/>
              <a:rect l="l" t="t" r="r" b="b"/>
              <a:pathLst>
                <a:path w="1544320" h="702945">
                  <a:moveTo>
                    <a:pt x="0" y="117093"/>
                  </a:moveTo>
                  <a:lnTo>
                    <a:pt x="9201" y="71526"/>
                  </a:lnTo>
                  <a:lnTo>
                    <a:pt x="34296" y="34305"/>
                  </a:lnTo>
                  <a:lnTo>
                    <a:pt x="71516" y="9205"/>
                  </a:lnTo>
                  <a:lnTo>
                    <a:pt x="117093" y="0"/>
                  </a:lnTo>
                  <a:lnTo>
                    <a:pt x="1426718" y="0"/>
                  </a:lnTo>
                  <a:lnTo>
                    <a:pt x="1472285" y="9205"/>
                  </a:lnTo>
                  <a:lnTo>
                    <a:pt x="1509506" y="34305"/>
                  </a:lnTo>
                  <a:lnTo>
                    <a:pt x="1534606" y="71526"/>
                  </a:lnTo>
                  <a:lnTo>
                    <a:pt x="1543812" y="117093"/>
                  </a:lnTo>
                  <a:lnTo>
                    <a:pt x="1543812" y="585469"/>
                  </a:lnTo>
                  <a:lnTo>
                    <a:pt x="1534606" y="631037"/>
                  </a:lnTo>
                  <a:lnTo>
                    <a:pt x="1509506" y="668258"/>
                  </a:lnTo>
                  <a:lnTo>
                    <a:pt x="1472285" y="693358"/>
                  </a:lnTo>
                  <a:lnTo>
                    <a:pt x="1426718" y="702563"/>
                  </a:lnTo>
                  <a:lnTo>
                    <a:pt x="117093" y="702563"/>
                  </a:lnTo>
                  <a:lnTo>
                    <a:pt x="71516" y="693358"/>
                  </a:lnTo>
                  <a:lnTo>
                    <a:pt x="34296" y="668258"/>
                  </a:lnTo>
                  <a:lnTo>
                    <a:pt x="9201" y="631037"/>
                  </a:lnTo>
                  <a:lnTo>
                    <a:pt x="0" y="585469"/>
                  </a:lnTo>
                  <a:lnTo>
                    <a:pt x="0" y="117093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CustomShape 27"/>
          <p:cNvSpPr/>
          <p:nvPr/>
        </p:nvSpPr>
        <p:spPr>
          <a:xfrm>
            <a:off x="1267560" y="4408560"/>
            <a:ext cx="12585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Pipeline</a:t>
            </a:r>
            <a:r>
              <a:rPr b="0" lang="en-IN" sz="20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Job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84" name="Group 28"/>
          <p:cNvGrpSpPr/>
          <p:nvPr/>
        </p:nvGrpSpPr>
        <p:grpSpPr>
          <a:xfrm>
            <a:off x="3287160" y="3611880"/>
            <a:ext cx="1543680" cy="444240"/>
            <a:chOff x="3287160" y="3611880"/>
            <a:chExt cx="1543680" cy="444240"/>
          </a:xfrm>
        </p:grpSpPr>
        <p:sp>
          <p:nvSpPr>
            <p:cNvPr id="185" name="CustomShape 29"/>
            <p:cNvSpPr/>
            <p:nvPr/>
          </p:nvSpPr>
          <p:spPr>
            <a:xfrm>
              <a:off x="3287160" y="3611880"/>
              <a:ext cx="1543680" cy="444240"/>
            </a:xfrm>
            <a:custGeom>
              <a:avLst/>
              <a:gdLst/>
              <a:ahLst/>
              <a:rect l="l" t="t" r="r" b="b"/>
              <a:pathLst>
                <a:path w="1544320" h="445135">
                  <a:moveTo>
                    <a:pt x="1469644" y="0"/>
                  </a:moveTo>
                  <a:lnTo>
                    <a:pt x="74168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40"/>
                  </a:lnTo>
                  <a:lnTo>
                    <a:pt x="5820" y="399734"/>
                  </a:lnTo>
                  <a:lnTo>
                    <a:pt x="21701" y="423306"/>
                  </a:lnTo>
                  <a:lnTo>
                    <a:pt x="45273" y="439187"/>
                  </a:lnTo>
                  <a:lnTo>
                    <a:pt x="74168" y="445008"/>
                  </a:lnTo>
                  <a:lnTo>
                    <a:pt x="1469644" y="445008"/>
                  </a:lnTo>
                  <a:lnTo>
                    <a:pt x="1498538" y="439187"/>
                  </a:lnTo>
                  <a:lnTo>
                    <a:pt x="1522110" y="423306"/>
                  </a:lnTo>
                  <a:lnTo>
                    <a:pt x="1537991" y="399734"/>
                  </a:lnTo>
                  <a:lnTo>
                    <a:pt x="1543812" y="370840"/>
                  </a:lnTo>
                  <a:lnTo>
                    <a:pt x="1543812" y="74168"/>
                  </a:lnTo>
                  <a:lnTo>
                    <a:pt x="1537991" y="45273"/>
                  </a:lnTo>
                  <a:lnTo>
                    <a:pt x="1522110" y="21701"/>
                  </a:lnTo>
                  <a:lnTo>
                    <a:pt x="1498538" y="5820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0"/>
            <p:cNvSpPr/>
            <p:nvPr/>
          </p:nvSpPr>
          <p:spPr>
            <a:xfrm>
              <a:off x="3287160" y="3611880"/>
              <a:ext cx="1543680" cy="444240"/>
            </a:xfrm>
            <a:custGeom>
              <a:avLst/>
              <a:gdLst/>
              <a:ahLst/>
              <a:rect l="l" t="t" r="r" b="b"/>
              <a:pathLst>
                <a:path w="1544320" h="445135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8" y="0"/>
                  </a:lnTo>
                  <a:lnTo>
                    <a:pt x="1469644" y="0"/>
                  </a:lnTo>
                  <a:lnTo>
                    <a:pt x="1498538" y="5820"/>
                  </a:lnTo>
                  <a:lnTo>
                    <a:pt x="1522110" y="21701"/>
                  </a:lnTo>
                  <a:lnTo>
                    <a:pt x="1537991" y="45273"/>
                  </a:lnTo>
                  <a:lnTo>
                    <a:pt x="1543812" y="74168"/>
                  </a:lnTo>
                  <a:lnTo>
                    <a:pt x="1543812" y="370840"/>
                  </a:lnTo>
                  <a:lnTo>
                    <a:pt x="1537991" y="399734"/>
                  </a:lnTo>
                  <a:lnTo>
                    <a:pt x="1522110" y="423306"/>
                  </a:lnTo>
                  <a:lnTo>
                    <a:pt x="1498538" y="439187"/>
                  </a:lnTo>
                  <a:lnTo>
                    <a:pt x="1469644" y="445008"/>
                  </a:lnTo>
                  <a:lnTo>
                    <a:pt x="74168" y="445008"/>
                  </a:lnTo>
                  <a:lnTo>
                    <a:pt x="45273" y="439187"/>
                  </a:lnTo>
                  <a:lnTo>
                    <a:pt x="21701" y="423306"/>
                  </a:lnTo>
                  <a:lnTo>
                    <a:pt x="5820" y="399734"/>
                  </a:lnTo>
                  <a:lnTo>
                    <a:pt x="0" y="370840"/>
                  </a:lnTo>
                  <a:lnTo>
                    <a:pt x="0" y="74168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CustomShape 31"/>
          <p:cNvSpPr/>
          <p:nvPr/>
        </p:nvSpPr>
        <p:spPr>
          <a:xfrm>
            <a:off x="3812400" y="3669840"/>
            <a:ext cx="4939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u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88" name="Group 32"/>
          <p:cNvGrpSpPr/>
          <p:nvPr/>
        </p:nvGrpSpPr>
        <p:grpSpPr>
          <a:xfrm>
            <a:off x="3287160" y="4902840"/>
            <a:ext cx="1543680" cy="409320"/>
            <a:chOff x="3287160" y="4902840"/>
            <a:chExt cx="1543680" cy="409320"/>
          </a:xfrm>
        </p:grpSpPr>
        <p:sp>
          <p:nvSpPr>
            <p:cNvPr id="189" name="CustomShape 33"/>
            <p:cNvSpPr/>
            <p:nvPr/>
          </p:nvSpPr>
          <p:spPr>
            <a:xfrm>
              <a:off x="3287160" y="4902840"/>
              <a:ext cx="1543680" cy="409320"/>
            </a:xfrm>
            <a:custGeom>
              <a:avLst/>
              <a:gdLst/>
              <a:ahLst/>
              <a:rect l="l" t="t" r="r" b="b"/>
              <a:pathLst>
                <a:path w="1544320" h="410210">
                  <a:moveTo>
                    <a:pt x="1475486" y="0"/>
                  </a:moveTo>
                  <a:lnTo>
                    <a:pt x="68326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6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6" y="409956"/>
                  </a:lnTo>
                  <a:lnTo>
                    <a:pt x="1475486" y="409956"/>
                  </a:lnTo>
                  <a:lnTo>
                    <a:pt x="1502074" y="404584"/>
                  </a:lnTo>
                  <a:lnTo>
                    <a:pt x="1523793" y="389937"/>
                  </a:lnTo>
                  <a:lnTo>
                    <a:pt x="1538440" y="368218"/>
                  </a:lnTo>
                  <a:lnTo>
                    <a:pt x="1543812" y="341630"/>
                  </a:lnTo>
                  <a:lnTo>
                    <a:pt x="1543812" y="68326"/>
                  </a:lnTo>
                  <a:lnTo>
                    <a:pt x="1538440" y="41737"/>
                  </a:lnTo>
                  <a:lnTo>
                    <a:pt x="1523793" y="20018"/>
                  </a:lnTo>
                  <a:lnTo>
                    <a:pt x="1502074" y="5371"/>
                  </a:lnTo>
                  <a:lnTo>
                    <a:pt x="1475486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4"/>
            <p:cNvSpPr/>
            <p:nvPr/>
          </p:nvSpPr>
          <p:spPr>
            <a:xfrm>
              <a:off x="3287160" y="4902840"/>
              <a:ext cx="1543680" cy="409320"/>
            </a:xfrm>
            <a:custGeom>
              <a:avLst/>
              <a:gdLst/>
              <a:ahLst/>
              <a:rect l="l" t="t" r="r" b="b"/>
              <a:pathLst>
                <a:path w="1544320" h="410210">
                  <a:moveTo>
                    <a:pt x="0" y="68326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6" y="0"/>
                  </a:lnTo>
                  <a:lnTo>
                    <a:pt x="1475486" y="0"/>
                  </a:lnTo>
                  <a:lnTo>
                    <a:pt x="1502074" y="5371"/>
                  </a:lnTo>
                  <a:lnTo>
                    <a:pt x="1523793" y="20018"/>
                  </a:lnTo>
                  <a:lnTo>
                    <a:pt x="1538440" y="41737"/>
                  </a:lnTo>
                  <a:lnTo>
                    <a:pt x="1543812" y="68326"/>
                  </a:lnTo>
                  <a:lnTo>
                    <a:pt x="1543812" y="341630"/>
                  </a:lnTo>
                  <a:lnTo>
                    <a:pt x="1538440" y="368218"/>
                  </a:lnTo>
                  <a:lnTo>
                    <a:pt x="1523793" y="389937"/>
                  </a:lnTo>
                  <a:lnTo>
                    <a:pt x="1502074" y="404584"/>
                  </a:lnTo>
                  <a:lnTo>
                    <a:pt x="1475486" y="409956"/>
                  </a:lnTo>
                  <a:lnTo>
                    <a:pt x="68326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6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CustomShape 35"/>
          <p:cNvSpPr/>
          <p:nvPr/>
        </p:nvSpPr>
        <p:spPr>
          <a:xfrm>
            <a:off x="3862800" y="4943520"/>
            <a:ext cx="3942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60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2" name="Group 36"/>
          <p:cNvGrpSpPr/>
          <p:nvPr/>
        </p:nvGrpSpPr>
        <p:grpSpPr>
          <a:xfrm>
            <a:off x="3287160" y="4285440"/>
            <a:ext cx="1543680" cy="444240"/>
            <a:chOff x="3287160" y="4285440"/>
            <a:chExt cx="1543680" cy="444240"/>
          </a:xfrm>
        </p:grpSpPr>
        <p:sp>
          <p:nvSpPr>
            <p:cNvPr id="193" name="CustomShape 37"/>
            <p:cNvSpPr/>
            <p:nvPr/>
          </p:nvSpPr>
          <p:spPr>
            <a:xfrm>
              <a:off x="3287160" y="4285440"/>
              <a:ext cx="1543680" cy="444240"/>
            </a:xfrm>
            <a:custGeom>
              <a:avLst/>
              <a:gdLst/>
              <a:ahLst/>
              <a:rect l="l" t="t" r="r" b="b"/>
              <a:pathLst>
                <a:path w="1544320" h="445135">
                  <a:moveTo>
                    <a:pt x="1469644" y="0"/>
                  </a:moveTo>
                  <a:lnTo>
                    <a:pt x="74168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39"/>
                  </a:lnTo>
                  <a:lnTo>
                    <a:pt x="5820" y="399734"/>
                  </a:lnTo>
                  <a:lnTo>
                    <a:pt x="21701" y="423306"/>
                  </a:lnTo>
                  <a:lnTo>
                    <a:pt x="45273" y="439187"/>
                  </a:lnTo>
                  <a:lnTo>
                    <a:pt x="74168" y="445007"/>
                  </a:lnTo>
                  <a:lnTo>
                    <a:pt x="1469644" y="445007"/>
                  </a:lnTo>
                  <a:lnTo>
                    <a:pt x="1498538" y="439187"/>
                  </a:lnTo>
                  <a:lnTo>
                    <a:pt x="1522110" y="423306"/>
                  </a:lnTo>
                  <a:lnTo>
                    <a:pt x="1537991" y="399734"/>
                  </a:lnTo>
                  <a:lnTo>
                    <a:pt x="1543812" y="370839"/>
                  </a:lnTo>
                  <a:lnTo>
                    <a:pt x="1543812" y="74168"/>
                  </a:lnTo>
                  <a:lnTo>
                    <a:pt x="1537991" y="45273"/>
                  </a:lnTo>
                  <a:lnTo>
                    <a:pt x="1522110" y="21701"/>
                  </a:lnTo>
                  <a:lnTo>
                    <a:pt x="1498538" y="5820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38"/>
            <p:cNvSpPr/>
            <p:nvPr/>
          </p:nvSpPr>
          <p:spPr>
            <a:xfrm>
              <a:off x="3287160" y="4285440"/>
              <a:ext cx="1543680" cy="444240"/>
            </a:xfrm>
            <a:custGeom>
              <a:avLst/>
              <a:gdLst/>
              <a:ahLst/>
              <a:rect l="l" t="t" r="r" b="b"/>
              <a:pathLst>
                <a:path w="1544320" h="445135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8" y="0"/>
                  </a:lnTo>
                  <a:lnTo>
                    <a:pt x="1469644" y="0"/>
                  </a:lnTo>
                  <a:lnTo>
                    <a:pt x="1498538" y="5820"/>
                  </a:lnTo>
                  <a:lnTo>
                    <a:pt x="1522110" y="21701"/>
                  </a:lnTo>
                  <a:lnTo>
                    <a:pt x="1537991" y="45273"/>
                  </a:lnTo>
                  <a:lnTo>
                    <a:pt x="1543812" y="74168"/>
                  </a:lnTo>
                  <a:lnTo>
                    <a:pt x="1543812" y="370839"/>
                  </a:lnTo>
                  <a:lnTo>
                    <a:pt x="1537991" y="399734"/>
                  </a:lnTo>
                  <a:lnTo>
                    <a:pt x="1522110" y="423306"/>
                  </a:lnTo>
                  <a:lnTo>
                    <a:pt x="1498538" y="439187"/>
                  </a:lnTo>
                  <a:lnTo>
                    <a:pt x="1469644" y="445007"/>
                  </a:lnTo>
                  <a:lnTo>
                    <a:pt x="74168" y="445007"/>
                  </a:lnTo>
                  <a:lnTo>
                    <a:pt x="45273" y="439187"/>
                  </a:lnTo>
                  <a:lnTo>
                    <a:pt x="21701" y="423306"/>
                  </a:lnTo>
                  <a:lnTo>
                    <a:pt x="5820" y="399734"/>
                  </a:lnTo>
                  <a:lnTo>
                    <a:pt x="0" y="370839"/>
                  </a:lnTo>
                  <a:lnTo>
                    <a:pt x="0" y="74168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39"/>
          <p:cNvSpPr/>
          <p:nvPr/>
        </p:nvSpPr>
        <p:spPr>
          <a:xfrm>
            <a:off x="3722760" y="4344120"/>
            <a:ext cx="6735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Deploy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6" name="Group 40"/>
          <p:cNvGrpSpPr/>
          <p:nvPr/>
        </p:nvGrpSpPr>
        <p:grpSpPr>
          <a:xfrm>
            <a:off x="3354480" y="5562720"/>
            <a:ext cx="1543680" cy="443160"/>
            <a:chOff x="3354480" y="5562720"/>
            <a:chExt cx="1543680" cy="443160"/>
          </a:xfrm>
        </p:grpSpPr>
        <p:sp>
          <p:nvSpPr>
            <p:cNvPr id="197" name="CustomShape 41"/>
            <p:cNvSpPr/>
            <p:nvPr/>
          </p:nvSpPr>
          <p:spPr>
            <a:xfrm>
              <a:off x="3354480" y="5562720"/>
              <a:ext cx="1543680" cy="443160"/>
            </a:xfrm>
            <a:custGeom>
              <a:avLst/>
              <a:gdLst/>
              <a:ahLst/>
              <a:rect l="l" t="t" r="r" b="b"/>
              <a:pathLst>
                <a:path w="1544320" h="443864">
                  <a:moveTo>
                    <a:pt x="1469898" y="0"/>
                  </a:moveTo>
                  <a:lnTo>
                    <a:pt x="73913" y="0"/>
                  </a:lnTo>
                  <a:lnTo>
                    <a:pt x="45166" y="5809"/>
                  </a:lnTo>
                  <a:lnTo>
                    <a:pt x="21669" y="21650"/>
                  </a:lnTo>
                  <a:lnTo>
                    <a:pt x="5816" y="45144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39"/>
                  </a:lnTo>
                  <a:lnTo>
                    <a:pt x="21669" y="421833"/>
                  </a:lnTo>
                  <a:lnTo>
                    <a:pt x="45166" y="437674"/>
                  </a:lnTo>
                  <a:lnTo>
                    <a:pt x="73913" y="443484"/>
                  </a:lnTo>
                  <a:lnTo>
                    <a:pt x="1469898" y="443484"/>
                  </a:lnTo>
                  <a:lnTo>
                    <a:pt x="1498645" y="437674"/>
                  </a:lnTo>
                  <a:lnTo>
                    <a:pt x="1522142" y="421833"/>
                  </a:lnTo>
                  <a:lnTo>
                    <a:pt x="1537995" y="398339"/>
                  </a:lnTo>
                  <a:lnTo>
                    <a:pt x="1543812" y="369569"/>
                  </a:lnTo>
                  <a:lnTo>
                    <a:pt x="1543812" y="73913"/>
                  </a:lnTo>
                  <a:lnTo>
                    <a:pt x="1537995" y="45144"/>
                  </a:lnTo>
                  <a:lnTo>
                    <a:pt x="1522142" y="21650"/>
                  </a:lnTo>
                  <a:lnTo>
                    <a:pt x="1498645" y="5809"/>
                  </a:lnTo>
                  <a:lnTo>
                    <a:pt x="1469898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2"/>
            <p:cNvSpPr/>
            <p:nvPr/>
          </p:nvSpPr>
          <p:spPr>
            <a:xfrm>
              <a:off x="3354480" y="5562720"/>
              <a:ext cx="1543680" cy="443160"/>
            </a:xfrm>
            <a:custGeom>
              <a:avLst/>
              <a:gdLst/>
              <a:ahLst/>
              <a:rect l="l" t="t" r="r" b="b"/>
              <a:pathLst>
                <a:path w="1544320" h="443864">
                  <a:moveTo>
                    <a:pt x="0" y="73913"/>
                  </a:moveTo>
                  <a:lnTo>
                    <a:pt x="5816" y="45144"/>
                  </a:lnTo>
                  <a:lnTo>
                    <a:pt x="21669" y="21650"/>
                  </a:lnTo>
                  <a:lnTo>
                    <a:pt x="45166" y="5809"/>
                  </a:lnTo>
                  <a:lnTo>
                    <a:pt x="73913" y="0"/>
                  </a:lnTo>
                  <a:lnTo>
                    <a:pt x="1469898" y="0"/>
                  </a:lnTo>
                  <a:lnTo>
                    <a:pt x="1498645" y="5809"/>
                  </a:lnTo>
                  <a:lnTo>
                    <a:pt x="1522142" y="21650"/>
                  </a:lnTo>
                  <a:lnTo>
                    <a:pt x="1537995" y="45144"/>
                  </a:lnTo>
                  <a:lnTo>
                    <a:pt x="1543812" y="73913"/>
                  </a:lnTo>
                  <a:lnTo>
                    <a:pt x="1543812" y="369569"/>
                  </a:lnTo>
                  <a:lnTo>
                    <a:pt x="1537995" y="398339"/>
                  </a:lnTo>
                  <a:lnTo>
                    <a:pt x="1522142" y="421833"/>
                  </a:lnTo>
                  <a:lnTo>
                    <a:pt x="1498645" y="437674"/>
                  </a:lnTo>
                  <a:lnTo>
                    <a:pt x="1469898" y="443484"/>
                  </a:lnTo>
                  <a:lnTo>
                    <a:pt x="73913" y="443484"/>
                  </a:lnTo>
                  <a:lnTo>
                    <a:pt x="45166" y="437674"/>
                  </a:lnTo>
                  <a:lnTo>
                    <a:pt x="21669" y="421833"/>
                  </a:lnTo>
                  <a:lnTo>
                    <a:pt x="5816" y="398339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noFill/>
            <a:ln w="12240">
              <a:solidFill>
                <a:srgbClr val="3d88a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CustomShape 43"/>
          <p:cNvSpPr/>
          <p:nvPr/>
        </p:nvSpPr>
        <p:spPr>
          <a:xfrm>
            <a:off x="3757320" y="5620320"/>
            <a:ext cx="7376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Release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44"/>
          <p:cNvSpPr/>
          <p:nvPr/>
        </p:nvSpPr>
        <p:spPr>
          <a:xfrm>
            <a:off x="5359320" y="3570480"/>
            <a:ext cx="8571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1" name="CustomShape 45"/>
          <p:cNvSpPr/>
          <p:nvPr/>
        </p:nvSpPr>
        <p:spPr>
          <a:xfrm>
            <a:off x="5353560" y="4232880"/>
            <a:ext cx="8571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46"/>
          <p:cNvSpPr/>
          <p:nvPr/>
        </p:nvSpPr>
        <p:spPr>
          <a:xfrm>
            <a:off x="5353560" y="4956840"/>
            <a:ext cx="8571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400" spc="-32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400" spc="-32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3" name="CustomShape 47"/>
          <p:cNvSpPr/>
          <p:nvPr/>
        </p:nvSpPr>
        <p:spPr>
          <a:xfrm>
            <a:off x="5336280" y="5565240"/>
            <a:ext cx="8571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e4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04" name="Group 48"/>
          <p:cNvGrpSpPr/>
          <p:nvPr/>
        </p:nvGrpSpPr>
        <p:grpSpPr>
          <a:xfrm>
            <a:off x="3913560" y="2859120"/>
            <a:ext cx="4286520" cy="3573000"/>
            <a:chOff x="3913560" y="2859120"/>
            <a:chExt cx="4286520" cy="3573000"/>
          </a:xfrm>
        </p:grpSpPr>
        <p:sp>
          <p:nvSpPr>
            <p:cNvPr id="205" name="CustomShape 49"/>
            <p:cNvSpPr/>
            <p:nvPr/>
          </p:nvSpPr>
          <p:spPr>
            <a:xfrm>
              <a:off x="3913560" y="4056840"/>
              <a:ext cx="379080" cy="1502280"/>
            </a:xfrm>
            <a:custGeom>
              <a:avLst/>
              <a:gdLst/>
              <a:ahLst/>
              <a:rect l="l" t="t" r="r" b="b"/>
              <a:pathLst>
                <a:path w="379729" h="1503045">
                  <a:moveTo>
                    <a:pt x="345948" y="750570"/>
                  </a:moveTo>
                  <a:lnTo>
                    <a:pt x="259461" y="750570"/>
                  </a:lnTo>
                  <a:lnTo>
                    <a:pt x="259461" y="635508"/>
                  </a:lnTo>
                  <a:lnTo>
                    <a:pt x="86487" y="635508"/>
                  </a:lnTo>
                  <a:lnTo>
                    <a:pt x="86487" y="750570"/>
                  </a:lnTo>
                  <a:lnTo>
                    <a:pt x="0" y="750570"/>
                  </a:lnTo>
                  <a:lnTo>
                    <a:pt x="172974" y="865632"/>
                  </a:lnTo>
                  <a:lnTo>
                    <a:pt x="345948" y="750570"/>
                  </a:lnTo>
                  <a:close/>
                  <a:moveTo>
                    <a:pt x="345948" y="114300"/>
                  </a:moveTo>
                  <a:lnTo>
                    <a:pt x="259461" y="114300"/>
                  </a:lnTo>
                  <a:lnTo>
                    <a:pt x="259461" y="0"/>
                  </a:lnTo>
                  <a:lnTo>
                    <a:pt x="86487" y="0"/>
                  </a:lnTo>
                  <a:lnTo>
                    <a:pt x="86487" y="114300"/>
                  </a:lnTo>
                  <a:lnTo>
                    <a:pt x="0" y="114300"/>
                  </a:lnTo>
                  <a:lnTo>
                    <a:pt x="172974" y="228600"/>
                  </a:lnTo>
                  <a:lnTo>
                    <a:pt x="345948" y="114300"/>
                  </a:lnTo>
                  <a:close/>
                  <a:moveTo>
                    <a:pt x="379476" y="1387602"/>
                  </a:moveTo>
                  <a:lnTo>
                    <a:pt x="292989" y="1387602"/>
                  </a:lnTo>
                  <a:lnTo>
                    <a:pt x="292989" y="1272540"/>
                  </a:lnTo>
                  <a:lnTo>
                    <a:pt x="120015" y="1272540"/>
                  </a:lnTo>
                  <a:lnTo>
                    <a:pt x="120015" y="1387602"/>
                  </a:lnTo>
                  <a:lnTo>
                    <a:pt x="33528" y="1387602"/>
                  </a:lnTo>
                  <a:lnTo>
                    <a:pt x="206502" y="1502664"/>
                  </a:lnTo>
                  <a:lnTo>
                    <a:pt x="379476" y="1387602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0"/>
            <p:cNvSpPr/>
            <p:nvPr/>
          </p:nvSpPr>
          <p:spPr>
            <a:xfrm>
              <a:off x="7450920" y="2859120"/>
              <a:ext cx="749160" cy="3573000"/>
            </a:xfrm>
            <a:custGeom>
              <a:avLst/>
              <a:gdLst/>
              <a:ahLst/>
              <a:rect l="l" t="t" r="r" b="b"/>
              <a:pathLst>
                <a:path w="749934" h="3573779">
                  <a:moveTo>
                    <a:pt x="0" y="0"/>
                  </a:moveTo>
                  <a:lnTo>
                    <a:pt x="75543" y="1268"/>
                  </a:lnTo>
                  <a:lnTo>
                    <a:pt x="145911" y="4905"/>
                  </a:lnTo>
                  <a:lnTo>
                    <a:pt x="209593" y="10662"/>
                  </a:lnTo>
                  <a:lnTo>
                    <a:pt x="265080" y="18287"/>
                  </a:lnTo>
                  <a:lnTo>
                    <a:pt x="310864" y="27533"/>
                  </a:lnTo>
                  <a:lnTo>
                    <a:pt x="367285" y="49881"/>
                  </a:lnTo>
                  <a:lnTo>
                    <a:pt x="374904" y="62484"/>
                  </a:lnTo>
                  <a:lnTo>
                    <a:pt x="374904" y="1724406"/>
                  </a:lnTo>
                  <a:lnTo>
                    <a:pt x="382522" y="1737008"/>
                  </a:lnTo>
                  <a:lnTo>
                    <a:pt x="438943" y="1759356"/>
                  </a:lnTo>
                  <a:lnTo>
                    <a:pt x="484727" y="1768602"/>
                  </a:lnTo>
                  <a:lnTo>
                    <a:pt x="540214" y="1776227"/>
                  </a:lnTo>
                  <a:lnTo>
                    <a:pt x="603896" y="1781984"/>
                  </a:lnTo>
                  <a:lnTo>
                    <a:pt x="674264" y="1785621"/>
                  </a:lnTo>
                  <a:lnTo>
                    <a:pt x="749808" y="1786889"/>
                  </a:lnTo>
                  <a:lnTo>
                    <a:pt x="674264" y="1788158"/>
                  </a:lnTo>
                  <a:lnTo>
                    <a:pt x="603896" y="1791795"/>
                  </a:lnTo>
                  <a:lnTo>
                    <a:pt x="540214" y="1797552"/>
                  </a:lnTo>
                  <a:lnTo>
                    <a:pt x="484727" y="1805177"/>
                  </a:lnTo>
                  <a:lnTo>
                    <a:pt x="438943" y="1814423"/>
                  </a:lnTo>
                  <a:lnTo>
                    <a:pt x="382522" y="1836771"/>
                  </a:lnTo>
                  <a:lnTo>
                    <a:pt x="374904" y="1849374"/>
                  </a:lnTo>
                  <a:lnTo>
                    <a:pt x="374904" y="3511296"/>
                  </a:lnTo>
                  <a:lnTo>
                    <a:pt x="367285" y="3523887"/>
                  </a:lnTo>
                  <a:lnTo>
                    <a:pt x="310864" y="3546230"/>
                  </a:lnTo>
                  <a:lnTo>
                    <a:pt x="265080" y="3555477"/>
                  </a:lnTo>
                  <a:lnTo>
                    <a:pt x="209593" y="3563107"/>
                  </a:lnTo>
                  <a:lnTo>
                    <a:pt x="145911" y="3568869"/>
                  </a:lnTo>
                  <a:lnTo>
                    <a:pt x="75543" y="3572510"/>
                  </a:lnTo>
                  <a:lnTo>
                    <a:pt x="0" y="3573779"/>
                  </a:lnTo>
                </a:path>
              </a:pathLst>
            </a:custGeom>
            <a:noFill/>
            <a:ln w="57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CustomShape 51"/>
          <p:cNvSpPr/>
          <p:nvPr/>
        </p:nvSpPr>
        <p:spPr>
          <a:xfrm>
            <a:off x="8520120" y="3407760"/>
            <a:ext cx="2425320" cy="28872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2"/>
          <p:cNvSpPr/>
          <p:nvPr/>
        </p:nvSpPr>
        <p:spPr>
          <a:xfrm>
            <a:off x="9015840" y="4020480"/>
            <a:ext cx="14191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Jenkins</a:t>
            </a:r>
            <a:r>
              <a:rPr b="0" lang="en-IN" sz="2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9" name="CustomShape 53"/>
          <p:cNvSpPr/>
          <p:nvPr/>
        </p:nvSpPr>
        <p:spPr>
          <a:xfrm>
            <a:off x="7414560" y="3621960"/>
            <a:ext cx="329400" cy="20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" rot="5400000">
            <a:noAutofit/>
          </a:bodyPr>
          <a:p>
            <a:pPr marL="12600">
              <a:lnSpc>
                <a:spcPts val="2381"/>
              </a:lnSpc>
            </a:pPr>
            <a:r>
              <a:rPr b="0" lang="en-IN" sz="2400" spc="-15" strike="noStrike">
                <a:solidFill>
                  <a:srgbClr val="000000"/>
                </a:solidFill>
                <a:latin typeface="Calibri"/>
                <a:ea typeface="DejaVu Sans"/>
              </a:rPr>
              <a:t>Groovy</a:t>
            </a:r>
            <a:r>
              <a:rPr b="0" lang="en-IN" sz="24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Scripting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54"/>
          <p:cNvSpPr/>
          <p:nvPr/>
        </p:nvSpPr>
        <p:spPr>
          <a:xfrm>
            <a:off x="950400" y="1833120"/>
            <a:ext cx="3839760" cy="25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9720" bIns="0">
            <a:spAutoFit/>
          </a:bodyPr>
          <a:p>
            <a:pPr marL="621000" algn="ctr">
              <a:lnSpc>
                <a:spcPct val="100000"/>
              </a:lnSpc>
              <a:spcBef>
                <a:spcPts val="1494"/>
              </a:spcBef>
              <a:tabLst>
                <a:tab algn="l" pos="3241080"/>
              </a:tabLst>
            </a:pPr>
            <a:r>
              <a:rPr b="0" lang="en-IN" sz="3600" spc="-1" strike="noStrike" baseline="1000">
                <a:solidFill>
                  <a:srgbClr val="000000"/>
                </a:solidFill>
                <a:latin typeface="Calibri"/>
                <a:ea typeface="DejaVu Sans"/>
              </a:rPr>
              <a:t>Job1</a:t>
            </a:r>
            <a:r>
              <a:rPr b="0" lang="en-IN" sz="3600" spc="-1" strike="noStrike" baseline="1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Job2</a:t>
            </a:r>
            <a:endParaRPr b="0" lang="en-IN" sz="2400" spc="-1" strike="noStrike">
              <a:latin typeface="Arial"/>
            </a:endParaRPr>
          </a:p>
          <a:p>
            <a:pPr marL="621000" algn="ctr">
              <a:lnSpc>
                <a:spcPct val="100000"/>
              </a:lnSpc>
              <a:spcBef>
                <a:spcPts val="1389"/>
              </a:spcBef>
              <a:tabLst>
                <a:tab algn="l" pos="3241080"/>
              </a:tabLst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Pipeline Job with</a:t>
            </a:r>
            <a:r>
              <a:rPr b="0" lang="en-IN" sz="2400" spc="-86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0000"/>
                </a:solidFill>
                <a:latin typeface="Calibri"/>
                <a:ea typeface="DejaVu Sans"/>
              </a:rPr>
              <a:t>Scripting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1" name="CustomShape 55"/>
          <p:cNvSpPr/>
          <p:nvPr/>
        </p:nvSpPr>
        <p:spPr>
          <a:xfrm>
            <a:off x="1044720" y="263160"/>
            <a:ext cx="43070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Build And </a:t>
            </a:r>
            <a:r>
              <a:rPr b="0" lang="en-IN" sz="2400" spc="-7" strike="noStrike">
                <a:solidFill>
                  <a:srgbClr val="ff0000"/>
                </a:solidFill>
                <a:latin typeface="Calibri"/>
              </a:rPr>
              <a:t>Delivery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Pipeline</a:t>
            </a:r>
            <a:r>
              <a:rPr b="0" lang="en-IN" sz="2400" spc="-106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Plugins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602000" y="405000"/>
            <a:ext cx="27277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310" strike="noStrike">
                <a:solidFill>
                  <a:srgbClr val="56bbe4"/>
                </a:solidFill>
                <a:latin typeface="Arial"/>
              </a:rPr>
              <a:t>Types </a:t>
            </a:r>
            <a:r>
              <a:rPr b="0" lang="en-IN" sz="3200" spc="-32" strike="noStrike">
                <a:solidFill>
                  <a:srgbClr val="56bbe4"/>
                </a:solidFill>
                <a:latin typeface="Arial"/>
              </a:rPr>
              <a:t>of</a:t>
            </a:r>
            <a:r>
              <a:rPr b="0" lang="en-IN" sz="3200" spc="-197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160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602000" y="1463400"/>
            <a:ext cx="21322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6920" indent="-273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Scripted</a:t>
            </a:r>
            <a:r>
              <a:rPr b="0" lang="en-IN" sz="18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Pipeline</a:t>
            </a:r>
            <a:endParaRPr b="0" lang="en-IN" sz="18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Declarative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Pipeline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602000" y="405000"/>
            <a:ext cx="28429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160" strike="noStrike">
                <a:solidFill>
                  <a:srgbClr val="56bbe4"/>
                </a:solidFill>
                <a:latin typeface="Arial"/>
              </a:rPr>
              <a:t>Pipeline</a:t>
            </a:r>
            <a:r>
              <a:rPr b="0" lang="en-IN" sz="3200" spc="-307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182" strike="noStrike">
                <a:solidFill>
                  <a:srgbClr val="56bbe4"/>
                </a:solidFill>
                <a:latin typeface="Arial"/>
              </a:rPr>
              <a:t>concepts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153080" y="1173600"/>
            <a:ext cx="9790560" cy="53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noAutofit/>
          </a:bodyPr>
          <a:p>
            <a:pPr marL="688320" indent="-2736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ff0000"/>
                </a:solidFill>
                <a:latin typeface="Calibri"/>
              </a:rPr>
              <a:t>Pipeline</a:t>
            </a:r>
            <a:endParaRPr b="0" lang="en-IN" sz="1700" spc="-1" strike="noStrike">
              <a:latin typeface="Arial"/>
            </a:endParaRPr>
          </a:p>
          <a:p>
            <a:pPr marL="687600" indent="-273600">
              <a:lnSpc>
                <a:spcPct val="110000"/>
              </a:lnSpc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Pipeline is a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user-defined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model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CD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pipeline. A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Pipeline’s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code defines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your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entire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build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process, 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which typically includes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stages 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building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application, testing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 and then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delivering</a:t>
            </a:r>
            <a:r>
              <a:rPr b="0" lang="en-IN" sz="1700" spc="-23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it.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Also,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IN" sz="1700" spc="-1" strike="noStrike">
                <a:solidFill>
                  <a:srgbClr val="0000ff"/>
                </a:solidFill>
                <a:latin typeface="Calibri"/>
              </a:rPr>
              <a:t>pipeline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block is a </a:t>
            </a:r>
            <a:r>
              <a:rPr b="1" i="1" lang="en-IN" sz="1700" spc="-21" strike="noStrike">
                <a:solidFill>
                  <a:srgbClr val="000000"/>
                </a:solidFill>
                <a:latin typeface="Calibri"/>
              </a:rPr>
              <a:t>key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part </a:t>
            </a:r>
            <a:r>
              <a:rPr b="1" i="1" lang="en-IN" sz="1700" spc="-7" strike="noStrike">
                <a:solidFill>
                  <a:srgbClr val="000000"/>
                </a:solidFill>
                <a:latin typeface="Calibri"/>
              </a:rPr>
              <a:t>of Declarative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Pipeline</a:t>
            </a:r>
            <a:r>
              <a:rPr b="1" i="1" lang="en-IN" sz="17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IN" sz="1700" spc="-12" strike="noStrike">
                <a:solidFill>
                  <a:srgbClr val="000000"/>
                </a:solidFill>
                <a:latin typeface="Calibri"/>
              </a:rPr>
              <a:t>syntax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ff0000"/>
                </a:solidFill>
                <a:latin typeface="Calibri"/>
              </a:rPr>
              <a:t>Node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node is a machine which is part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 Jenkins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environment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and is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capable of executing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1700" spc="-21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Pipeline.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Also,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IN" sz="1700" spc="-7" strike="noStrike">
                <a:solidFill>
                  <a:srgbClr val="0000ff"/>
                </a:solidFill>
                <a:latin typeface="Calibri"/>
              </a:rPr>
              <a:t>node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block is a </a:t>
            </a:r>
            <a:r>
              <a:rPr b="1" i="1" lang="en-IN" sz="1700" spc="-21" strike="noStrike">
                <a:solidFill>
                  <a:srgbClr val="000000"/>
                </a:solidFill>
                <a:latin typeface="Calibri"/>
              </a:rPr>
              <a:t>key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part </a:t>
            </a:r>
            <a:r>
              <a:rPr b="1" i="1" lang="en-IN" sz="17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1" i="1" lang="en-IN" sz="1700" spc="-12" strike="noStrike">
                <a:solidFill>
                  <a:srgbClr val="000000"/>
                </a:solidFill>
                <a:latin typeface="Calibri"/>
              </a:rPr>
              <a:t>Scripted </a:t>
            </a:r>
            <a:r>
              <a:rPr b="1" i="1" lang="en-IN" sz="1700" spc="-1" strike="noStrike">
                <a:solidFill>
                  <a:srgbClr val="000000"/>
                </a:solidFill>
                <a:latin typeface="Calibri"/>
              </a:rPr>
              <a:t>Pipeline</a:t>
            </a:r>
            <a:r>
              <a:rPr b="1" i="1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IN" sz="1700" spc="-12" strike="noStrike">
                <a:solidFill>
                  <a:srgbClr val="000000"/>
                </a:solidFill>
                <a:latin typeface="Calibri"/>
              </a:rPr>
              <a:t>syntax.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2" strike="noStrike">
                <a:solidFill>
                  <a:srgbClr val="ff0000"/>
                </a:solidFill>
                <a:latin typeface="Calibri"/>
              </a:rPr>
              <a:t>Stage</a:t>
            </a:r>
            <a:endParaRPr b="0" lang="en-IN" sz="1700" spc="-1" strike="noStrike">
              <a:latin typeface="Arial"/>
            </a:endParaRPr>
          </a:p>
          <a:p>
            <a:pPr marL="687600" indent="-273600">
              <a:lnSpc>
                <a:spcPct val="110000"/>
              </a:lnSpc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stage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block defines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conceptually distinct subset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tasks performed through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entire Pipeline </a:t>
            </a:r>
            <a:r>
              <a:rPr b="0" lang="en-IN" sz="1700" spc="1" strike="noStrike">
                <a:solidFill>
                  <a:srgbClr val="000000"/>
                </a:solidFill>
                <a:latin typeface="Calibri"/>
              </a:rPr>
              <a:t>(e.g. 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"Build", 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"Test"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and "Deploy"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stages),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which is used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by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many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plugins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to visualize or present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Jenkins  Pipeline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status/progress.</a:t>
            </a:r>
            <a:endParaRPr b="0" lang="en-IN" sz="1700" spc="-1" strike="noStrike">
              <a:latin typeface="Arial"/>
            </a:endParaRPr>
          </a:p>
          <a:p>
            <a:pPr marL="688320" indent="-27360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2" strike="noStrike">
                <a:solidFill>
                  <a:srgbClr val="ff0000"/>
                </a:solidFill>
                <a:latin typeface="Calibri"/>
              </a:rPr>
              <a:t>Step</a:t>
            </a:r>
            <a:endParaRPr b="0" lang="en-IN" sz="1700" spc="-1" strike="noStrike">
              <a:latin typeface="Arial"/>
            </a:endParaRPr>
          </a:p>
          <a:p>
            <a:pPr marL="687600" indent="-273600">
              <a:lnSpc>
                <a:spcPct val="110000"/>
              </a:lnSpc>
              <a:buClr>
                <a:srgbClr val="000000"/>
              </a:buClr>
              <a:buFont typeface="Arial"/>
              <a:buChar char="▪"/>
              <a:tabLst>
                <a:tab algn="l" pos="687600"/>
                <a:tab algn="l" pos="68832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single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task. 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Fundamentally,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step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tells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Jenkins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what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at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particular point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in time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(or "step"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in the 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process).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For example,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execute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 shell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command 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make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use the sh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step: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sh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'make'.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When a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plugin</a:t>
            </a:r>
            <a:endParaRPr b="0" lang="en-IN" sz="1700" spc="-1" strike="noStrike">
              <a:latin typeface="Arial"/>
            </a:endParaRPr>
          </a:p>
          <a:p>
            <a:pPr marL="687600">
              <a:lnSpc>
                <a:spcPct val="100000"/>
              </a:lnSpc>
              <a:spcBef>
                <a:spcPts val="204"/>
              </a:spcBef>
              <a:tabLst>
                <a:tab algn="l" pos="687600"/>
                <a:tab algn="l" pos="688320"/>
              </a:tabLst>
            </a:pP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extends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 Pipeline DSL,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typically means the plugin has implemented a 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new</a:t>
            </a:r>
            <a:r>
              <a:rPr b="0" lang="en-IN" sz="1700" spc="-27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step.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43680" y="1202400"/>
            <a:ext cx="9569880" cy="45000"/>
          </a:xfrm>
          <a:custGeom>
            <a:avLst/>
            <a:gdLst/>
            <a:ahLst/>
            <a:rect l="l" t="t" r="r" b="b"/>
            <a:pathLst>
              <a:path w="9570720" h="45719">
                <a:moveTo>
                  <a:pt x="9570720" y="0"/>
                </a:moveTo>
                <a:lnTo>
                  <a:pt x="0" y="0"/>
                </a:lnTo>
                <a:lnTo>
                  <a:pt x="0" y="45720"/>
                </a:lnTo>
                <a:lnTo>
                  <a:pt x="9570720" y="45720"/>
                </a:lnTo>
                <a:lnTo>
                  <a:pt x="957072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1602000" y="405000"/>
            <a:ext cx="27208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171" strike="noStrike">
                <a:solidFill>
                  <a:srgbClr val="56bbe4"/>
                </a:solidFill>
                <a:latin typeface="Arial"/>
              </a:rPr>
              <a:t>Scripted</a:t>
            </a:r>
            <a:r>
              <a:rPr b="0" lang="en-IN" sz="3200" spc="-282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160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76000" y="1502640"/>
            <a:ext cx="3522600" cy="4170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4203360" y="2401560"/>
            <a:ext cx="7724520" cy="260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602000" y="405000"/>
            <a:ext cx="1774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245" strike="noStrike">
                <a:solidFill>
                  <a:srgbClr val="56bbe4"/>
                </a:solidFill>
                <a:latin typeface="Arial"/>
              </a:rPr>
              <a:t>Jenkins</a:t>
            </a:r>
            <a:r>
              <a:rPr b="0" lang="en-IN" sz="3200" spc="-290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41" strike="noStrike">
                <a:solidFill>
                  <a:srgbClr val="56bbe4"/>
                </a:solidFill>
                <a:latin typeface="Arial"/>
              </a:rPr>
              <a:t>file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602000" y="1463400"/>
            <a:ext cx="936432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>
            <a:spAutoFit/>
          </a:bodyPr>
          <a:p>
            <a:pPr marL="286560" indent="-273600">
              <a:lnSpc>
                <a:spcPts val="1939"/>
              </a:lnSpc>
              <a:spcBef>
                <a:spcPts val="346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Jenkinsfile is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text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file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that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contains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definition of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Jenkins Pipeline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checked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into source 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control.</a:t>
            </a:r>
            <a:endParaRPr b="0" lang="en-IN" sz="18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1800" spc="-12" strike="noStrike" u="heavy">
                <a:solidFill>
                  <a:srgbClr val="0000ff"/>
                </a:solidFill>
                <a:uFill>
                  <a:solidFill>
                    <a:srgbClr val="56bbe4"/>
                  </a:solidFill>
                </a:uFill>
                <a:latin typeface="Calibri"/>
                <a:ea typeface="DejaVu Sans"/>
                <a:hlinkClick r:id="rId1"/>
              </a:rPr>
              <a:t>https://jenkins.io/doc/book/pipeline/jenkinsfile/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43680" y="1202400"/>
            <a:ext cx="9569880" cy="45000"/>
          </a:xfrm>
          <a:custGeom>
            <a:avLst/>
            <a:gdLst/>
            <a:ahLst/>
            <a:rect l="l" t="t" r="r" b="b"/>
            <a:pathLst>
              <a:path w="9570720" h="45719">
                <a:moveTo>
                  <a:pt x="9570720" y="0"/>
                </a:moveTo>
                <a:lnTo>
                  <a:pt x="0" y="0"/>
                </a:lnTo>
                <a:lnTo>
                  <a:pt x="0" y="45720"/>
                </a:lnTo>
                <a:lnTo>
                  <a:pt x="9570720" y="45720"/>
                </a:lnTo>
                <a:lnTo>
                  <a:pt x="957072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1602000" y="405000"/>
            <a:ext cx="319284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177" strike="noStrike">
                <a:solidFill>
                  <a:srgbClr val="56bbe4"/>
                </a:solidFill>
                <a:latin typeface="Arial"/>
              </a:rPr>
              <a:t>Declarative</a:t>
            </a:r>
            <a:r>
              <a:rPr b="0" lang="en-IN" sz="3200" spc="-276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160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684080" y="1398960"/>
            <a:ext cx="3359880" cy="5017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5969160" y="2418480"/>
            <a:ext cx="5250600" cy="2371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02000" y="405000"/>
            <a:ext cx="27946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140" strike="noStrike">
                <a:solidFill>
                  <a:srgbClr val="56bbe4"/>
                </a:solidFill>
                <a:latin typeface="Arial"/>
              </a:rPr>
              <a:t>What </a:t>
            </a:r>
            <a:r>
              <a:rPr b="0" lang="en-IN" sz="3200" spc="-185" strike="noStrike">
                <a:solidFill>
                  <a:srgbClr val="56bbe4"/>
                </a:solidFill>
                <a:latin typeface="Arial"/>
              </a:rPr>
              <a:t>is</a:t>
            </a:r>
            <a:r>
              <a:rPr b="0" lang="en-IN" sz="3200" spc="-355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182" strike="noStrike">
                <a:solidFill>
                  <a:srgbClr val="56bbe4"/>
                </a:solidFill>
                <a:latin typeface="Arial"/>
              </a:rPr>
              <a:t>Pipeline?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602000" y="1463400"/>
            <a:ext cx="882396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>
            <a:spAutoFit/>
          </a:bodyPr>
          <a:p>
            <a:pPr marL="286560" indent="-273600">
              <a:lnSpc>
                <a:spcPts val="1939"/>
              </a:lnSpc>
              <a:spcBef>
                <a:spcPts val="346"/>
              </a:spcBef>
              <a:buClr>
                <a:srgbClr val="000000"/>
              </a:buClr>
              <a:buFont typeface="Arial"/>
              <a:buChar char="▪"/>
              <a:tabLst>
                <a:tab algn="l" pos="286560"/>
                <a:tab algn="l" pos="2869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Jenkins,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pipeline is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group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of events or jobs which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are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interlinked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with one another in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sequence.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543120" y="2286000"/>
            <a:ext cx="5878440" cy="1524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677960" y="4031280"/>
            <a:ext cx="5951880" cy="199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02000" y="405000"/>
            <a:ext cx="64897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182" strike="noStrike">
                <a:solidFill>
                  <a:srgbClr val="56bbe4"/>
                </a:solidFill>
                <a:latin typeface="Arial"/>
              </a:rPr>
              <a:t>How </a:t>
            </a:r>
            <a:r>
              <a:rPr b="0" lang="en-IN" sz="3200" spc="7" strike="noStrike">
                <a:solidFill>
                  <a:srgbClr val="56bbe4"/>
                </a:solidFill>
                <a:latin typeface="Arial"/>
              </a:rPr>
              <a:t>to </a:t>
            </a:r>
            <a:r>
              <a:rPr b="0" lang="en-IN" sz="3200" spc="-126" strike="noStrike">
                <a:solidFill>
                  <a:srgbClr val="56bbe4"/>
                </a:solidFill>
                <a:latin typeface="Arial"/>
              </a:rPr>
              <a:t>setup </a:t>
            </a:r>
            <a:r>
              <a:rPr b="0" lang="en-IN" sz="3200" spc="-327" strike="noStrike">
                <a:solidFill>
                  <a:srgbClr val="56bbe4"/>
                </a:solidFill>
                <a:latin typeface="Arial"/>
              </a:rPr>
              <a:t>BUILD </a:t>
            </a:r>
            <a:r>
              <a:rPr b="0" lang="en-IN" sz="3200" spc="-386" strike="noStrike">
                <a:solidFill>
                  <a:srgbClr val="56bbe4"/>
                </a:solidFill>
                <a:latin typeface="Arial"/>
              </a:rPr>
              <a:t>PIPELINE </a:t>
            </a:r>
            <a:r>
              <a:rPr b="0" lang="en-IN" sz="3200" spc="-60" strike="noStrike">
                <a:solidFill>
                  <a:srgbClr val="56bbe4"/>
                </a:solidFill>
                <a:latin typeface="Arial"/>
              </a:rPr>
              <a:t>in</a:t>
            </a:r>
            <a:r>
              <a:rPr b="0" lang="en-IN" sz="3200" spc="-582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200" spc="-231" strike="noStrike">
                <a:solidFill>
                  <a:srgbClr val="56bbe4"/>
                </a:solidFill>
                <a:latin typeface="Arial"/>
              </a:rPr>
              <a:t>Jenkins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602000" y="1430280"/>
            <a:ext cx="8910360" cy="33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50000"/>
              </a:lnSpc>
              <a:spcBef>
                <a:spcPts val="96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Step1: Chain </a:t>
            </a:r>
            <a:r>
              <a:rPr b="0" lang="en-IN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required jobs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sequence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b="0" lang="en-IN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upstream/downstream jobs  </a:t>
            </a:r>
            <a:r>
              <a:rPr b="0" lang="en-IN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Step2: </a:t>
            </a:r>
            <a:r>
              <a:rPr b="0" lang="en-IN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Install </a:t>
            </a:r>
            <a:r>
              <a:rPr b="0" i="1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Build Pipeline</a:t>
            </a:r>
            <a:r>
              <a:rPr b="0" i="1" lang="en-IN" sz="2400" spc="-60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Plugin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6"/>
              </a:spcBef>
            </a:pPr>
            <a:r>
              <a:rPr b="0" lang="en-IN" sz="2400" spc="-7" strike="noStrike">
                <a:solidFill>
                  <a:srgbClr val="ff0000"/>
                </a:solidFill>
                <a:latin typeface="Calibri"/>
                <a:ea typeface="DejaVu Sans"/>
              </a:rPr>
              <a:t>Step3:</a:t>
            </a:r>
            <a:r>
              <a:rPr b="0" lang="en-IN" sz="2400" spc="-26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Add</a:t>
            </a:r>
            <a:endParaRPr b="0" lang="en-IN" sz="2400" spc="-1" strike="noStrike">
              <a:latin typeface="Arial"/>
            </a:endParaRPr>
          </a:p>
          <a:p>
            <a:pPr marL="927000">
              <a:lnSpc>
                <a:spcPts val="4320"/>
              </a:lnSpc>
              <a:spcBef>
                <a:spcPts val="380"/>
              </a:spcBef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Build Pipeline </a:t>
            </a:r>
            <a:r>
              <a:rPr b="0" lang="en-IN" sz="2400" spc="-12" strike="noStrike">
                <a:solidFill>
                  <a:srgbClr val="ff0000"/>
                </a:solidFill>
                <a:latin typeface="Calibri"/>
                <a:ea typeface="DejaVu Sans"/>
              </a:rPr>
              <a:t>View  Configure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ff0000"/>
                </a:solidFill>
                <a:latin typeface="Calibri"/>
                <a:ea typeface="DejaVu Sans"/>
              </a:rPr>
              <a:t>view</a:t>
            </a:r>
            <a:r>
              <a:rPr b="0" lang="en-IN" sz="2400" spc="-86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0000"/>
                </a:solidFill>
                <a:latin typeface="Calibri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60"/>
              </a:spcBef>
            </a:pPr>
            <a:r>
              <a:rPr b="0" lang="en-IN" sz="2400" spc="-7" strike="noStrike">
                <a:solidFill>
                  <a:srgbClr val="ff0000"/>
                </a:solidFill>
                <a:latin typeface="Calibri"/>
                <a:ea typeface="DejaVu Sans"/>
              </a:rPr>
              <a:t>Step4: </a:t>
            </a:r>
            <a:r>
              <a:rPr b="0" lang="en-IN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Run and</a:t>
            </a:r>
            <a:r>
              <a:rPr b="0" lang="en-IN" sz="2400" spc="-26" strike="noStrike">
                <a:solidFill>
                  <a:srgbClr val="ff0000"/>
                </a:solidFill>
                <a:latin typeface="Calibri"/>
                <a:ea typeface="DejaVu Sans"/>
              </a:rPr>
              <a:t> Validate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02000" y="405000"/>
            <a:ext cx="9961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401" strike="noStrike">
                <a:solidFill>
                  <a:srgbClr val="56bbe4"/>
                </a:solidFill>
                <a:latin typeface="Arial"/>
              </a:rPr>
              <a:t>D</a:t>
            </a:r>
            <a:r>
              <a:rPr b="0" lang="en-IN" sz="3200" spc="-225" strike="noStrike">
                <a:solidFill>
                  <a:srgbClr val="56bbe4"/>
                </a:solidFill>
                <a:latin typeface="Arial"/>
              </a:rPr>
              <a:t>e</a:t>
            </a:r>
            <a:r>
              <a:rPr b="0" lang="en-IN" sz="3200" spc="-177" strike="noStrike">
                <a:solidFill>
                  <a:srgbClr val="56bbe4"/>
                </a:solidFill>
                <a:latin typeface="Arial"/>
              </a:rPr>
              <a:t>m</a:t>
            </a:r>
            <a:r>
              <a:rPr b="0" lang="en-IN" sz="3200" spc="-111" strike="noStrike">
                <a:solidFill>
                  <a:srgbClr val="56bbe4"/>
                </a:solidFill>
                <a:latin typeface="Arial"/>
              </a:rPr>
              <a:t>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912680" y="3137760"/>
            <a:ext cx="1947600" cy="639360"/>
          </a:xfrm>
          <a:prstGeom prst="rect">
            <a:avLst/>
          </a:pr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>
            <a:spAutoFit/>
          </a:bodyPr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Sample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Build</a:t>
            </a:r>
            <a:r>
              <a:rPr b="0" lang="en-IN" sz="20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Job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026240" y="3160800"/>
            <a:ext cx="2148120" cy="638640"/>
          </a:xfrm>
          <a:prstGeom prst="rect">
            <a:avLst/>
          </a:prstGeom>
          <a:solidFill>
            <a:srgbClr val="e25f5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92160">
              <a:lnSpc>
                <a:spcPct val="100000"/>
              </a:lnSpc>
              <a:spcBef>
                <a:spcPts val="230"/>
              </a:spcBef>
            </a:pP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Sample Deploy</a:t>
            </a:r>
            <a:r>
              <a:rPr b="0" lang="en-IN" sz="20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Job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286680" y="3162240"/>
            <a:ext cx="1834560" cy="640080"/>
          </a:xfrm>
          <a:prstGeom prst="rect">
            <a:avLst/>
          </a:prstGeom>
          <a:solidFill>
            <a:srgbClr val="b86c1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>
            <a:spAutoFit/>
          </a:bodyPr>
          <a:p>
            <a:pPr marL="92160">
              <a:lnSpc>
                <a:spcPct val="100000"/>
              </a:lnSpc>
              <a:spcBef>
                <a:spcPts val="241"/>
              </a:spcBef>
            </a:pP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Sample </a:t>
            </a:r>
            <a:r>
              <a:rPr b="0" lang="en-IN" sz="2000" spc="-55" strike="noStrike">
                <a:solidFill>
                  <a:srgbClr val="ffffff"/>
                </a:solidFill>
                <a:latin typeface="Calibri"/>
                <a:ea typeface="DejaVu Sans"/>
              </a:rPr>
              <a:t>Test</a:t>
            </a:r>
            <a:r>
              <a:rPr b="0" lang="en-IN" sz="20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Job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232480" y="3162240"/>
            <a:ext cx="2223000" cy="640080"/>
          </a:xfrm>
          <a:prstGeom prst="rect">
            <a:avLst/>
          </a:prstGeom>
          <a:solidFill>
            <a:srgbClr val="828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>
            <a:spAutoFit/>
          </a:bodyPr>
          <a:p>
            <a:pPr marL="92160">
              <a:lnSpc>
                <a:spcPct val="100000"/>
              </a:lnSpc>
              <a:spcBef>
                <a:spcPts val="241"/>
              </a:spcBef>
            </a:pP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Sample Release</a:t>
            </a:r>
            <a:r>
              <a:rPr b="0" lang="en-IN" sz="20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Job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34" name="Group 6"/>
          <p:cNvGrpSpPr/>
          <p:nvPr/>
        </p:nvGrpSpPr>
        <p:grpSpPr>
          <a:xfrm>
            <a:off x="2894040" y="2435400"/>
            <a:ext cx="1623600" cy="702360"/>
            <a:chOff x="2894040" y="2435400"/>
            <a:chExt cx="1623600" cy="702360"/>
          </a:xfrm>
        </p:grpSpPr>
        <p:sp>
          <p:nvSpPr>
            <p:cNvPr id="135" name="CustomShape 7"/>
            <p:cNvSpPr/>
            <p:nvPr/>
          </p:nvSpPr>
          <p:spPr>
            <a:xfrm>
              <a:off x="2894040" y="2435400"/>
              <a:ext cx="1623600" cy="702360"/>
            </a:xfrm>
            <a:custGeom>
              <a:avLst/>
              <a:gdLst/>
              <a:ahLst/>
              <a:rect l="l" t="t" r="r" b="b"/>
              <a:pathLst>
                <a:path w="1624329" h="702944">
                  <a:moveTo>
                    <a:pt x="1623949" y="526923"/>
                  </a:moveTo>
                  <a:lnTo>
                    <a:pt x="1536192" y="526923"/>
                  </a:lnTo>
                  <a:lnTo>
                    <a:pt x="1522120" y="478751"/>
                  </a:lnTo>
                  <a:lnTo>
                    <a:pt x="1504937" y="432244"/>
                  </a:lnTo>
                  <a:lnTo>
                    <a:pt x="1484757" y="387489"/>
                  </a:lnTo>
                  <a:lnTo>
                    <a:pt x="1461731" y="344614"/>
                  </a:lnTo>
                  <a:lnTo>
                    <a:pt x="1435976" y="303733"/>
                  </a:lnTo>
                  <a:lnTo>
                    <a:pt x="1407655" y="264934"/>
                  </a:lnTo>
                  <a:lnTo>
                    <a:pt x="1376883" y="228333"/>
                  </a:lnTo>
                  <a:lnTo>
                    <a:pt x="1343812" y="194043"/>
                  </a:lnTo>
                  <a:lnTo>
                    <a:pt x="1308569" y="162166"/>
                  </a:lnTo>
                  <a:lnTo>
                    <a:pt x="1271282" y="132816"/>
                  </a:lnTo>
                  <a:lnTo>
                    <a:pt x="1232115" y="106095"/>
                  </a:lnTo>
                  <a:lnTo>
                    <a:pt x="1191183" y="82105"/>
                  </a:lnTo>
                  <a:lnTo>
                    <a:pt x="1148626" y="60972"/>
                  </a:lnTo>
                  <a:lnTo>
                    <a:pt x="1104582" y="42799"/>
                  </a:lnTo>
                  <a:lnTo>
                    <a:pt x="1059205" y="27673"/>
                  </a:lnTo>
                  <a:lnTo>
                    <a:pt x="1012596" y="15735"/>
                  </a:lnTo>
                  <a:lnTo>
                    <a:pt x="964920" y="7073"/>
                  </a:lnTo>
                  <a:lnTo>
                    <a:pt x="916305" y="1790"/>
                  </a:lnTo>
                  <a:lnTo>
                    <a:pt x="866902" y="0"/>
                  </a:lnTo>
                  <a:lnTo>
                    <a:pt x="743915" y="0"/>
                  </a:lnTo>
                  <a:lnTo>
                    <a:pt x="743915" y="2146"/>
                  </a:lnTo>
                  <a:lnTo>
                    <a:pt x="738720" y="1727"/>
                  </a:lnTo>
                  <a:lnTo>
                    <a:pt x="740664" y="1790"/>
                  </a:lnTo>
                  <a:lnTo>
                    <a:pt x="743915" y="2146"/>
                  </a:lnTo>
                  <a:lnTo>
                    <a:pt x="743915" y="0"/>
                  </a:lnTo>
                  <a:lnTo>
                    <a:pt x="691261" y="0"/>
                  </a:lnTo>
                  <a:lnTo>
                    <a:pt x="643928" y="1625"/>
                  </a:lnTo>
                  <a:lnTo>
                    <a:pt x="597458" y="6426"/>
                  </a:lnTo>
                  <a:lnTo>
                    <a:pt x="551942" y="14287"/>
                  </a:lnTo>
                  <a:lnTo>
                    <a:pt x="507492" y="25107"/>
                  </a:lnTo>
                  <a:lnTo>
                    <a:pt x="464210" y="38785"/>
                  </a:lnTo>
                  <a:lnTo>
                    <a:pt x="422186" y="55219"/>
                  </a:lnTo>
                  <a:lnTo>
                    <a:pt x="381546" y="74307"/>
                  </a:lnTo>
                  <a:lnTo>
                    <a:pt x="342366" y="95935"/>
                  </a:lnTo>
                  <a:lnTo>
                    <a:pt x="304774" y="120002"/>
                  </a:lnTo>
                  <a:lnTo>
                    <a:pt x="268846" y="146405"/>
                  </a:lnTo>
                  <a:lnTo>
                    <a:pt x="234708" y="175031"/>
                  </a:lnTo>
                  <a:lnTo>
                    <a:pt x="202463" y="205790"/>
                  </a:lnTo>
                  <a:lnTo>
                    <a:pt x="172199" y="238569"/>
                  </a:lnTo>
                  <a:lnTo>
                    <a:pt x="144030" y="273265"/>
                  </a:lnTo>
                  <a:lnTo>
                    <a:pt x="118059" y="309778"/>
                  </a:lnTo>
                  <a:lnTo>
                    <a:pt x="94373" y="347980"/>
                  </a:lnTo>
                  <a:lnTo>
                    <a:pt x="73088" y="387807"/>
                  </a:lnTo>
                  <a:lnTo>
                    <a:pt x="54317" y="429107"/>
                  </a:lnTo>
                  <a:lnTo>
                    <a:pt x="38150" y="471817"/>
                  </a:lnTo>
                  <a:lnTo>
                    <a:pt x="24688" y="515810"/>
                  </a:lnTo>
                  <a:lnTo>
                    <a:pt x="14033" y="560984"/>
                  </a:lnTo>
                  <a:lnTo>
                    <a:pt x="6299" y="607237"/>
                  </a:lnTo>
                  <a:lnTo>
                    <a:pt x="1587" y="654469"/>
                  </a:lnTo>
                  <a:lnTo>
                    <a:pt x="0" y="702564"/>
                  </a:lnTo>
                  <a:lnTo>
                    <a:pt x="175641" y="702564"/>
                  </a:lnTo>
                  <a:lnTo>
                    <a:pt x="177215" y="654723"/>
                  </a:lnTo>
                  <a:lnTo>
                    <a:pt x="181914" y="607656"/>
                  </a:lnTo>
                  <a:lnTo>
                    <a:pt x="189611" y="561505"/>
                  </a:lnTo>
                  <a:lnTo>
                    <a:pt x="200228" y="516369"/>
                  </a:lnTo>
                  <a:lnTo>
                    <a:pt x="213664" y="472376"/>
                  </a:lnTo>
                  <a:lnTo>
                    <a:pt x="229819" y="429615"/>
                  </a:lnTo>
                  <a:lnTo>
                    <a:pt x="248589" y="388213"/>
                  </a:lnTo>
                  <a:lnTo>
                    <a:pt x="269887" y="348272"/>
                  </a:lnTo>
                  <a:lnTo>
                    <a:pt x="293624" y="309905"/>
                  </a:lnTo>
                  <a:lnTo>
                    <a:pt x="319684" y="273240"/>
                  </a:lnTo>
                  <a:lnTo>
                    <a:pt x="347980" y="238366"/>
                  </a:lnTo>
                  <a:lnTo>
                    <a:pt x="378409" y="205409"/>
                  </a:lnTo>
                  <a:lnTo>
                    <a:pt x="410883" y="174485"/>
                  </a:lnTo>
                  <a:lnTo>
                    <a:pt x="445300" y="145694"/>
                  </a:lnTo>
                  <a:lnTo>
                    <a:pt x="481571" y="119151"/>
                  </a:lnTo>
                  <a:lnTo>
                    <a:pt x="519582" y="94970"/>
                  </a:lnTo>
                  <a:lnTo>
                    <a:pt x="559257" y="73253"/>
                  </a:lnTo>
                  <a:lnTo>
                    <a:pt x="600481" y="54140"/>
                  </a:lnTo>
                  <a:lnTo>
                    <a:pt x="643166" y="37706"/>
                  </a:lnTo>
                  <a:lnTo>
                    <a:pt x="687209" y="24091"/>
                  </a:lnTo>
                  <a:lnTo>
                    <a:pt x="732523" y="13385"/>
                  </a:lnTo>
                  <a:lnTo>
                    <a:pt x="778116" y="5867"/>
                  </a:lnTo>
                  <a:lnTo>
                    <a:pt x="789279" y="7073"/>
                  </a:lnTo>
                  <a:lnTo>
                    <a:pt x="836955" y="15735"/>
                  </a:lnTo>
                  <a:lnTo>
                    <a:pt x="883564" y="27673"/>
                  </a:lnTo>
                  <a:lnTo>
                    <a:pt x="928941" y="42799"/>
                  </a:lnTo>
                  <a:lnTo>
                    <a:pt x="972985" y="60972"/>
                  </a:lnTo>
                  <a:lnTo>
                    <a:pt x="1015542" y="82105"/>
                  </a:lnTo>
                  <a:lnTo>
                    <a:pt x="1056474" y="106095"/>
                  </a:lnTo>
                  <a:lnTo>
                    <a:pt x="1095641" y="132816"/>
                  </a:lnTo>
                  <a:lnTo>
                    <a:pt x="1132928" y="162166"/>
                  </a:lnTo>
                  <a:lnTo>
                    <a:pt x="1168171" y="194043"/>
                  </a:lnTo>
                  <a:lnTo>
                    <a:pt x="1201242" y="228333"/>
                  </a:lnTo>
                  <a:lnTo>
                    <a:pt x="1232014" y="264934"/>
                  </a:lnTo>
                  <a:lnTo>
                    <a:pt x="1260335" y="303733"/>
                  </a:lnTo>
                  <a:lnTo>
                    <a:pt x="1286090" y="344614"/>
                  </a:lnTo>
                  <a:lnTo>
                    <a:pt x="1309116" y="387489"/>
                  </a:lnTo>
                  <a:lnTo>
                    <a:pt x="1329296" y="432244"/>
                  </a:lnTo>
                  <a:lnTo>
                    <a:pt x="1346479" y="478751"/>
                  </a:lnTo>
                  <a:lnTo>
                    <a:pt x="1360551" y="526923"/>
                  </a:lnTo>
                  <a:lnTo>
                    <a:pt x="1272667" y="526923"/>
                  </a:lnTo>
                  <a:lnTo>
                    <a:pt x="1470279" y="702564"/>
                  </a:lnTo>
                  <a:lnTo>
                    <a:pt x="1623949" y="5269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2894040" y="2435400"/>
              <a:ext cx="1623600" cy="702360"/>
            </a:xfrm>
            <a:custGeom>
              <a:avLst/>
              <a:gdLst/>
              <a:ahLst/>
              <a:rect l="l" t="t" r="r" b="b"/>
              <a:pathLst>
                <a:path w="1624329" h="702944">
                  <a:moveTo>
                    <a:pt x="779018" y="5714"/>
                  </a:moveTo>
                  <a:lnTo>
                    <a:pt x="732534" y="13381"/>
                  </a:lnTo>
                  <a:lnTo>
                    <a:pt x="687219" y="24080"/>
                  </a:lnTo>
                  <a:lnTo>
                    <a:pt x="643170" y="37699"/>
                  </a:lnTo>
                  <a:lnTo>
                    <a:pt x="600484" y="54127"/>
                  </a:lnTo>
                  <a:lnTo>
                    <a:pt x="559257" y="73251"/>
                  </a:lnTo>
                  <a:lnTo>
                    <a:pt x="519587" y="94960"/>
                  </a:lnTo>
                  <a:lnTo>
                    <a:pt x="481571" y="119142"/>
                  </a:lnTo>
                  <a:lnTo>
                    <a:pt x="445305" y="145685"/>
                  </a:lnTo>
                  <a:lnTo>
                    <a:pt x="410887" y="174478"/>
                  </a:lnTo>
                  <a:lnTo>
                    <a:pt x="378413" y="205407"/>
                  </a:lnTo>
                  <a:lnTo>
                    <a:pt x="347980" y="238363"/>
                  </a:lnTo>
                  <a:lnTo>
                    <a:pt x="319684" y="273231"/>
                  </a:lnTo>
                  <a:lnTo>
                    <a:pt x="293624" y="309902"/>
                  </a:lnTo>
                  <a:lnTo>
                    <a:pt x="269896" y="348263"/>
                  </a:lnTo>
                  <a:lnTo>
                    <a:pt x="248596" y="388201"/>
                  </a:lnTo>
                  <a:lnTo>
                    <a:pt x="229822" y="429606"/>
                  </a:lnTo>
                  <a:lnTo>
                    <a:pt x="213670" y="472366"/>
                  </a:lnTo>
                  <a:lnTo>
                    <a:pt x="200238" y="516368"/>
                  </a:lnTo>
                  <a:lnTo>
                    <a:pt x="189622" y="561500"/>
                  </a:lnTo>
                  <a:lnTo>
                    <a:pt x="181919" y="607652"/>
                  </a:lnTo>
                  <a:lnTo>
                    <a:pt x="177226" y="654710"/>
                  </a:lnTo>
                  <a:lnTo>
                    <a:pt x="175641" y="702563"/>
                  </a:lnTo>
                  <a:lnTo>
                    <a:pt x="0" y="702563"/>
                  </a:lnTo>
                  <a:lnTo>
                    <a:pt x="1594" y="654465"/>
                  </a:lnTo>
                  <a:lnTo>
                    <a:pt x="6310" y="607236"/>
                  </a:lnTo>
                  <a:lnTo>
                    <a:pt x="14044" y="560981"/>
                  </a:lnTo>
                  <a:lnTo>
                    <a:pt x="24693" y="515805"/>
                  </a:lnTo>
                  <a:lnTo>
                    <a:pt x="38154" y="471812"/>
                  </a:lnTo>
                  <a:lnTo>
                    <a:pt x="54324" y="429107"/>
                  </a:lnTo>
                  <a:lnTo>
                    <a:pt x="73100" y="387794"/>
                  </a:lnTo>
                  <a:lnTo>
                    <a:pt x="94379" y="347980"/>
                  </a:lnTo>
                  <a:lnTo>
                    <a:pt x="118059" y="309767"/>
                  </a:lnTo>
                  <a:lnTo>
                    <a:pt x="144036" y="273261"/>
                  </a:lnTo>
                  <a:lnTo>
                    <a:pt x="172207" y="238566"/>
                  </a:lnTo>
                  <a:lnTo>
                    <a:pt x="202469" y="205787"/>
                  </a:lnTo>
                  <a:lnTo>
                    <a:pt x="234720" y="175029"/>
                  </a:lnTo>
                  <a:lnTo>
                    <a:pt x="268856" y="146397"/>
                  </a:lnTo>
                  <a:lnTo>
                    <a:pt x="304775" y="119994"/>
                  </a:lnTo>
                  <a:lnTo>
                    <a:pt x="342373" y="95927"/>
                  </a:lnTo>
                  <a:lnTo>
                    <a:pt x="381547" y="74299"/>
                  </a:lnTo>
                  <a:lnTo>
                    <a:pt x="422195" y="55215"/>
                  </a:lnTo>
                  <a:lnTo>
                    <a:pt x="464214" y="38780"/>
                  </a:lnTo>
                  <a:lnTo>
                    <a:pt x="507500" y="25098"/>
                  </a:lnTo>
                  <a:lnTo>
                    <a:pt x="551950" y="14274"/>
                  </a:lnTo>
                  <a:lnTo>
                    <a:pt x="597463" y="6414"/>
                  </a:lnTo>
                  <a:lnTo>
                    <a:pt x="643934" y="1620"/>
                  </a:lnTo>
                  <a:lnTo>
                    <a:pt x="691261" y="0"/>
                  </a:lnTo>
                  <a:lnTo>
                    <a:pt x="866901" y="0"/>
                  </a:lnTo>
                  <a:lnTo>
                    <a:pt x="916317" y="1783"/>
                  </a:lnTo>
                  <a:lnTo>
                    <a:pt x="964931" y="7062"/>
                  </a:lnTo>
                  <a:lnTo>
                    <a:pt x="1012606" y="15728"/>
                  </a:lnTo>
                  <a:lnTo>
                    <a:pt x="1059206" y="27673"/>
                  </a:lnTo>
                  <a:lnTo>
                    <a:pt x="1104594" y="42789"/>
                  </a:lnTo>
                  <a:lnTo>
                    <a:pt x="1148634" y="60969"/>
                  </a:lnTo>
                  <a:lnTo>
                    <a:pt x="1191188" y="82103"/>
                  </a:lnTo>
                  <a:lnTo>
                    <a:pt x="1232120" y="106085"/>
                  </a:lnTo>
                  <a:lnTo>
                    <a:pt x="1271293" y="132807"/>
                  </a:lnTo>
                  <a:lnTo>
                    <a:pt x="1308570" y="162159"/>
                  </a:lnTo>
                  <a:lnTo>
                    <a:pt x="1343814" y="194035"/>
                  </a:lnTo>
                  <a:lnTo>
                    <a:pt x="1376890" y="228326"/>
                  </a:lnTo>
                  <a:lnTo>
                    <a:pt x="1407659" y="264925"/>
                  </a:lnTo>
                  <a:lnTo>
                    <a:pt x="1435986" y="303723"/>
                  </a:lnTo>
                  <a:lnTo>
                    <a:pt x="1461733" y="344612"/>
                  </a:lnTo>
                  <a:lnTo>
                    <a:pt x="1484764" y="387484"/>
                  </a:lnTo>
                  <a:lnTo>
                    <a:pt x="1504942" y="432232"/>
                  </a:lnTo>
                  <a:lnTo>
                    <a:pt x="1522130" y="478748"/>
                  </a:lnTo>
                  <a:lnTo>
                    <a:pt x="1536191" y="526923"/>
                  </a:lnTo>
                  <a:lnTo>
                    <a:pt x="1623949" y="526923"/>
                  </a:lnTo>
                  <a:lnTo>
                    <a:pt x="1470278" y="702563"/>
                  </a:lnTo>
                  <a:lnTo>
                    <a:pt x="1272666" y="526923"/>
                  </a:lnTo>
                  <a:lnTo>
                    <a:pt x="1360551" y="526923"/>
                  </a:lnTo>
                  <a:lnTo>
                    <a:pt x="1346489" y="478748"/>
                  </a:lnTo>
                  <a:lnTo>
                    <a:pt x="1329301" y="432232"/>
                  </a:lnTo>
                  <a:lnTo>
                    <a:pt x="1309123" y="387484"/>
                  </a:lnTo>
                  <a:lnTo>
                    <a:pt x="1286092" y="344612"/>
                  </a:lnTo>
                  <a:lnTo>
                    <a:pt x="1260345" y="303723"/>
                  </a:lnTo>
                  <a:lnTo>
                    <a:pt x="1232018" y="264925"/>
                  </a:lnTo>
                  <a:lnTo>
                    <a:pt x="1201249" y="228326"/>
                  </a:lnTo>
                  <a:lnTo>
                    <a:pt x="1168173" y="194035"/>
                  </a:lnTo>
                  <a:lnTo>
                    <a:pt x="1132929" y="162159"/>
                  </a:lnTo>
                  <a:lnTo>
                    <a:pt x="1095652" y="132807"/>
                  </a:lnTo>
                  <a:lnTo>
                    <a:pt x="1056479" y="106085"/>
                  </a:lnTo>
                  <a:lnTo>
                    <a:pt x="1015547" y="82103"/>
                  </a:lnTo>
                  <a:lnTo>
                    <a:pt x="972993" y="60969"/>
                  </a:lnTo>
                  <a:lnTo>
                    <a:pt x="928953" y="42789"/>
                  </a:lnTo>
                  <a:lnTo>
                    <a:pt x="883565" y="27673"/>
                  </a:lnTo>
                  <a:lnTo>
                    <a:pt x="836965" y="15728"/>
                  </a:lnTo>
                  <a:lnTo>
                    <a:pt x="789290" y="7062"/>
                  </a:lnTo>
                  <a:lnTo>
                    <a:pt x="740676" y="1783"/>
                  </a:lnTo>
                  <a:lnTo>
                    <a:pt x="691261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9"/>
          <p:cNvGrpSpPr/>
          <p:nvPr/>
        </p:nvGrpSpPr>
        <p:grpSpPr>
          <a:xfrm>
            <a:off x="5303520" y="2372760"/>
            <a:ext cx="1623600" cy="700200"/>
            <a:chOff x="5303520" y="2372760"/>
            <a:chExt cx="1623600" cy="700200"/>
          </a:xfrm>
        </p:grpSpPr>
        <p:sp>
          <p:nvSpPr>
            <p:cNvPr id="138" name="CustomShape 10"/>
            <p:cNvSpPr/>
            <p:nvPr/>
          </p:nvSpPr>
          <p:spPr>
            <a:xfrm>
              <a:off x="5303520" y="2372760"/>
              <a:ext cx="1623600" cy="700200"/>
            </a:xfrm>
            <a:custGeom>
              <a:avLst/>
              <a:gdLst/>
              <a:ahLst/>
              <a:rect l="l" t="t" r="r" b="b"/>
              <a:pathLst>
                <a:path w="1624329" h="701039">
                  <a:moveTo>
                    <a:pt x="1623949" y="525780"/>
                  </a:moveTo>
                  <a:lnTo>
                    <a:pt x="1536319" y="525780"/>
                  </a:lnTo>
                  <a:lnTo>
                    <a:pt x="1522247" y="477710"/>
                  </a:lnTo>
                  <a:lnTo>
                    <a:pt x="1505064" y="431292"/>
                  </a:lnTo>
                  <a:lnTo>
                    <a:pt x="1484871" y="386638"/>
                  </a:lnTo>
                  <a:lnTo>
                    <a:pt x="1461833" y="343852"/>
                  </a:lnTo>
                  <a:lnTo>
                    <a:pt x="1436077" y="303060"/>
                  </a:lnTo>
                  <a:lnTo>
                    <a:pt x="1407744" y="264337"/>
                  </a:lnTo>
                  <a:lnTo>
                    <a:pt x="1376959" y="227825"/>
                  </a:lnTo>
                  <a:lnTo>
                    <a:pt x="1343875" y="193598"/>
                  </a:lnTo>
                  <a:lnTo>
                    <a:pt x="1308620" y="161798"/>
                  </a:lnTo>
                  <a:lnTo>
                    <a:pt x="1271320" y="132511"/>
                  </a:lnTo>
                  <a:lnTo>
                    <a:pt x="1232141" y="105854"/>
                  </a:lnTo>
                  <a:lnTo>
                    <a:pt x="1191183" y="81927"/>
                  </a:lnTo>
                  <a:lnTo>
                    <a:pt x="1148613" y="60833"/>
                  </a:lnTo>
                  <a:lnTo>
                    <a:pt x="1104557" y="42697"/>
                  </a:lnTo>
                  <a:lnTo>
                    <a:pt x="1059154" y="27609"/>
                  </a:lnTo>
                  <a:lnTo>
                    <a:pt x="1012532" y="15697"/>
                  </a:lnTo>
                  <a:lnTo>
                    <a:pt x="964831" y="7048"/>
                  </a:lnTo>
                  <a:lnTo>
                    <a:pt x="916203" y="1790"/>
                  </a:lnTo>
                  <a:lnTo>
                    <a:pt x="866775" y="0"/>
                  </a:lnTo>
                  <a:lnTo>
                    <a:pt x="743419" y="0"/>
                  </a:lnTo>
                  <a:lnTo>
                    <a:pt x="743419" y="2070"/>
                  </a:lnTo>
                  <a:lnTo>
                    <a:pt x="739292" y="1739"/>
                  </a:lnTo>
                  <a:lnTo>
                    <a:pt x="740943" y="1790"/>
                  </a:lnTo>
                  <a:lnTo>
                    <a:pt x="743419" y="2070"/>
                  </a:lnTo>
                  <a:lnTo>
                    <a:pt x="743419" y="0"/>
                  </a:lnTo>
                  <a:lnTo>
                    <a:pt x="691515" y="0"/>
                  </a:lnTo>
                  <a:lnTo>
                    <a:pt x="644169" y="1625"/>
                  </a:lnTo>
                  <a:lnTo>
                    <a:pt x="597674" y="6400"/>
                  </a:lnTo>
                  <a:lnTo>
                    <a:pt x="552145" y="14249"/>
                  </a:lnTo>
                  <a:lnTo>
                    <a:pt x="507682" y="25044"/>
                  </a:lnTo>
                  <a:lnTo>
                    <a:pt x="464388" y="38696"/>
                  </a:lnTo>
                  <a:lnTo>
                    <a:pt x="422351" y="55092"/>
                  </a:lnTo>
                  <a:lnTo>
                    <a:pt x="381685" y="74129"/>
                  </a:lnTo>
                  <a:lnTo>
                    <a:pt x="342493" y="95707"/>
                  </a:lnTo>
                  <a:lnTo>
                    <a:pt x="304888" y="119722"/>
                  </a:lnTo>
                  <a:lnTo>
                    <a:pt x="268960" y="146062"/>
                  </a:lnTo>
                  <a:lnTo>
                    <a:pt x="234810" y="174625"/>
                  </a:lnTo>
                  <a:lnTo>
                    <a:pt x="202539" y="205320"/>
                  </a:lnTo>
                  <a:lnTo>
                    <a:pt x="172262" y="238023"/>
                  </a:lnTo>
                  <a:lnTo>
                    <a:pt x="144081" y="272643"/>
                  </a:lnTo>
                  <a:lnTo>
                    <a:pt x="118097" y="309067"/>
                  </a:lnTo>
                  <a:lnTo>
                    <a:pt x="94411" y="347192"/>
                  </a:lnTo>
                  <a:lnTo>
                    <a:pt x="73126" y="386930"/>
                  </a:lnTo>
                  <a:lnTo>
                    <a:pt x="54343" y="428155"/>
                  </a:lnTo>
                  <a:lnTo>
                    <a:pt x="38163" y="470763"/>
                  </a:lnTo>
                  <a:lnTo>
                    <a:pt x="24701" y="514667"/>
                  </a:lnTo>
                  <a:lnTo>
                    <a:pt x="14046" y="559752"/>
                  </a:lnTo>
                  <a:lnTo>
                    <a:pt x="6311" y="605904"/>
                  </a:lnTo>
                  <a:lnTo>
                    <a:pt x="1587" y="653046"/>
                  </a:lnTo>
                  <a:lnTo>
                    <a:pt x="0" y="701040"/>
                  </a:lnTo>
                  <a:lnTo>
                    <a:pt x="175260" y="701040"/>
                  </a:lnTo>
                  <a:lnTo>
                    <a:pt x="176834" y="653300"/>
                  </a:lnTo>
                  <a:lnTo>
                    <a:pt x="181533" y="606336"/>
                  </a:lnTo>
                  <a:lnTo>
                    <a:pt x="189242" y="560285"/>
                  </a:lnTo>
                  <a:lnTo>
                    <a:pt x="199872" y="515251"/>
                  </a:lnTo>
                  <a:lnTo>
                    <a:pt x="213321" y="471347"/>
                  </a:lnTo>
                  <a:lnTo>
                    <a:pt x="229489" y="428675"/>
                  </a:lnTo>
                  <a:lnTo>
                    <a:pt x="248272" y="387362"/>
                  </a:lnTo>
                  <a:lnTo>
                    <a:pt x="269595" y="347510"/>
                  </a:lnTo>
                  <a:lnTo>
                    <a:pt x="293344" y="309232"/>
                  </a:lnTo>
                  <a:lnTo>
                    <a:pt x="319430" y="272643"/>
                  </a:lnTo>
                  <a:lnTo>
                    <a:pt x="347751" y="237845"/>
                  </a:lnTo>
                  <a:lnTo>
                    <a:pt x="378206" y="204965"/>
                  </a:lnTo>
                  <a:lnTo>
                    <a:pt x="410718" y="174104"/>
                  </a:lnTo>
                  <a:lnTo>
                    <a:pt x="445160" y="145376"/>
                  </a:lnTo>
                  <a:lnTo>
                    <a:pt x="481457" y="118884"/>
                  </a:lnTo>
                  <a:lnTo>
                    <a:pt x="519506" y="94754"/>
                  </a:lnTo>
                  <a:lnTo>
                    <a:pt x="559206" y="73101"/>
                  </a:lnTo>
                  <a:lnTo>
                    <a:pt x="600468" y="54013"/>
                  </a:lnTo>
                  <a:lnTo>
                    <a:pt x="643191" y="37630"/>
                  </a:lnTo>
                  <a:lnTo>
                    <a:pt x="687273" y="24041"/>
                  </a:lnTo>
                  <a:lnTo>
                    <a:pt x="732624" y="13373"/>
                  </a:lnTo>
                  <a:lnTo>
                    <a:pt x="778383" y="5842"/>
                  </a:lnTo>
                  <a:lnTo>
                    <a:pt x="789571" y="7048"/>
                  </a:lnTo>
                  <a:lnTo>
                    <a:pt x="837272" y="15697"/>
                  </a:lnTo>
                  <a:lnTo>
                    <a:pt x="883894" y="27609"/>
                  </a:lnTo>
                  <a:lnTo>
                    <a:pt x="929297" y="42697"/>
                  </a:lnTo>
                  <a:lnTo>
                    <a:pt x="973353" y="60833"/>
                  </a:lnTo>
                  <a:lnTo>
                    <a:pt x="1015923" y="81927"/>
                  </a:lnTo>
                  <a:lnTo>
                    <a:pt x="1056881" y="105854"/>
                  </a:lnTo>
                  <a:lnTo>
                    <a:pt x="1096060" y="132511"/>
                  </a:lnTo>
                  <a:lnTo>
                    <a:pt x="1133360" y="161798"/>
                  </a:lnTo>
                  <a:lnTo>
                    <a:pt x="1168615" y="193598"/>
                  </a:lnTo>
                  <a:lnTo>
                    <a:pt x="1201699" y="227825"/>
                  </a:lnTo>
                  <a:lnTo>
                    <a:pt x="1232484" y="264337"/>
                  </a:lnTo>
                  <a:lnTo>
                    <a:pt x="1260817" y="303060"/>
                  </a:lnTo>
                  <a:lnTo>
                    <a:pt x="1286573" y="343852"/>
                  </a:lnTo>
                  <a:lnTo>
                    <a:pt x="1309611" y="386638"/>
                  </a:lnTo>
                  <a:lnTo>
                    <a:pt x="1329804" y="431292"/>
                  </a:lnTo>
                  <a:lnTo>
                    <a:pt x="1346987" y="477710"/>
                  </a:lnTo>
                  <a:lnTo>
                    <a:pt x="1361059" y="525780"/>
                  </a:lnTo>
                  <a:lnTo>
                    <a:pt x="1273429" y="525780"/>
                  </a:lnTo>
                  <a:lnTo>
                    <a:pt x="1470660" y="701040"/>
                  </a:lnTo>
                  <a:lnTo>
                    <a:pt x="1623949" y="525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5303520" y="2372760"/>
              <a:ext cx="1623600" cy="700200"/>
            </a:xfrm>
            <a:custGeom>
              <a:avLst/>
              <a:gdLst/>
              <a:ahLst/>
              <a:rect l="l" t="t" r="r" b="b"/>
              <a:pathLst>
                <a:path w="1624329" h="701039">
                  <a:moveTo>
                    <a:pt x="779144" y="5715"/>
                  </a:moveTo>
                  <a:lnTo>
                    <a:pt x="732626" y="13361"/>
                  </a:lnTo>
                  <a:lnTo>
                    <a:pt x="687277" y="24033"/>
                  </a:lnTo>
                  <a:lnTo>
                    <a:pt x="643193" y="37620"/>
                  </a:lnTo>
                  <a:lnTo>
                    <a:pt x="600474" y="54010"/>
                  </a:lnTo>
                  <a:lnTo>
                    <a:pt x="559214" y="73090"/>
                  </a:lnTo>
                  <a:lnTo>
                    <a:pt x="519512" y="94751"/>
                  </a:lnTo>
                  <a:lnTo>
                    <a:pt x="481464" y="118879"/>
                  </a:lnTo>
                  <a:lnTo>
                    <a:pt x="445168" y="145364"/>
                  </a:lnTo>
                  <a:lnTo>
                    <a:pt x="410720" y="174093"/>
                  </a:lnTo>
                  <a:lnTo>
                    <a:pt x="378217" y="204955"/>
                  </a:lnTo>
                  <a:lnTo>
                    <a:pt x="347757" y="237839"/>
                  </a:lnTo>
                  <a:lnTo>
                    <a:pt x="319437" y="272632"/>
                  </a:lnTo>
                  <a:lnTo>
                    <a:pt x="293353" y="309223"/>
                  </a:lnTo>
                  <a:lnTo>
                    <a:pt x="269603" y="347501"/>
                  </a:lnTo>
                  <a:lnTo>
                    <a:pt x="248284" y="387354"/>
                  </a:lnTo>
                  <a:lnTo>
                    <a:pt x="229492" y="428670"/>
                  </a:lnTo>
                  <a:lnTo>
                    <a:pt x="213326" y="471337"/>
                  </a:lnTo>
                  <a:lnTo>
                    <a:pt x="199881" y="515244"/>
                  </a:lnTo>
                  <a:lnTo>
                    <a:pt x="189254" y="560280"/>
                  </a:lnTo>
                  <a:lnTo>
                    <a:pt x="181544" y="606332"/>
                  </a:lnTo>
                  <a:lnTo>
                    <a:pt x="176847" y="653289"/>
                  </a:lnTo>
                  <a:lnTo>
                    <a:pt x="175259" y="701040"/>
                  </a:lnTo>
                  <a:lnTo>
                    <a:pt x="0" y="701040"/>
                  </a:lnTo>
                  <a:lnTo>
                    <a:pt x="1595" y="653036"/>
                  </a:lnTo>
                  <a:lnTo>
                    <a:pt x="6313" y="605902"/>
                  </a:lnTo>
                  <a:lnTo>
                    <a:pt x="14050" y="559741"/>
                  </a:lnTo>
                  <a:lnTo>
                    <a:pt x="24703" y="514658"/>
                  </a:lnTo>
                  <a:lnTo>
                    <a:pt x="38169" y="470757"/>
                  </a:lnTo>
                  <a:lnTo>
                    <a:pt x="54346" y="428142"/>
                  </a:lnTo>
                  <a:lnTo>
                    <a:pt x="73129" y="386918"/>
                  </a:lnTo>
                  <a:lnTo>
                    <a:pt x="94417" y="347189"/>
                  </a:lnTo>
                  <a:lnTo>
                    <a:pt x="118106" y="309060"/>
                  </a:lnTo>
                  <a:lnTo>
                    <a:pt x="144093" y="272634"/>
                  </a:lnTo>
                  <a:lnTo>
                    <a:pt x="172275" y="238016"/>
                  </a:lnTo>
                  <a:lnTo>
                    <a:pt x="202549" y="205311"/>
                  </a:lnTo>
                  <a:lnTo>
                    <a:pt x="234812" y="174622"/>
                  </a:lnTo>
                  <a:lnTo>
                    <a:pt x="268961" y="146055"/>
                  </a:lnTo>
                  <a:lnTo>
                    <a:pt x="304893" y="119713"/>
                  </a:lnTo>
                  <a:lnTo>
                    <a:pt x="342504" y="95701"/>
                  </a:lnTo>
                  <a:lnTo>
                    <a:pt x="381693" y="74123"/>
                  </a:lnTo>
                  <a:lnTo>
                    <a:pt x="422356" y="55084"/>
                  </a:lnTo>
                  <a:lnTo>
                    <a:pt x="464389" y="38687"/>
                  </a:lnTo>
                  <a:lnTo>
                    <a:pt x="507691" y="25038"/>
                  </a:lnTo>
                  <a:lnTo>
                    <a:pt x="552157" y="14240"/>
                  </a:lnTo>
                  <a:lnTo>
                    <a:pt x="597685" y="6398"/>
                  </a:lnTo>
                  <a:lnTo>
                    <a:pt x="644172" y="1617"/>
                  </a:lnTo>
                  <a:lnTo>
                    <a:pt x="691514" y="0"/>
                  </a:lnTo>
                  <a:lnTo>
                    <a:pt x="866775" y="0"/>
                  </a:lnTo>
                  <a:lnTo>
                    <a:pt x="916210" y="1779"/>
                  </a:lnTo>
                  <a:lnTo>
                    <a:pt x="964844" y="7045"/>
                  </a:lnTo>
                  <a:lnTo>
                    <a:pt x="1012539" y="15691"/>
                  </a:lnTo>
                  <a:lnTo>
                    <a:pt x="1059158" y="27609"/>
                  </a:lnTo>
                  <a:lnTo>
                    <a:pt x="1104565" y="42690"/>
                  </a:lnTo>
                  <a:lnTo>
                    <a:pt x="1148623" y="60829"/>
                  </a:lnTo>
                  <a:lnTo>
                    <a:pt x="1191195" y="81916"/>
                  </a:lnTo>
                  <a:lnTo>
                    <a:pt x="1232144" y="105844"/>
                  </a:lnTo>
                  <a:lnTo>
                    <a:pt x="1271333" y="132505"/>
                  </a:lnTo>
                  <a:lnTo>
                    <a:pt x="1308625" y="161793"/>
                  </a:lnTo>
                  <a:lnTo>
                    <a:pt x="1343883" y="193598"/>
                  </a:lnTo>
                  <a:lnTo>
                    <a:pt x="1376971" y="227814"/>
                  </a:lnTo>
                  <a:lnTo>
                    <a:pt x="1407752" y="264333"/>
                  </a:lnTo>
                  <a:lnTo>
                    <a:pt x="1436089" y="303048"/>
                  </a:lnTo>
                  <a:lnTo>
                    <a:pt x="1461844" y="343849"/>
                  </a:lnTo>
                  <a:lnTo>
                    <a:pt x="1484882" y="386631"/>
                  </a:lnTo>
                  <a:lnTo>
                    <a:pt x="1505065" y="431285"/>
                  </a:lnTo>
                  <a:lnTo>
                    <a:pt x="1522256" y="477704"/>
                  </a:lnTo>
                  <a:lnTo>
                    <a:pt x="1536319" y="525780"/>
                  </a:lnTo>
                  <a:lnTo>
                    <a:pt x="1623949" y="525780"/>
                  </a:lnTo>
                  <a:lnTo>
                    <a:pt x="1470659" y="701040"/>
                  </a:lnTo>
                  <a:lnTo>
                    <a:pt x="1273428" y="525780"/>
                  </a:lnTo>
                  <a:lnTo>
                    <a:pt x="1361058" y="525780"/>
                  </a:lnTo>
                  <a:lnTo>
                    <a:pt x="1346996" y="477704"/>
                  </a:lnTo>
                  <a:lnTo>
                    <a:pt x="1329805" y="431285"/>
                  </a:lnTo>
                  <a:lnTo>
                    <a:pt x="1309622" y="386631"/>
                  </a:lnTo>
                  <a:lnTo>
                    <a:pt x="1286584" y="343849"/>
                  </a:lnTo>
                  <a:lnTo>
                    <a:pt x="1260829" y="303048"/>
                  </a:lnTo>
                  <a:lnTo>
                    <a:pt x="1232492" y="264333"/>
                  </a:lnTo>
                  <a:lnTo>
                    <a:pt x="1201711" y="227814"/>
                  </a:lnTo>
                  <a:lnTo>
                    <a:pt x="1168623" y="193598"/>
                  </a:lnTo>
                  <a:lnTo>
                    <a:pt x="1133365" y="161793"/>
                  </a:lnTo>
                  <a:lnTo>
                    <a:pt x="1096073" y="132505"/>
                  </a:lnTo>
                  <a:lnTo>
                    <a:pt x="1056884" y="105844"/>
                  </a:lnTo>
                  <a:lnTo>
                    <a:pt x="1015935" y="81916"/>
                  </a:lnTo>
                  <a:lnTo>
                    <a:pt x="973363" y="60829"/>
                  </a:lnTo>
                  <a:lnTo>
                    <a:pt x="929305" y="42690"/>
                  </a:lnTo>
                  <a:lnTo>
                    <a:pt x="883898" y="27609"/>
                  </a:lnTo>
                  <a:lnTo>
                    <a:pt x="837279" y="15691"/>
                  </a:lnTo>
                  <a:lnTo>
                    <a:pt x="789584" y="7045"/>
                  </a:lnTo>
                  <a:lnTo>
                    <a:pt x="740950" y="1779"/>
                  </a:lnTo>
                  <a:lnTo>
                    <a:pt x="691514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12"/>
          <p:cNvGrpSpPr/>
          <p:nvPr/>
        </p:nvGrpSpPr>
        <p:grpSpPr>
          <a:xfrm>
            <a:off x="7552800" y="2372760"/>
            <a:ext cx="1623600" cy="700200"/>
            <a:chOff x="7552800" y="2372760"/>
            <a:chExt cx="1623600" cy="700200"/>
          </a:xfrm>
        </p:grpSpPr>
        <p:sp>
          <p:nvSpPr>
            <p:cNvPr id="141" name="CustomShape 13"/>
            <p:cNvSpPr/>
            <p:nvPr/>
          </p:nvSpPr>
          <p:spPr>
            <a:xfrm>
              <a:off x="7552800" y="2372760"/>
              <a:ext cx="1623600" cy="700200"/>
            </a:xfrm>
            <a:custGeom>
              <a:avLst/>
              <a:gdLst/>
              <a:ahLst/>
              <a:rect l="l" t="t" r="r" b="b"/>
              <a:pathLst>
                <a:path w="1624329" h="701039">
                  <a:moveTo>
                    <a:pt x="1623949" y="525780"/>
                  </a:moveTo>
                  <a:lnTo>
                    <a:pt x="1536319" y="525780"/>
                  </a:lnTo>
                  <a:lnTo>
                    <a:pt x="1522247" y="477710"/>
                  </a:lnTo>
                  <a:lnTo>
                    <a:pt x="1505064" y="431292"/>
                  </a:lnTo>
                  <a:lnTo>
                    <a:pt x="1484871" y="386638"/>
                  </a:lnTo>
                  <a:lnTo>
                    <a:pt x="1461833" y="343852"/>
                  </a:lnTo>
                  <a:lnTo>
                    <a:pt x="1436077" y="303060"/>
                  </a:lnTo>
                  <a:lnTo>
                    <a:pt x="1407744" y="264337"/>
                  </a:lnTo>
                  <a:lnTo>
                    <a:pt x="1376959" y="227825"/>
                  </a:lnTo>
                  <a:lnTo>
                    <a:pt x="1343875" y="193598"/>
                  </a:lnTo>
                  <a:lnTo>
                    <a:pt x="1308620" y="161798"/>
                  </a:lnTo>
                  <a:lnTo>
                    <a:pt x="1271320" y="132511"/>
                  </a:lnTo>
                  <a:lnTo>
                    <a:pt x="1232141" y="105854"/>
                  </a:lnTo>
                  <a:lnTo>
                    <a:pt x="1191183" y="81927"/>
                  </a:lnTo>
                  <a:lnTo>
                    <a:pt x="1148613" y="60833"/>
                  </a:lnTo>
                  <a:lnTo>
                    <a:pt x="1104557" y="42697"/>
                  </a:lnTo>
                  <a:lnTo>
                    <a:pt x="1059154" y="27609"/>
                  </a:lnTo>
                  <a:lnTo>
                    <a:pt x="1012532" y="15697"/>
                  </a:lnTo>
                  <a:lnTo>
                    <a:pt x="964831" y="7048"/>
                  </a:lnTo>
                  <a:lnTo>
                    <a:pt x="916203" y="1790"/>
                  </a:lnTo>
                  <a:lnTo>
                    <a:pt x="866775" y="0"/>
                  </a:lnTo>
                  <a:lnTo>
                    <a:pt x="743419" y="0"/>
                  </a:lnTo>
                  <a:lnTo>
                    <a:pt x="743419" y="2070"/>
                  </a:lnTo>
                  <a:lnTo>
                    <a:pt x="739292" y="1739"/>
                  </a:lnTo>
                  <a:lnTo>
                    <a:pt x="740943" y="1790"/>
                  </a:lnTo>
                  <a:lnTo>
                    <a:pt x="743419" y="2070"/>
                  </a:lnTo>
                  <a:lnTo>
                    <a:pt x="743419" y="0"/>
                  </a:lnTo>
                  <a:lnTo>
                    <a:pt x="691515" y="0"/>
                  </a:lnTo>
                  <a:lnTo>
                    <a:pt x="644169" y="1625"/>
                  </a:lnTo>
                  <a:lnTo>
                    <a:pt x="597674" y="6400"/>
                  </a:lnTo>
                  <a:lnTo>
                    <a:pt x="552145" y="14249"/>
                  </a:lnTo>
                  <a:lnTo>
                    <a:pt x="507682" y="25044"/>
                  </a:lnTo>
                  <a:lnTo>
                    <a:pt x="464388" y="38696"/>
                  </a:lnTo>
                  <a:lnTo>
                    <a:pt x="422351" y="55092"/>
                  </a:lnTo>
                  <a:lnTo>
                    <a:pt x="381685" y="74129"/>
                  </a:lnTo>
                  <a:lnTo>
                    <a:pt x="342493" y="95707"/>
                  </a:lnTo>
                  <a:lnTo>
                    <a:pt x="304888" y="119722"/>
                  </a:lnTo>
                  <a:lnTo>
                    <a:pt x="268960" y="146062"/>
                  </a:lnTo>
                  <a:lnTo>
                    <a:pt x="234810" y="174625"/>
                  </a:lnTo>
                  <a:lnTo>
                    <a:pt x="202539" y="205320"/>
                  </a:lnTo>
                  <a:lnTo>
                    <a:pt x="172262" y="238023"/>
                  </a:lnTo>
                  <a:lnTo>
                    <a:pt x="144081" y="272643"/>
                  </a:lnTo>
                  <a:lnTo>
                    <a:pt x="118097" y="309067"/>
                  </a:lnTo>
                  <a:lnTo>
                    <a:pt x="94411" y="347192"/>
                  </a:lnTo>
                  <a:lnTo>
                    <a:pt x="73126" y="386930"/>
                  </a:lnTo>
                  <a:lnTo>
                    <a:pt x="54343" y="428155"/>
                  </a:lnTo>
                  <a:lnTo>
                    <a:pt x="38163" y="470763"/>
                  </a:lnTo>
                  <a:lnTo>
                    <a:pt x="24701" y="514667"/>
                  </a:lnTo>
                  <a:lnTo>
                    <a:pt x="14046" y="559752"/>
                  </a:lnTo>
                  <a:lnTo>
                    <a:pt x="6311" y="605904"/>
                  </a:lnTo>
                  <a:lnTo>
                    <a:pt x="1587" y="653046"/>
                  </a:lnTo>
                  <a:lnTo>
                    <a:pt x="0" y="701040"/>
                  </a:lnTo>
                  <a:lnTo>
                    <a:pt x="175260" y="701040"/>
                  </a:lnTo>
                  <a:lnTo>
                    <a:pt x="176834" y="653300"/>
                  </a:lnTo>
                  <a:lnTo>
                    <a:pt x="181533" y="606336"/>
                  </a:lnTo>
                  <a:lnTo>
                    <a:pt x="189242" y="560285"/>
                  </a:lnTo>
                  <a:lnTo>
                    <a:pt x="199872" y="515251"/>
                  </a:lnTo>
                  <a:lnTo>
                    <a:pt x="213321" y="471347"/>
                  </a:lnTo>
                  <a:lnTo>
                    <a:pt x="229489" y="428675"/>
                  </a:lnTo>
                  <a:lnTo>
                    <a:pt x="248272" y="387362"/>
                  </a:lnTo>
                  <a:lnTo>
                    <a:pt x="269595" y="347510"/>
                  </a:lnTo>
                  <a:lnTo>
                    <a:pt x="293344" y="309232"/>
                  </a:lnTo>
                  <a:lnTo>
                    <a:pt x="319430" y="272643"/>
                  </a:lnTo>
                  <a:lnTo>
                    <a:pt x="347751" y="237845"/>
                  </a:lnTo>
                  <a:lnTo>
                    <a:pt x="378206" y="204965"/>
                  </a:lnTo>
                  <a:lnTo>
                    <a:pt x="410718" y="174104"/>
                  </a:lnTo>
                  <a:lnTo>
                    <a:pt x="445160" y="145376"/>
                  </a:lnTo>
                  <a:lnTo>
                    <a:pt x="481457" y="118884"/>
                  </a:lnTo>
                  <a:lnTo>
                    <a:pt x="519506" y="94754"/>
                  </a:lnTo>
                  <a:lnTo>
                    <a:pt x="559206" y="73101"/>
                  </a:lnTo>
                  <a:lnTo>
                    <a:pt x="600468" y="54013"/>
                  </a:lnTo>
                  <a:lnTo>
                    <a:pt x="643191" y="37630"/>
                  </a:lnTo>
                  <a:lnTo>
                    <a:pt x="687273" y="24041"/>
                  </a:lnTo>
                  <a:lnTo>
                    <a:pt x="732624" y="13373"/>
                  </a:lnTo>
                  <a:lnTo>
                    <a:pt x="778383" y="5842"/>
                  </a:lnTo>
                  <a:lnTo>
                    <a:pt x="789571" y="7048"/>
                  </a:lnTo>
                  <a:lnTo>
                    <a:pt x="837272" y="15697"/>
                  </a:lnTo>
                  <a:lnTo>
                    <a:pt x="883894" y="27609"/>
                  </a:lnTo>
                  <a:lnTo>
                    <a:pt x="929297" y="42697"/>
                  </a:lnTo>
                  <a:lnTo>
                    <a:pt x="973353" y="60833"/>
                  </a:lnTo>
                  <a:lnTo>
                    <a:pt x="1015923" y="81927"/>
                  </a:lnTo>
                  <a:lnTo>
                    <a:pt x="1056881" y="105854"/>
                  </a:lnTo>
                  <a:lnTo>
                    <a:pt x="1096060" y="132511"/>
                  </a:lnTo>
                  <a:lnTo>
                    <a:pt x="1133360" y="161798"/>
                  </a:lnTo>
                  <a:lnTo>
                    <a:pt x="1168615" y="193598"/>
                  </a:lnTo>
                  <a:lnTo>
                    <a:pt x="1201699" y="227825"/>
                  </a:lnTo>
                  <a:lnTo>
                    <a:pt x="1232484" y="264337"/>
                  </a:lnTo>
                  <a:lnTo>
                    <a:pt x="1260817" y="303060"/>
                  </a:lnTo>
                  <a:lnTo>
                    <a:pt x="1286573" y="343852"/>
                  </a:lnTo>
                  <a:lnTo>
                    <a:pt x="1309611" y="386638"/>
                  </a:lnTo>
                  <a:lnTo>
                    <a:pt x="1329804" y="431292"/>
                  </a:lnTo>
                  <a:lnTo>
                    <a:pt x="1346987" y="477710"/>
                  </a:lnTo>
                  <a:lnTo>
                    <a:pt x="1361059" y="525780"/>
                  </a:lnTo>
                  <a:lnTo>
                    <a:pt x="1273429" y="525780"/>
                  </a:lnTo>
                  <a:lnTo>
                    <a:pt x="1470660" y="701040"/>
                  </a:lnTo>
                  <a:lnTo>
                    <a:pt x="1623949" y="525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"/>
            <p:cNvSpPr/>
            <p:nvPr/>
          </p:nvSpPr>
          <p:spPr>
            <a:xfrm>
              <a:off x="7552800" y="2372760"/>
              <a:ext cx="1623600" cy="700200"/>
            </a:xfrm>
            <a:custGeom>
              <a:avLst/>
              <a:gdLst/>
              <a:ahLst/>
              <a:rect l="l" t="t" r="r" b="b"/>
              <a:pathLst>
                <a:path w="1624329" h="701039">
                  <a:moveTo>
                    <a:pt x="779145" y="5715"/>
                  </a:moveTo>
                  <a:lnTo>
                    <a:pt x="732626" y="13361"/>
                  </a:lnTo>
                  <a:lnTo>
                    <a:pt x="687277" y="24033"/>
                  </a:lnTo>
                  <a:lnTo>
                    <a:pt x="643193" y="37620"/>
                  </a:lnTo>
                  <a:lnTo>
                    <a:pt x="600474" y="54010"/>
                  </a:lnTo>
                  <a:lnTo>
                    <a:pt x="559214" y="73090"/>
                  </a:lnTo>
                  <a:lnTo>
                    <a:pt x="519512" y="94751"/>
                  </a:lnTo>
                  <a:lnTo>
                    <a:pt x="481464" y="118879"/>
                  </a:lnTo>
                  <a:lnTo>
                    <a:pt x="445168" y="145364"/>
                  </a:lnTo>
                  <a:lnTo>
                    <a:pt x="410720" y="174093"/>
                  </a:lnTo>
                  <a:lnTo>
                    <a:pt x="378217" y="204955"/>
                  </a:lnTo>
                  <a:lnTo>
                    <a:pt x="347757" y="237839"/>
                  </a:lnTo>
                  <a:lnTo>
                    <a:pt x="319437" y="272632"/>
                  </a:lnTo>
                  <a:lnTo>
                    <a:pt x="293353" y="309223"/>
                  </a:lnTo>
                  <a:lnTo>
                    <a:pt x="269603" y="347501"/>
                  </a:lnTo>
                  <a:lnTo>
                    <a:pt x="248284" y="387354"/>
                  </a:lnTo>
                  <a:lnTo>
                    <a:pt x="229492" y="428670"/>
                  </a:lnTo>
                  <a:lnTo>
                    <a:pt x="213326" y="471337"/>
                  </a:lnTo>
                  <a:lnTo>
                    <a:pt x="199881" y="515244"/>
                  </a:lnTo>
                  <a:lnTo>
                    <a:pt x="189254" y="560280"/>
                  </a:lnTo>
                  <a:lnTo>
                    <a:pt x="181544" y="606332"/>
                  </a:lnTo>
                  <a:lnTo>
                    <a:pt x="176847" y="653289"/>
                  </a:lnTo>
                  <a:lnTo>
                    <a:pt x="175259" y="701040"/>
                  </a:lnTo>
                  <a:lnTo>
                    <a:pt x="0" y="701040"/>
                  </a:lnTo>
                  <a:lnTo>
                    <a:pt x="1595" y="653036"/>
                  </a:lnTo>
                  <a:lnTo>
                    <a:pt x="6313" y="605902"/>
                  </a:lnTo>
                  <a:lnTo>
                    <a:pt x="14050" y="559741"/>
                  </a:lnTo>
                  <a:lnTo>
                    <a:pt x="24703" y="514658"/>
                  </a:lnTo>
                  <a:lnTo>
                    <a:pt x="38169" y="470757"/>
                  </a:lnTo>
                  <a:lnTo>
                    <a:pt x="54346" y="428142"/>
                  </a:lnTo>
                  <a:lnTo>
                    <a:pt x="73129" y="386918"/>
                  </a:lnTo>
                  <a:lnTo>
                    <a:pt x="94417" y="347189"/>
                  </a:lnTo>
                  <a:lnTo>
                    <a:pt x="118106" y="309060"/>
                  </a:lnTo>
                  <a:lnTo>
                    <a:pt x="144093" y="272634"/>
                  </a:lnTo>
                  <a:lnTo>
                    <a:pt x="172275" y="238016"/>
                  </a:lnTo>
                  <a:lnTo>
                    <a:pt x="202549" y="205311"/>
                  </a:lnTo>
                  <a:lnTo>
                    <a:pt x="234812" y="174622"/>
                  </a:lnTo>
                  <a:lnTo>
                    <a:pt x="268961" y="146055"/>
                  </a:lnTo>
                  <a:lnTo>
                    <a:pt x="304893" y="119713"/>
                  </a:lnTo>
                  <a:lnTo>
                    <a:pt x="342504" y="95701"/>
                  </a:lnTo>
                  <a:lnTo>
                    <a:pt x="381693" y="74123"/>
                  </a:lnTo>
                  <a:lnTo>
                    <a:pt x="422356" y="55084"/>
                  </a:lnTo>
                  <a:lnTo>
                    <a:pt x="464389" y="38687"/>
                  </a:lnTo>
                  <a:lnTo>
                    <a:pt x="507691" y="25038"/>
                  </a:lnTo>
                  <a:lnTo>
                    <a:pt x="552157" y="14240"/>
                  </a:lnTo>
                  <a:lnTo>
                    <a:pt x="597685" y="6398"/>
                  </a:lnTo>
                  <a:lnTo>
                    <a:pt x="644172" y="1617"/>
                  </a:lnTo>
                  <a:lnTo>
                    <a:pt x="691514" y="0"/>
                  </a:lnTo>
                  <a:lnTo>
                    <a:pt x="866775" y="0"/>
                  </a:lnTo>
                  <a:lnTo>
                    <a:pt x="916210" y="1779"/>
                  </a:lnTo>
                  <a:lnTo>
                    <a:pt x="964844" y="7045"/>
                  </a:lnTo>
                  <a:lnTo>
                    <a:pt x="1012539" y="15691"/>
                  </a:lnTo>
                  <a:lnTo>
                    <a:pt x="1059158" y="27609"/>
                  </a:lnTo>
                  <a:lnTo>
                    <a:pt x="1104565" y="42690"/>
                  </a:lnTo>
                  <a:lnTo>
                    <a:pt x="1148623" y="60829"/>
                  </a:lnTo>
                  <a:lnTo>
                    <a:pt x="1191195" y="81916"/>
                  </a:lnTo>
                  <a:lnTo>
                    <a:pt x="1232144" y="105844"/>
                  </a:lnTo>
                  <a:lnTo>
                    <a:pt x="1271333" y="132505"/>
                  </a:lnTo>
                  <a:lnTo>
                    <a:pt x="1308625" y="161793"/>
                  </a:lnTo>
                  <a:lnTo>
                    <a:pt x="1343883" y="193598"/>
                  </a:lnTo>
                  <a:lnTo>
                    <a:pt x="1376971" y="227814"/>
                  </a:lnTo>
                  <a:lnTo>
                    <a:pt x="1407752" y="264333"/>
                  </a:lnTo>
                  <a:lnTo>
                    <a:pt x="1436089" y="303048"/>
                  </a:lnTo>
                  <a:lnTo>
                    <a:pt x="1461844" y="343849"/>
                  </a:lnTo>
                  <a:lnTo>
                    <a:pt x="1484882" y="386631"/>
                  </a:lnTo>
                  <a:lnTo>
                    <a:pt x="1505065" y="431285"/>
                  </a:lnTo>
                  <a:lnTo>
                    <a:pt x="1522256" y="477704"/>
                  </a:lnTo>
                  <a:lnTo>
                    <a:pt x="1536319" y="525780"/>
                  </a:lnTo>
                  <a:lnTo>
                    <a:pt x="1623949" y="525780"/>
                  </a:lnTo>
                  <a:lnTo>
                    <a:pt x="1470659" y="701040"/>
                  </a:lnTo>
                  <a:lnTo>
                    <a:pt x="1273428" y="525780"/>
                  </a:lnTo>
                  <a:lnTo>
                    <a:pt x="1361058" y="525780"/>
                  </a:lnTo>
                  <a:lnTo>
                    <a:pt x="1346996" y="477704"/>
                  </a:lnTo>
                  <a:lnTo>
                    <a:pt x="1329805" y="431285"/>
                  </a:lnTo>
                  <a:lnTo>
                    <a:pt x="1309622" y="386631"/>
                  </a:lnTo>
                  <a:lnTo>
                    <a:pt x="1286584" y="343849"/>
                  </a:lnTo>
                  <a:lnTo>
                    <a:pt x="1260829" y="303048"/>
                  </a:lnTo>
                  <a:lnTo>
                    <a:pt x="1232492" y="264333"/>
                  </a:lnTo>
                  <a:lnTo>
                    <a:pt x="1201711" y="227814"/>
                  </a:lnTo>
                  <a:lnTo>
                    <a:pt x="1168623" y="193598"/>
                  </a:lnTo>
                  <a:lnTo>
                    <a:pt x="1133365" y="161793"/>
                  </a:lnTo>
                  <a:lnTo>
                    <a:pt x="1096073" y="132505"/>
                  </a:lnTo>
                  <a:lnTo>
                    <a:pt x="1056884" y="105844"/>
                  </a:lnTo>
                  <a:lnTo>
                    <a:pt x="1015935" y="81916"/>
                  </a:lnTo>
                  <a:lnTo>
                    <a:pt x="973363" y="60829"/>
                  </a:lnTo>
                  <a:lnTo>
                    <a:pt x="929305" y="42690"/>
                  </a:lnTo>
                  <a:lnTo>
                    <a:pt x="883898" y="27609"/>
                  </a:lnTo>
                  <a:lnTo>
                    <a:pt x="837279" y="15691"/>
                  </a:lnTo>
                  <a:lnTo>
                    <a:pt x="789584" y="7045"/>
                  </a:lnTo>
                  <a:lnTo>
                    <a:pt x="740950" y="1779"/>
                  </a:lnTo>
                  <a:lnTo>
                    <a:pt x="691514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2440" y="4793040"/>
            <a:ext cx="9125640" cy="45000"/>
          </a:xfrm>
          <a:custGeom>
            <a:avLst/>
            <a:gdLst/>
            <a:ahLst/>
            <a:rect l="l" t="t" r="r" b="b"/>
            <a:pathLst>
              <a:path w="9126220" h="45720">
                <a:moveTo>
                  <a:pt x="9125712" y="0"/>
                </a:moveTo>
                <a:lnTo>
                  <a:pt x="0" y="0"/>
                </a:lnTo>
                <a:lnTo>
                  <a:pt x="0" y="45720"/>
                </a:lnTo>
                <a:lnTo>
                  <a:pt x="9125712" y="45720"/>
                </a:lnTo>
                <a:lnTo>
                  <a:pt x="9125712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1841040" y="2040840"/>
            <a:ext cx="8509680" cy="25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>
            <a:noAutofit/>
          </a:bodyPr>
          <a:p>
            <a:pPr marL="2259360" indent="-2241360">
              <a:lnSpc>
                <a:spcPts val="648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en-IN" sz="6000" spc="-7" strike="noStrike">
                <a:solidFill>
                  <a:srgbClr val="1f9bcd"/>
                </a:solidFill>
                <a:latin typeface="Calibri"/>
              </a:rPr>
              <a:t>How </a:t>
            </a:r>
            <a:r>
              <a:rPr b="0" lang="en-IN" sz="6000" spc="-35" strike="noStrike">
                <a:solidFill>
                  <a:srgbClr val="1f9bcd"/>
                </a:solidFill>
                <a:latin typeface="Calibri"/>
              </a:rPr>
              <a:t>to </a:t>
            </a:r>
            <a:r>
              <a:rPr b="0" lang="en-IN" sz="6000" spc="1" strike="noStrike">
                <a:solidFill>
                  <a:srgbClr val="1f9bcd"/>
                </a:solidFill>
                <a:latin typeface="Calibri"/>
              </a:rPr>
              <a:t>Build </a:t>
            </a:r>
            <a:r>
              <a:rPr b="0" lang="en-IN" sz="6000" spc="-1" strike="noStrike">
                <a:solidFill>
                  <a:srgbClr val="1f9bcd"/>
                </a:solidFill>
                <a:latin typeface="Calibri"/>
              </a:rPr>
              <a:t>Pipelines</a:t>
            </a:r>
            <a:r>
              <a:rPr b="0" lang="en-IN" sz="6000" spc="-100" strike="noStrike">
                <a:solidFill>
                  <a:srgbClr val="1f9bcd"/>
                </a:solidFill>
                <a:latin typeface="Calibri"/>
              </a:rPr>
              <a:t> </a:t>
            </a:r>
            <a:r>
              <a:rPr b="0" lang="en-IN" sz="6000" spc="-1" strike="noStrike">
                <a:solidFill>
                  <a:srgbClr val="1f9bcd"/>
                </a:solidFill>
                <a:latin typeface="Calibri"/>
              </a:rPr>
              <a:t>with  </a:t>
            </a:r>
            <a:r>
              <a:rPr b="0" lang="en-IN" sz="6000" spc="-21" strike="noStrike">
                <a:solidFill>
                  <a:srgbClr val="ff0000"/>
                </a:solidFill>
                <a:latin typeface="Calibri"/>
              </a:rPr>
              <a:t>Groovy</a:t>
            </a:r>
            <a:r>
              <a:rPr b="0" lang="en-IN" sz="6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IN" sz="6000" spc="-12" strike="noStrike">
                <a:solidFill>
                  <a:srgbClr val="1f9bcd"/>
                </a:solidFill>
                <a:latin typeface="Calibri"/>
              </a:rPr>
              <a:t>Script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02000" y="405000"/>
            <a:ext cx="12430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3200" spc="-350" strike="noStrike">
                <a:solidFill>
                  <a:srgbClr val="56bbe4"/>
                </a:solidFill>
                <a:latin typeface="Arial"/>
              </a:rPr>
              <a:t>A</a:t>
            </a:r>
            <a:r>
              <a:rPr b="0" lang="en-IN" sz="3200" spc="-321" strike="noStrike">
                <a:solidFill>
                  <a:srgbClr val="56bbe4"/>
                </a:solidFill>
                <a:latin typeface="Arial"/>
              </a:rPr>
              <a:t>g</a:t>
            </a:r>
            <a:r>
              <a:rPr b="0" lang="en-IN" sz="3200" spc="-225" strike="noStrike">
                <a:solidFill>
                  <a:srgbClr val="56bbe4"/>
                </a:solidFill>
                <a:latin typeface="Arial"/>
              </a:rPr>
              <a:t>e</a:t>
            </a:r>
            <a:r>
              <a:rPr b="0" lang="en-IN" sz="3200" spc="-157" strike="noStrike">
                <a:solidFill>
                  <a:srgbClr val="56bbe4"/>
                </a:solidFill>
                <a:latin typeface="Arial"/>
              </a:rPr>
              <a:t>n</a:t>
            </a:r>
            <a:r>
              <a:rPr b="0" lang="en-IN" sz="3200" spc="-145" strike="noStrike">
                <a:solidFill>
                  <a:srgbClr val="56bbe4"/>
                </a:solidFill>
                <a:latin typeface="Arial"/>
              </a:rPr>
              <a:t>d</a:t>
            </a:r>
            <a:r>
              <a:rPr b="0" lang="en-IN" sz="3200" spc="-276" strike="noStrike">
                <a:solidFill>
                  <a:srgbClr val="56bbe4"/>
                </a:solidFill>
                <a:latin typeface="Arial"/>
              </a:rPr>
              <a:t>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602000" y="1254600"/>
            <a:ext cx="8401680" cy="28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295200" indent="-2826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96000"/>
              <a:buFont typeface="Wingdings" charset="2"/>
              <a:buChar char=""/>
              <a:tabLst>
                <a:tab algn="l" pos="295920"/>
              </a:tabLst>
            </a:pPr>
            <a:r>
              <a:rPr b="0" lang="en-IN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CI &amp;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CD</a:t>
            </a:r>
            <a:endParaRPr b="0" lang="en-IN" sz="2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SzPct val="96000"/>
              <a:buFont typeface="Wingdings" charset="2"/>
              <a:buChar char=""/>
              <a:tabLst>
                <a:tab algn="l" pos="29592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What </a:t>
            </a:r>
            <a:r>
              <a:rPr b="0" lang="en-IN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is Jenkins</a:t>
            </a:r>
            <a:r>
              <a:rPr b="0" lang="en-IN" sz="28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Pipeline?</a:t>
            </a:r>
            <a:endParaRPr b="0" lang="en-IN" sz="2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SzPct val="96000"/>
              <a:buFont typeface="Wingdings" charset="2"/>
              <a:buChar char=""/>
              <a:tabLst>
                <a:tab algn="l" pos="29592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0" lang="en-IN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many </a:t>
            </a:r>
            <a:r>
              <a:rPr b="0" lang="en-IN" sz="2800" spc="-32" strike="noStrike">
                <a:solidFill>
                  <a:srgbClr val="000000"/>
                </a:solidFill>
                <a:latin typeface="Calibri"/>
                <a:ea typeface="DejaVu Sans"/>
              </a:rPr>
              <a:t>ways </a:t>
            </a:r>
            <a:r>
              <a:rPr b="0" lang="en-IN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we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b="0" lang="en-IN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b="0" lang="en-IN" sz="2800" spc="6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Pipeline?</a:t>
            </a:r>
            <a:endParaRPr b="0" lang="en-IN" sz="2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SzPct val="96000"/>
              <a:buFont typeface="Wingdings" charset="2"/>
              <a:buChar char=""/>
              <a:tabLst>
                <a:tab algn="l" pos="295920"/>
              </a:tabLst>
            </a:pPr>
            <a:r>
              <a:rPr b="0" lang="en-IN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Create </a:t>
            </a:r>
            <a:r>
              <a:rPr b="0" lang="en-IN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Jenkins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Pipeline using </a:t>
            </a:r>
            <a:r>
              <a:rPr b="0" lang="en-IN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Groovy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Script </a:t>
            </a:r>
            <a:r>
              <a:rPr b="0" lang="en-IN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/ Jenkins</a:t>
            </a:r>
            <a:r>
              <a:rPr b="0" lang="en-IN" sz="2800" spc="15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43680" y="1202400"/>
            <a:ext cx="9569880" cy="45000"/>
          </a:xfrm>
          <a:custGeom>
            <a:avLst/>
            <a:gdLst/>
            <a:ahLst/>
            <a:rect l="l" t="t" r="r" b="b"/>
            <a:pathLst>
              <a:path w="9570720" h="45719">
                <a:moveTo>
                  <a:pt x="9570720" y="0"/>
                </a:moveTo>
                <a:lnTo>
                  <a:pt x="0" y="0"/>
                </a:lnTo>
                <a:lnTo>
                  <a:pt x="0" y="45720"/>
                </a:lnTo>
                <a:lnTo>
                  <a:pt x="9570720" y="45720"/>
                </a:lnTo>
                <a:lnTo>
                  <a:pt x="957072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602000" y="211320"/>
            <a:ext cx="170100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500" strike="noStrike">
                <a:solidFill>
                  <a:srgbClr val="56bbe4"/>
                </a:solidFill>
                <a:latin typeface="Arial"/>
              </a:rPr>
              <a:t>CI </a:t>
            </a:r>
            <a:r>
              <a:rPr b="0" lang="en-IN" sz="4400" spc="9" strike="noStrike">
                <a:solidFill>
                  <a:srgbClr val="56bbe4"/>
                </a:solidFill>
                <a:latin typeface="Arial"/>
              </a:rPr>
              <a:t>&amp;</a:t>
            </a:r>
            <a:r>
              <a:rPr b="0" lang="en-IN" sz="4400" spc="-202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4400" spc="-681" strike="noStrike">
                <a:solidFill>
                  <a:srgbClr val="56bbe4"/>
                </a:solidFill>
                <a:latin typeface="Arial"/>
              </a:rPr>
              <a:t>CD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49" name="Group 3"/>
          <p:cNvGrpSpPr/>
          <p:nvPr/>
        </p:nvGrpSpPr>
        <p:grpSpPr>
          <a:xfrm>
            <a:off x="987480" y="1503000"/>
            <a:ext cx="10480320" cy="4930560"/>
            <a:chOff x="987480" y="1503000"/>
            <a:chExt cx="10480320" cy="4930560"/>
          </a:xfrm>
        </p:grpSpPr>
        <p:sp>
          <p:nvSpPr>
            <p:cNvPr id="150" name="CustomShape 4"/>
            <p:cNvSpPr/>
            <p:nvPr/>
          </p:nvSpPr>
          <p:spPr>
            <a:xfrm>
              <a:off x="987480" y="1503000"/>
              <a:ext cx="10359360" cy="4837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10090440" y="6042600"/>
              <a:ext cx="1377360" cy="390960"/>
            </a:xfrm>
            <a:custGeom>
              <a:avLst/>
              <a:gdLst/>
              <a:ahLst/>
              <a:rect l="l" t="t" r="r" b="b"/>
              <a:pathLst>
                <a:path w="1377950" h="391795">
                  <a:moveTo>
                    <a:pt x="1377696" y="0"/>
                  </a:moveTo>
                  <a:lnTo>
                    <a:pt x="0" y="0"/>
                  </a:lnTo>
                  <a:lnTo>
                    <a:pt x="0" y="391667"/>
                  </a:lnTo>
                  <a:lnTo>
                    <a:pt x="1377696" y="391667"/>
                  </a:lnTo>
                  <a:lnTo>
                    <a:pt x="1377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43680" y="1202400"/>
            <a:ext cx="9569880" cy="45000"/>
          </a:xfrm>
          <a:custGeom>
            <a:avLst/>
            <a:gdLst/>
            <a:ahLst/>
            <a:rect l="l" t="t" r="r" b="b"/>
            <a:pathLst>
              <a:path w="9570720" h="45719">
                <a:moveTo>
                  <a:pt x="9570720" y="0"/>
                </a:moveTo>
                <a:lnTo>
                  <a:pt x="0" y="0"/>
                </a:lnTo>
                <a:lnTo>
                  <a:pt x="0" y="45720"/>
                </a:lnTo>
                <a:lnTo>
                  <a:pt x="9570720" y="45720"/>
                </a:lnTo>
                <a:lnTo>
                  <a:pt x="9570720" y="0"/>
                </a:lnTo>
                <a:close/>
              </a:path>
            </a:pathLst>
          </a:custGeom>
          <a:solidFill>
            <a:srgbClr val="56bb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1602000" y="340920"/>
            <a:ext cx="28670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600" spc="-282" strike="noStrike">
                <a:solidFill>
                  <a:srgbClr val="56bbe4"/>
                </a:solidFill>
                <a:latin typeface="Arial"/>
              </a:rPr>
              <a:t>Jenkins</a:t>
            </a:r>
            <a:r>
              <a:rPr b="0" lang="en-IN" sz="3600" spc="-316" strike="noStrike">
                <a:solidFill>
                  <a:srgbClr val="56bbe4"/>
                </a:solidFill>
                <a:latin typeface="Arial"/>
              </a:rPr>
              <a:t> </a:t>
            </a:r>
            <a:r>
              <a:rPr b="0" lang="en-IN" sz="3600" spc="-185" strike="noStrike">
                <a:solidFill>
                  <a:srgbClr val="56bbe4"/>
                </a:solidFill>
                <a:latin typeface="Arial"/>
              </a:rPr>
              <a:t>Pipeline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373400" y="1736640"/>
            <a:ext cx="9304200" cy="4118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2020-12-14T01:39:31Z</dcterms:created>
  <dc:creator/>
  <dc:description/>
  <dc:language>en-IN</dc:language>
  <cp:lastModifiedBy/>
  <dcterms:modified xsi:type="dcterms:W3CDTF">2020-12-14T07:19:39Z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2019-08-15T00:00:00Z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2020-12-14T00:00:00Z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