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22E36-B4F5-524D-85E7-23E1293C379A}" type="doc">
      <dgm:prSet loTypeId="urn:microsoft.com/office/officeart/2005/8/layout/hProcess10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BCCF5-778E-074E-A3CF-343B49A4EB35}">
      <dgm:prSet phldrT="[Text]"/>
      <dgm:spPr/>
      <dgm:t>
        <a:bodyPr/>
        <a:lstStyle/>
        <a:p>
          <a:r>
            <a:rPr lang="en-US" dirty="0"/>
            <a:t>Open Source Tools &amp; Methods</a:t>
          </a:r>
        </a:p>
      </dgm:t>
    </dgm:pt>
    <dgm:pt modelId="{1594073F-E091-6147-8B23-E75011589CA0}" type="parTrans" cxnId="{E27F7F3C-2BD0-054D-9BC5-CC5D4F59C1D3}">
      <dgm:prSet/>
      <dgm:spPr/>
      <dgm:t>
        <a:bodyPr/>
        <a:lstStyle/>
        <a:p>
          <a:endParaRPr lang="en-US"/>
        </a:p>
      </dgm:t>
    </dgm:pt>
    <dgm:pt modelId="{53934B28-AD1A-0745-B539-5F865FCF7F0A}" type="sibTrans" cxnId="{E27F7F3C-2BD0-054D-9BC5-CC5D4F59C1D3}">
      <dgm:prSet/>
      <dgm:spPr/>
      <dgm:t>
        <a:bodyPr/>
        <a:lstStyle/>
        <a:p>
          <a:endParaRPr lang="en-US"/>
        </a:p>
      </dgm:t>
    </dgm:pt>
    <dgm:pt modelId="{FA61CC49-6E71-1945-94AA-686A1D9E17D5}">
      <dgm:prSet phldrT="[Text]"/>
      <dgm:spPr/>
      <dgm:t>
        <a:bodyPr/>
        <a:lstStyle/>
        <a:p>
          <a:r>
            <a:rPr lang="en-US" b="0" i="0" u="none" dirty="0"/>
            <a:t>Tesseract</a:t>
          </a:r>
          <a:endParaRPr lang="en-US" dirty="0"/>
        </a:p>
      </dgm:t>
    </dgm:pt>
    <dgm:pt modelId="{D795CFDA-675A-7942-8C2F-BC6CF59BC299}" type="parTrans" cxnId="{CD979B5D-73E3-A747-B204-468CDD56D712}">
      <dgm:prSet/>
      <dgm:spPr/>
      <dgm:t>
        <a:bodyPr/>
        <a:lstStyle/>
        <a:p>
          <a:endParaRPr lang="en-US"/>
        </a:p>
      </dgm:t>
    </dgm:pt>
    <dgm:pt modelId="{A491207A-0C46-594D-9747-4FEB59FDB362}" type="sibTrans" cxnId="{CD979B5D-73E3-A747-B204-468CDD56D712}">
      <dgm:prSet/>
      <dgm:spPr/>
      <dgm:t>
        <a:bodyPr/>
        <a:lstStyle/>
        <a:p>
          <a:endParaRPr lang="en-US"/>
        </a:p>
      </dgm:t>
    </dgm:pt>
    <dgm:pt modelId="{8CCFA8B2-7259-AF42-8FEB-DEC3F477B2E1}">
      <dgm:prSet phldrT="[Text]"/>
      <dgm:spPr/>
      <dgm:t>
        <a:bodyPr/>
        <a:lstStyle/>
        <a:p>
          <a:r>
            <a:rPr lang="en-US" dirty="0"/>
            <a:t>Tesseract OR CNN?</a:t>
          </a:r>
        </a:p>
      </dgm:t>
    </dgm:pt>
    <dgm:pt modelId="{8CE5556F-6215-E444-9F27-1325400B9448}" type="parTrans" cxnId="{A50D5F6B-197B-8C46-966D-87A63C3179C6}">
      <dgm:prSet/>
      <dgm:spPr/>
      <dgm:t>
        <a:bodyPr/>
        <a:lstStyle/>
        <a:p>
          <a:endParaRPr lang="en-US"/>
        </a:p>
      </dgm:t>
    </dgm:pt>
    <dgm:pt modelId="{9286BE6F-566B-F64A-B1B8-65FADD36E349}" type="sibTrans" cxnId="{A50D5F6B-197B-8C46-966D-87A63C3179C6}">
      <dgm:prSet/>
      <dgm:spPr/>
      <dgm:t>
        <a:bodyPr/>
        <a:lstStyle/>
        <a:p>
          <a:endParaRPr lang="en-US"/>
        </a:p>
      </dgm:t>
    </dgm:pt>
    <dgm:pt modelId="{3DCE03C1-A385-B143-9598-5161DD37964C}">
      <dgm:prSet phldrT="[Text]"/>
      <dgm:spPr/>
      <dgm:t>
        <a:bodyPr/>
        <a:lstStyle/>
        <a:p>
          <a:r>
            <a:rPr lang="en-US" dirty="0"/>
            <a:t>Ability to recognize digits</a:t>
          </a:r>
        </a:p>
      </dgm:t>
    </dgm:pt>
    <dgm:pt modelId="{CED384A8-A9A7-A746-9E4B-23AFD780D1F7}" type="parTrans" cxnId="{E1DA3F10-0342-9C47-B77D-96579C12EC3C}">
      <dgm:prSet/>
      <dgm:spPr/>
      <dgm:t>
        <a:bodyPr/>
        <a:lstStyle/>
        <a:p>
          <a:endParaRPr lang="en-US"/>
        </a:p>
      </dgm:t>
    </dgm:pt>
    <dgm:pt modelId="{992C2B16-64A0-4E48-B477-C8C5F3786E4A}" type="sibTrans" cxnId="{E1DA3F10-0342-9C47-B77D-96579C12EC3C}">
      <dgm:prSet/>
      <dgm:spPr/>
      <dgm:t>
        <a:bodyPr/>
        <a:lstStyle/>
        <a:p>
          <a:endParaRPr lang="en-US"/>
        </a:p>
      </dgm:t>
    </dgm:pt>
    <dgm:pt modelId="{A1B894FB-8A1B-684B-91D2-E8F3ED4FF267}">
      <dgm:prSet phldrT="[Text]"/>
      <dgm:spPr/>
      <dgm:t>
        <a:bodyPr/>
        <a:lstStyle/>
        <a:p>
          <a:r>
            <a:rPr lang="en-US" dirty="0"/>
            <a:t>Prototype</a:t>
          </a:r>
        </a:p>
      </dgm:t>
    </dgm:pt>
    <dgm:pt modelId="{903177E5-2A6F-ED4C-BE9E-C49F3AF982BB}" type="parTrans" cxnId="{EA692D38-172B-D94A-B43A-19A3B2C0A019}">
      <dgm:prSet/>
      <dgm:spPr/>
      <dgm:t>
        <a:bodyPr/>
        <a:lstStyle/>
        <a:p>
          <a:endParaRPr lang="en-US"/>
        </a:p>
      </dgm:t>
    </dgm:pt>
    <dgm:pt modelId="{D9225AE7-58C1-3C47-BF16-8420AE248BF0}" type="sibTrans" cxnId="{EA692D38-172B-D94A-B43A-19A3B2C0A019}">
      <dgm:prSet/>
      <dgm:spPr/>
      <dgm:t>
        <a:bodyPr/>
        <a:lstStyle/>
        <a:p>
          <a:endParaRPr lang="en-US"/>
        </a:p>
      </dgm:t>
    </dgm:pt>
    <dgm:pt modelId="{7B72FF1F-E177-904A-BCF0-E0463EBE028E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70F94E0A-23AD-0C41-B02F-8A8219729C53}" type="parTrans" cxnId="{3745F9BB-84E4-8E40-8CAD-D4B0410CC5E2}">
      <dgm:prSet/>
      <dgm:spPr/>
      <dgm:t>
        <a:bodyPr/>
        <a:lstStyle/>
        <a:p>
          <a:endParaRPr lang="en-US"/>
        </a:p>
      </dgm:t>
    </dgm:pt>
    <dgm:pt modelId="{C0DB07DA-6A09-F54C-969B-969A97AC96E2}" type="sibTrans" cxnId="{3745F9BB-84E4-8E40-8CAD-D4B0410CC5E2}">
      <dgm:prSet/>
      <dgm:spPr/>
      <dgm:t>
        <a:bodyPr/>
        <a:lstStyle/>
        <a:p>
          <a:endParaRPr lang="en-US"/>
        </a:p>
      </dgm:t>
    </dgm:pt>
    <dgm:pt modelId="{7E83918E-DC6E-EB41-A668-0EC6748C4411}">
      <dgm:prSet/>
      <dgm:spPr/>
      <dgm:t>
        <a:bodyPr/>
        <a:lstStyle/>
        <a:p>
          <a:r>
            <a:rPr lang="en-US" dirty="0"/>
            <a:t>Digital Recognizer</a:t>
          </a:r>
          <a:endParaRPr lang="en-US" b="0" dirty="0"/>
        </a:p>
      </dgm:t>
    </dgm:pt>
    <dgm:pt modelId="{17E2BDE5-4C81-A74B-B676-B4D5DD66D9FB}" type="parTrans" cxnId="{48764F58-C751-4E48-92B2-3D485FD0BF71}">
      <dgm:prSet/>
      <dgm:spPr/>
      <dgm:t>
        <a:bodyPr/>
        <a:lstStyle/>
        <a:p>
          <a:endParaRPr lang="en-US"/>
        </a:p>
      </dgm:t>
    </dgm:pt>
    <dgm:pt modelId="{8CB5C217-519F-3D4B-8E42-B2E17C675C02}" type="sibTrans" cxnId="{48764F58-C751-4E48-92B2-3D485FD0BF71}">
      <dgm:prSet/>
      <dgm:spPr/>
      <dgm:t>
        <a:bodyPr/>
        <a:lstStyle/>
        <a:p>
          <a:endParaRPr lang="en-US"/>
        </a:p>
      </dgm:t>
    </dgm:pt>
    <dgm:pt modelId="{45CCA63C-3826-6E4B-A40D-3AF476C0D0C7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EC53A0C2-4C65-9C42-ACFA-BB3890EE1B98}" type="parTrans" cxnId="{F1B71AC1-251E-4F4B-9D54-C7E11F9BA2C1}">
      <dgm:prSet/>
      <dgm:spPr/>
      <dgm:t>
        <a:bodyPr/>
        <a:lstStyle/>
        <a:p>
          <a:endParaRPr lang="en-US"/>
        </a:p>
      </dgm:t>
    </dgm:pt>
    <dgm:pt modelId="{3031FE7A-2467-0743-9924-2B777979505E}" type="sibTrans" cxnId="{F1B71AC1-251E-4F4B-9D54-C7E11F9BA2C1}">
      <dgm:prSet/>
      <dgm:spPr/>
      <dgm:t>
        <a:bodyPr/>
        <a:lstStyle/>
        <a:p>
          <a:endParaRPr lang="en-US"/>
        </a:p>
      </dgm:t>
    </dgm:pt>
    <dgm:pt modelId="{0124DDC5-FD79-2546-A105-EA23E72FB188}">
      <dgm:prSet phldrT="[Text]"/>
      <dgm:spPr/>
      <dgm:t>
        <a:bodyPr/>
        <a:lstStyle/>
        <a:p>
          <a:r>
            <a:rPr lang="en-US" dirty="0"/>
            <a:t>Read from speed limit signs</a:t>
          </a:r>
        </a:p>
      </dgm:t>
    </dgm:pt>
    <dgm:pt modelId="{3F2FFBA7-60DE-D642-B597-8D79F75AEB6A}" type="parTrans" cxnId="{3B1C9EC0-3A7A-D141-8115-78EAD0B7C2C6}">
      <dgm:prSet/>
      <dgm:spPr/>
      <dgm:t>
        <a:bodyPr/>
        <a:lstStyle/>
        <a:p>
          <a:endParaRPr lang="en-US"/>
        </a:p>
      </dgm:t>
    </dgm:pt>
    <dgm:pt modelId="{C1BE9CC6-60AD-A147-BFBF-B410A604B268}" type="sibTrans" cxnId="{3B1C9EC0-3A7A-D141-8115-78EAD0B7C2C6}">
      <dgm:prSet/>
      <dgm:spPr/>
      <dgm:t>
        <a:bodyPr/>
        <a:lstStyle/>
        <a:p>
          <a:endParaRPr lang="en-US"/>
        </a:p>
      </dgm:t>
    </dgm:pt>
    <dgm:pt modelId="{57C1DC04-DAD0-404E-823B-7D38898E5518}">
      <dgm:prSet phldrT="[Text]"/>
      <dgm:spPr/>
      <dgm:t>
        <a:bodyPr/>
        <a:lstStyle/>
        <a:p>
          <a:endParaRPr lang="en-US" dirty="0"/>
        </a:p>
      </dgm:t>
    </dgm:pt>
    <dgm:pt modelId="{48AA6D5B-2192-9748-84C9-978D9642B727}" type="parTrans" cxnId="{BEFFC3A6-A006-634E-B94A-F6FEFDB467E8}">
      <dgm:prSet/>
      <dgm:spPr/>
      <dgm:t>
        <a:bodyPr/>
        <a:lstStyle/>
        <a:p>
          <a:endParaRPr lang="en-US"/>
        </a:p>
      </dgm:t>
    </dgm:pt>
    <dgm:pt modelId="{9178B03D-B053-C144-B1D2-D797EF0726A9}" type="sibTrans" cxnId="{BEFFC3A6-A006-634E-B94A-F6FEFDB467E8}">
      <dgm:prSet/>
      <dgm:spPr/>
      <dgm:t>
        <a:bodyPr/>
        <a:lstStyle/>
        <a:p>
          <a:endParaRPr lang="en-US"/>
        </a:p>
      </dgm:t>
    </dgm:pt>
    <dgm:pt modelId="{E6C303F3-0FDB-B645-88FD-AB509178B235}">
      <dgm:prSet/>
      <dgm:spPr/>
      <dgm:t>
        <a:bodyPr/>
        <a:lstStyle/>
        <a:p>
          <a:r>
            <a:rPr lang="en-US" b="0" dirty="0"/>
            <a:t>Reading License Plates</a:t>
          </a:r>
        </a:p>
      </dgm:t>
    </dgm:pt>
    <dgm:pt modelId="{286434A5-D6F8-9B40-9107-B2503DDDB8B6}" type="parTrans" cxnId="{B2AD815D-EFF5-4E4E-B027-CC040CA13ED3}">
      <dgm:prSet/>
      <dgm:spPr/>
      <dgm:t>
        <a:bodyPr/>
        <a:lstStyle/>
        <a:p>
          <a:endParaRPr lang="en-US"/>
        </a:p>
      </dgm:t>
    </dgm:pt>
    <dgm:pt modelId="{5CB65F5C-A848-CB49-A9F0-B760010EB498}" type="sibTrans" cxnId="{B2AD815D-EFF5-4E4E-B027-CC040CA13ED3}">
      <dgm:prSet/>
      <dgm:spPr/>
      <dgm:t>
        <a:bodyPr/>
        <a:lstStyle/>
        <a:p>
          <a:endParaRPr lang="en-US"/>
        </a:p>
      </dgm:t>
    </dgm:pt>
    <dgm:pt modelId="{4EC45F96-CFC0-0A46-BAC9-356174719EC0}">
      <dgm:prSet phldrT="[Text]"/>
      <dgm:spPr/>
      <dgm:t>
        <a:bodyPr/>
        <a:lstStyle/>
        <a:p>
          <a:endParaRPr lang="en-US" dirty="0"/>
        </a:p>
      </dgm:t>
    </dgm:pt>
    <dgm:pt modelId="{888B2629-CFD3-4348-A40E-B024113A47DB}" type="parTrans" cxnId="{E1AD4079-B951-C24A-98F6-67544217B7BB}">
      <dgm:prSet/>
      <dgm:spPr/>
      <dgm:t>
        <a:bodyPr/>
        <a:lstStyle/>
        <a:p>
          <a:endParaRPr lang="en-US"/>
        </a:p>
      </dgm:t>
    </dgm:pt>
    <dgm:pt modelId="{E429E8D7-BD93-6748-97F7-6C42D1CAFB7D}" type="sibTrans" cxnId="{E1AD4079-B951-C24A-98F6-67544217B7BB}">
      <dgm:prSet/>
      <dgm:spPr/>
      <dgm:t>
        <a:bodyPr/>
        <a:lstStyle/>
        <a:p>
          <a:endParaRPr lang="en-US"/>
        </a:p>
      </dgm:t>
    </dgm:pt>
    <dgm:pt modelId="{55E85666-0A6E-C045-B4F4-325DE857E8C6}">
      <dgm:prSet phldrT="[Text]"/>
      <dgm:spPr/>
      <dgm:t>
        <a:bodyPr/>
        <a:lstStyle/>
        <a:p>
          <a:r>
            <a:rPr lang="en-US" dirty="0"/>
            <a:t>Poor performance</a:t>
          </a:r>
        </a:p>
      </dgm:t>
    </dgm:pt>
    <dgm:pt modelId="{737A214A-3982-9D4D-B56B-4BBCE2C7A616}" type="parTrans" cxnId="{5D461A05-D6D0-B04C-9085-33EED2C63A71}">
      <dgm:prSet/>
      <dgm:spPr/>
      <dgm:t>
        <a:bodyPr/>
        <a:lstStyle/>
        <a:p>
          <a:endParaRPr lang="en-US"/>
        </a:p>
      </dgm:t>
    </dgm:pt>
    <dgm:pt modelId="{D53698D3-4129-054D-870B-4A4D3E32E0D9}" type="sibTrans" cxnId="{5D461A05-D6D0-B04C-9085-33EED2C63A71}">
      <dgm:prSet/>
      <dgm:spPr/>
      <dgm:t>
        <a:bodyPr/>
        <a:lstStyle/>
        <a:p>
          <a:endParaRPr lang="en-US"/>
        </a:p>
      </dgm:t>
    </dgm:pt>
    <dgm:pt modelId="{B9268CA9-34D5-0046-9487-BBBE69F0FF0C}">
      <dgm:prSet phldrT="[Text]"/>
      <dgm:spPr/>
      <dgm:t>
        <a:bodyPr/>
        <a:lstStyle/>
        <a:p>
          <a:r>
            <a:rPr lang="en-US" dirty="0"/>
            <a:t>Needs more data</a:t>
          </a:r>
        </a:p>
      </dgm:t>
    </dgm:pt>
    <dgm:pt modelId="{018D25F2-15D3-6940-8DA6-3F10548DBB58}" type="parTrans" cxnId="{0BF8AB8F-114E-6346-864D-39DDE8736F85}">
      <dgm:prSet/>
      <dgm:spPr/>
      <dgm:t>
        <a:bodyPr/>
        <a:lstStyle/>
        <a:p>
          <a:endParaRPr lang="en-US"/>
        </a:p>
      </dgm:t>
    </dgm:pt>
    <dgm:pt modelId="{839163DA-F331-734E-ABF9-F3E2299D6A12}" type="sibTrans" cxnId="{0BF8AB8F-114E-6346-864D-39DDE8736F85}">
      <dgm:prSet/>
      <dgm:spPr/>
      <dgm:t>
        <a:bodyPr/>
        <a:lstStyle/>
        <a:p>
          <a:endParaRPr lang="en-US"/>
        </a:p>
      </dgm:t>
    </dgm:pt>
    <dgm:pt modelId="{46BF2376-BAB1-CB40-99CE-F182E7C7C465}">
      <dgm:prSet phldrT="[Text]"/>
      <dgm:spPr/>
      <dgm:t>
        <a:bodyPr/>
        <a:lstStyle/>
        <a:p>
          <a:r>
            <a:rPr lang="en-US" dirty="0"/>
            <a:t>Classifies speed limit signs</a:t>
          </a:r>
        </a:p>
      </dgm:t>
    </dgm:pt>
    <dgm:pt modelId="{F06F6170-55F7-D946-8640-75160BC2997E}" type="parTrans" cxnId="{FE5BD94B-12EB-A14C-82E2-D5C37A727B91}">
      <dgm:prSet/>
      <dgm:spPr/>
      <dgm:t>
        <a:bodyPr/>
        <a:lstStyle/>
        <a:p>
          <a:endParaRPr lang="en-US"/>
        </a:p>
      </dgm:t>
    </dgm:pt>
    <dgm:pt modelId="{C6C807B2-CD71-094E-8C1C-36E93FDDC65E}" type="sibTrans" cxnId="{FE5BD94B-12EB-A14C-82E2-D5C37A727B91}">
      <dgm:prSet/>
      <dgm:spPr/>
      <dgm:t>
        <a:bodyPr/>
        <a:lstStyle/>
        <a:p>
          <a:endParaRPr lang="en-US"/>
        </a:p>
      </dgm:t>
    </dgm:pt>
    <dgm:pt modelId="{AB7A21A4-588A-134D-89B8-08C54B7A2402}" type="pres">
      <dgm:prSet presAssocID="{B2022E36-B4F5-524D-85E7-23E1293C379A}" presName="Name0" presStyleCnt="0">
        <dgm:presLayoutVars>
          <dgm:dir/>
          <dgm:resizeHandles val="exact"/>
        </dgm:presLayoutVars>
      </dgm:prSet>
      <dgm:spPr/>
    </dgm:pt>
    <dgm:pt modelId="{1DA5BC83-2E2C-554E-8E23-FFAC3BB818A3}" type="pres">
      <dgm:prSet presAssocID="{8E1BCCF5-778E-074E-A3CF-343B49A4EB35}" presName="composite" presStyleCnt="0"/>
      <dgm:spPr/>
    </dgm:pt>
    <dgm:pt modelId="{D84FFE95-FC76-1C40-A33D-54D27116E95F}" type="pres">
      <dgm:prSet presAssocID="{8E1BCCF5-778E-074E-A3CF-343B49A4EB35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D1F3F5-9210-8A42-9DC7-7F67BED25B5D}" type="pres">
      <dgm:prSet presAssocID="{8E1BCCF5-778E-074E-A3CF-343B49A4EB35}" presName="txNode" presStyleLbl="node1" presStyleIdx="0" presStyleCnt="3">
        <dgm:presLayoutVars>
          <dgm:bulletEnabled val="1"/>
        </dgm:presLayoutVars>
      </dgm:prSet>
      <dgm:spPr/>
    </dgm:pt>
    <dgm:pt modelId="{A042ACB7-BDF6-3448-B3B7-283E3C319469}" type="pres">
      <dgm:prSet presAssocID="{53934B28-AD1A-0745-B539-5F865FCF7F0A}" presName="sibTrans" presStyleLbl="sibTrans2D1" presStyleIdx="0" presStyleCnt="2"/>
      <dgm:spPr/>
    </dgm:pt>
    <dgm:pt modelId="{AAD1B083-DDFD-8E48-A479-DD8F16A4A22D}" type="pres">
      <dgm:prSet presAssocID="{53934B28-AD1A-0745-B539-5F865FCF7F0A}" presName="connTx" presStyleLbl="sibTrans2D1" presStyleIdx="0" presStyleCnt="2"/>
      <dgm:spPr/>
    </dgm:pt>
    <dgm:pt modelId="{1DE04323-0063-3B41-A8A0-C9B0F3C2BE31}" type="pres">
      <dgm:prSet presAssocID="{8CCFA8B2-7259-AF42-8FEB-DEC3F477B2E1}" presName="composite" presStyleCnt="0"/>
      <dgm:spPr/>
    </dgm:pt>
    <dgm:pt modelId="{C4D851E7-BC70-9D42-8CB2-1433621C002C}" type="pres">
      <dgm:prSet presAssocID="{8CCFA8B2-7259-AF42-8FEB-DEC3F477B2E1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783CF8D-8A9D-7C47-86B6-C1BA83B58AC0}" type="pres">
      <dgm:prSet presAssocID="{8CCFA8B2-7259-AF42-8FEB-DEC3F477B2E1}" presName="txNode" presStyleLbl="node1" presStyleIdx="1" presStyleCnt="3">
        <dgm:presLayoutVars>
          <dgm:bulletEnabled val="1"/>
        </dgm:presLayoutVars>
      </dgm:prSet>
      <dgm:spPr/>
    </dgm:pt>
    <dgm:pt modelId="{5CDC95DA-DAFD-4A4E-BA52-A93C5B674D51}" type="pres">
      <dgm:prSet presAssocID="{9286BE6F-566B-F64A-B1B8-65FADD36E349}" presName="sibTrans" presStyleLbl="sibTrans2D1" presStyleIdx="1" presStyleCnt="2"/>
      <dgm:spPr/>
    </dgm:pt>
    <dgm:pt modelId="{41BCDAD4-0F5B-9A4A-BF42-CE979F373FEA}" type="pres">
      <dgm:prSet presAssocID="{9286BE6F-566B-F64A-B1B8-65FADD36E349}" presName="connTx" presStyleLbl="sibTrans2D1" presStyleIdx="1" presStyleCnt="2"/>
      <dgm:spPr/>
    </dgm:pt>
    <dgm:pt modelId="{A5E69E81-E1BE-E748-941D-414DF7A149EC}" type="pres">
      <dgm:prSet presAssocID="{A1B894FB-8A1B-684B-91D2-E8F3ED4FF267}" presName="composite" presStyleCnt="0"/>
      <dgm:spPr/>
    </dgm:pt>
    <dgm:pt modelId="{90734F5F-6030-AF40-A488-14EBCB702C1B}" type="pres">
      <dgm:prSet presAssocID="{A1B894FB-8A1B-684B-91D2-E8F3ED4FF26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4B8C37-1D25-F04E-B80C-D78BA15721AC}" type="pres">
      <dgm:prSet presAssocID="{A1B894FB-8A1B-684B-91D2-E8F3ED4FF267}" presName="txNode" presStyleLbl="node1" presStyleIdx="2" presStyleCnt="3">
        <dgm:presLayoutVars>
          <dgm:bulletEnabled val="1"/>
        </dgm:presLayoutVars>
      </dgm:prSet>
      <dgm:spPr/>
    </dgm:pt>
  </dgm:ptLst>
  <dgm:cxnLst>
    <dgm:cxn modelId="{6839C501-4357-F146-BB0A-F137118E8A54}" type="presOf" srcId="{0124DDC5-FD79-2546-A105-EA23E72FB188}" destId="{5783CF8D-8A9D-7C47-86B6-C1BA83B58AC0}" srcOrd="0" destOrd="1" presId="urn:microsoft.com/office/officeart/2005/8/layout/hProcess10"/>
    <dgm:cxn modelId="{5D461A05-D6D0-B04C-9085-33EED2C63A71}" srcId="{A1B894FB-8A1B-684B-91D2-E8F3ED4FF267}" destId="{55E85666-0A6E-C045-B4F4-325DE857E8C6}" srcOrd="2" destOrd="0" parTransId="{737A214A-3982-9D4D-B56B-4BBCE2C7A616}" sibTransId="{D53698D3-4129-054D-870B-4A4D3E32E0D9}"/>
    <dgm:cxn modelId="{9F1E7D08-1258-A447-9F3B-C88990E68460}" type="presOf" srcId="{7B72FF1F-E177-904A-BCF0-E0463EBE028E}" destId="{974B8C37-1D25-F04E-B80C-D78BA15721AC}" srcOrd="0" destOrd="1" presId="urn:microsoft.com/office/officeart/2005/8/layout/hProcess10"/>
    <dgm:cxn modelId="{C1390009-86C2-654F-8BA0-B7441A907097}" type="presOf" srcId="{9286BE6F-566B-F64A-B1B8-65FADD36E349}" destId="{41BCDAD4-0F5B-9A4A-BF42-CE979F373FEA}" srcOrd="1" destOrd="0" presId="urn:microsoft.com/office/officeart/2005/8/layout/hProcess10"/>
    <dgm:cxn modelId="{779B9B0E-6EC4-E640-8664-36B4A18FB393}" type="presOf" srcId="{7E83918E-DC6E-EB41-A668-0EC6748C4411}" destId="{2ED1F3F5-9210-8A42-9DC7-7F67BED25B5D}" srcOrd="0" destOrd="1" presId="urn:microsoft.com/office/officeart/2005/8/layout/hProcess10"/>
    <dgm:cxn modelId="{E1DA3F10-0342-9C47-B77D-96579C12EC3C}" srcId="{8CCFA8B2-7259-AF42-8FEB-DEC3F477B2E1}" destId="{3DCE03C1-A385-B143-9598-5161DD37964C}" srcOrd="1" destOrd="0" parTransId="{CED384A8-A9A7-A746-9E4B-23AFD780D1F7}" sibTransId="{992C2B16-64A0-4E48-B477-C8C5F3786E4A}"/>
    <dgm:cxn modelId="{6CB5A71A-3354-BC41-93F6-BC549EA6E68B}" type="presOf" srcId="{3DCE03C1-A385-B143-9598-5161DD37964C}" destId="{5783CF8D-8A9D-7C47-86B6-C1BA83B58AC0}" srcOrd="0" destOrd="2" presId="urn:microsoft.com/office/officeart/2005/8/layout/hProcess10"/>
    <dgm:cxn modelId="{33BA692B-1119-C14F-ADD5-CA327A8E7B12}" type="presOf" srcId="{55E85666-0A6E-C045-B4F4-325DE857E8C6}" destId="{974B8C37-1D25-F04E-B80C-D78BA15721AC}" srcOrd="0" destOrd="3" presId="urn:microsoft.com/office/officeart/2005/8/layout/hProcess10"/>
    <dgm:cxn modelId="{EA692D38-172B-D94A-B43A-19A3B2C0A019}" srcId="{B2022E36-B4F5-524D-85E7-23E1293C379A}" destId="{A1B894FB-8A1B-684B-91D2-E8F3ED4FF267}" srcOrd="2" destOrd="0" parTransId="{903177E5-2A6F-ED4C-BE9E-C49F3AF982BB}" sibTransId="{D9225AE7-58C1-3C47-BF16-8420AE248BF0}"/>
    <dgm:cxn modelId="{86DDBC3A-42EE-E14F-BB10-411D0FAEED26}" type="presOf" srcId="{53934B28-AD1A-0745-B539-5F865FCF7F0A}" destId="{AAD1B083-DDFD-8E48-A479-DD8F16A4A22D}" srcOrd="1" destOrd="0" presId="urn:microsoft.com/office/officeart/2005/8/layout/hProcess10"/>
    <dgm:cxn modelId="{E27F7F3C-2BD0-054D-9BC5-CC5D4F59C1D3}" srcId="{B2022E36-B4F5-524D-85E7-23E1293C379A}" destId="{8E1BCCF5-778E-074E-A3CF-343B49A4EB35}" srcOrd="0" destOrd="0" parTransId="{1594073F-E091-6147-8B23-E75011589CA0}" sibTransId="{53934B28-AD1A-0745-B539-5F865FCF7F0A}"/>
    <dgm:cxn modelId="{8529AF3E-9206-BE4E-8907-635F1E50057D}" type="presOf" srcId="{B2022E36-B4F5-524D-85E7-23E1293C379A}" destId="{AB7A21A4-588A-134D-89B8-08C54B7A2402}" srcOrd="0" destOrd="0" presId="urn:microsoft.com/office/officeart/2005/8/layout/hProcess10"/>
    <dgm:cxn modelId="{0286AF40-50BD-0A40-A240-39C15D8ED818}" type="presOf" srcId="{45CCA63C-3826-6E4B-A40D-3AF476C0D0C7}" destId="{2ED1F3F5-9210-8A42-9DC7-7F67BED25B5D}" srcOrd="0" destOrd="4" presId="urn:microsoft.com/office/officeart/2005/8/layout/hProcess10"/>
    <dgm:cxn modelId="{49939341-5D71-E947-9142-83BD831930BD}" type="presOf" srcId="{B9268CA9-34D5-0046-9487-BBBE69F0FF0C}" destId="{974B8C37-1D25-F04E-B80C-D78BA15721AC}" srcOrd="0" destOrd="4" presId="urn:microsoft.com/office/officeart/2005/8/layout/hProcess10"/>
    <dgm:cxn modelId="{3A0F8A43-ED40-C842-BAEA-76619A4E3E92}" type="presOf" srcId="{46BF2376-BAB1-CB40-99CE-F182E7C7C465}" destId="{974B8C37-1D25-F04E-B80C-D78BA15721AC}" srcOrd="0" destOrd="2" presId="urn:microsoft.com/office/officeart/2005/8/layout/hProcess10"/>
    <dgm:cxn modelId="{FE5BD94B-12EB-A14C-82E2-D5C37A727B91}" srcId="{A1B894FB-8A1B-684B-91D2-E8F3ED4FF267}" destId="{46BF2376-BAB1-CB40-99CE-F182E7C7C465}" srcOrd="1" destOrd="0" parTransId="{F06F6170-55F7-D946-8640-75160BC2997E}" sibTransId="{C6C807B2-CD71-094E-8C1C-36E93FDDC65E}"/>
    <dgm:cxn modelId="{02513E51-D9E3-C546-9300-34E66BFBC347}" type="presOf" srcId="{A1B894FB-8A1B-684B-91D2-E8F3ED4FF267}" destId="{974B8C37-1D25-F04E-B80C-D78BA15721AC}" srcOrd="0" destOrd="0" presId="urn:microsoft.com/office/officeart/2005/8/layout/hProcess10"/>
    <dgm:cxn modelId="{48764F58-C751-4E48-92B2-3D485FD0BF71}" srcId="{8E1BCCF5-778E-074E-A3CF-343B49A4EB35}" destId="{7E83918E-DC6E-EB41-A668-0EC6748C4411}" srcOrd="0" destOrd="0" parTransId="{17E2BDE5-4C81-A74B-B676-B4D5DD66D9FB}" sibTransId="{8CB5C217-519F-3D4B-8E42-B2E17C675C02}"/>
    <dgm:cxn modelId="{B2AD815D-EFF5-4E4E-B027-CC040CA13ED3}" srcId="{8E1BCCF5-778E-074E-A3CF-343B49A4EB35}" destId="{E6C303F3-0FDB-B645-88FD-AB509178B235}" srcOrd="1" destOrd="0" parTransId="{286434A5-D6F8-9B40-9107-B2503DDDB8B6}" sibTransId="{5CB65F5C-A848-CB49-A9F0-B760010EB498}"/>
    <dgm:cxn modelId="{CD979B5D-73E3-A747-B204-468CDD56D712}" srcId="{8E1BCCF5-778E-074E-A3CF-343B49A4EB35}" destId="{FA61CC49-6E71-1945-94AA-686A1D9E17D5}" srcOrd="2" destOrd="0" parTransId="{D795CFDA-675A-7942-8C2F-BC6CF59BC299}" sibTransId="{A491207A-0C46-594D-9747-4FEB59FDB362}"/>
    <dgm:cxn modelId="{EA22EA68-283D-4949-9C14-CBA7CE546628}" type="presOf" srcId="{8E1BCCF5-778E-074E-A3CF-343B49A4EB35}" destId="{2ED1F3F5-9210-8A42-9DC7-7F67BED25B5D}" srcOrd="0" destOrd="0" presId="urn:microsoft.com/office/officeart/2005/8/layout/hProcess10"/>
    <dgm:cxn modelId="{A50D5F6B-197B-8C46-966D-87A63C3179C6}" srcId="{B2022E36-B4F5-524D-85E7-23E1293C379A}" destId="{8CCFA8B2-7259-AF42-8FEB-DEC3F477B2E1}" srcOrd="1" destOrd="0" parTransId="{8CE5556F-6215-E444-9F27-1325400B9448}" sibTransId="{9286BE6F-566B-F64A-B1B8-65FADD36E349}"/>
    <dgm:cxn modelId="{E1AD4079-B951-C24A-98F6-67544217B7BB}" srcId="{A1B894FB-8A1B-684B-91D2-E8F3ED4FF267}" destId="{4EC45F96-CFC0-0A46-BAC9-356174719EC0}" srcOrd="4" destOrd="0" parTransId="{888B2629-CFD3-4348-A40E-B024113A47DB}" sibTransId="{E429E8D7-BD93-6748-97F7-6C42D1CAFB7D}"/>
    <dgm:cxn modelId="{87D6EF79-F747-2941-9F1A-BB2DF291D640}" type="presOf" srcId="{57C1DC04-DAD0-404E-823B-7D38898E5518}" destId="{2ED1F3F5-9210-8A42-9DC7-7F67BED25B5D}" srcOrd="0" destOrd="5" presId="urn:microsoft.com/office/officeart/2005/8/layout/hProcess10"/>
    <dgm:cxn modelId="{23D3717F-4227-0B41-A78C-2B88573259B6}" type="presOf" srcId="{4EC45F96-CFC0-0A46-BAC9-356174719EC0}" destId="{974B8C37-1D25-F04E-B80C-D78BA15721AC}" srcOrd="0" destOrd="5" presId="urn:microsoft.com/office/officeart/2005/8/layout/hProcess10"/>
    <dgm:cxn modelId="{208D7E82-2021-8744-B4A0-315D947E1608}" type="presOf" srcId="{FA61CC49-6E71-1945-94AA-686A1D9E17D5}" destId="{2ED1F3F5-9210-8A42-9DC7-7F67BED25B5D}" srcOrd="0" destOrd="3" presId="urn:microsoft.com/office/officeart/2005/8/layout/hProcess10"/>
    <dgm:cxn modelId="{0BF8AB8F-114E-6346-864D-39DDE8736F85}" srcId="{A1B894FB-8A1B-684B-91D2-E8F3ED4FF267}" destId="{B9268CA9-34D5-0046-9487-BBBE69F0FF0C}" srcOrd="3" destOrd="0" parTransId="{018D25F2-15D3-6940-8DA6-3F10548DBB58}" sibTransId="{839163DA-F331-734E-ABF9-F3E2299D6A12}"/>
    <dgm:cxn modelId="{BEFFC3A6-A006-634E-B94A-F6FEFDB467E8}" srcId="{8E1BCCF5-778E-074E-A3CF-343B49A4EB35}" destId="{57C1DC04-DAD0-404E-823B-7D38898E5518}" srcOrd="4" destOrd="0" parTransId="{48AA6D5B-2192-9748-84C9-978D9642B727}" sibTransId="{9178B03D-B053-C144-B1D2-D797EF0726A9}"/>
    <dgm:cxn modelId="{6B9B5DAE-9FB0-904E-A232-853510C6D529}" type="presOf" srcId="{53934B28-AD1A-0745-B539-5F865FCF7F0A}" destId="{A042ACB7-BDF6-3448-B3B7-283E3C319469}" srcOrd="0" destOrd="0" presId="urn:microsoft.com/office/officeart/2005/8/layout/hProcess10"/>
    <dgm:cxn modelId="{5A0256B6-6C12-CB48-A8FB-7FF240AB5A5D}" type="presOf" srcId="{E6C303F3-0FDB-B645-88FD-AB509178B235}" destId="{2ED1F3F5-9210-8A42-9DC7-7F67BED25B5D}" srcOrd="0" destOrd="2" presId="urn:microsoft.com/office/officeart/2005/8/layout/hProcess10"/>
    <dgm:cxn modelId="{3745F9BB-84E4-8E40-8CAD-D4B0410CC5E2}" srcId="{A1B894FB-8A1B-684B-91D2-E8F3ED4FF267}" destId="{7B72FF1F-E177-904A-BCF0-E0463EBE028E}" srcOrd="0" destOrd="0" parTransId="{70F94E0A-23AD-0C41-B02F-8A8219729C53}" sibTransId="{C0DB07DA-6A09-F54C-969B-969A97AC96E2}"/>
    <dgm:cxn modelId="{3B1C9EC0-3A7A-D141-8115-78EAD0B7C2C6}" srcId="{8CCFA8B2-7259-AF42-8FEB-DEC3F477B2E1}" destId="{0124DDC5-FD79-2546-A105-EA23E72FB188}" srcOrd="0" destOrd="0" parTransId="{3F2FFBA7-60DE-D642-B597-8D79F75AEB6A}" sibTransId="{C1BE9CC6-60AD-A147-BFBF-B410A604B268}"/>
    <dgm:cxn modelId="{F1B71AC1-251E-4F4B-9D54-C7E11F9BA2C1}" srcId="{8E1BCCF5-778E-074E-A3CF-343B49A4EB35}" destId="{45CCA63C-3826-6E4B-A40D-3AF476C0D0C7}" srcOrd="3" destOrd="0" parTransId="{EC53A0C2-4C65-9C42-ACFA-BB3890EE1B98}" sibTransId="{3031FE7A-2467-0743-9924-2B777979505E}"/>
    <dgm:cxn modelId="{523809D7-BE46-9847-AD3B-B13561EEBC32}" type="presOf" srcId="{9286BE6F-566B-F64A-B1B8-65FADD36E349}" destId="{5CDC95DA-DAFD-4A4E-BA52-A93C5B674D51}" srcOrd="0" destOrd="0" presId="urn:microsoft.com/office/officeart/2005/8/layout/hProcess10"/>
    <dgm:cxn modelId="{84D56AE0-4FBE-6549-8B8B-FF0F35FA0B8F}" type="presOf" srcId="{8CCFA8B2-7259-AF42-8FEB-DEC3F477B2E1}" destId="{5783CF8D-8A9D-7C47-86B6-C1BA83B58AC0}" srcOrd="0" destOrd="0" presId="urn:microsoft.com/office/officeart/2005/8/layout/hProcess10"/>
    <dgm:cxn modelId="{4E4E8F27-2898-4B44-9A96-AAF424E7EF5F}" type="presParOf" srcId="{AB7A21A4-588A-134D-89B8-08C54B7A2402}" destId="{1DA5BC83-2E2C-554E-8E23-FFAC3BB818A3}" srcOrd="0" destOrd="0" presId="urn:microsoft.com/office/officeart/2005/8/layout/hProcess10"/>
    <dgm:cxn modelId="{E47D10B3-0B69-C24D-8767-0CE70772AD49}" type="presParOf" srcId="{1DA5BC83-2E2C-554E-8E23-FFAC3BB818A3}" destId="{D84FFE95-FC76-1C40-A33D-54D27116E95F}" srcOrd="0" destOrd="0" presId="urn:microsoft.com/office/officeart/2005/8/layout/hProcess10"/>
    <dgm:cxn modelId="{18C9A1FC-107A-5F4F-A588-B0CB247A2AFB}" type="presParOf" srcId="{1DA5BC83-2E2C-554E-8E23-FFAC3BB818A3}" destId="{2ED1F3F5-9210-8A42-9DC7-7F67BED25B5D}" srcOrd="1" destOrd="0" presId="urn:microsoft.com/office/officeart/2005/8/layout/hProcess10"/>
    <dgm:cxn modelId="{3B80839D-5C5C-BD41-A8AF-0CC591DDF4A4}" type="presParOf" srcId="{AB7A21A4-588A-134D-89B8-08C54B7A2402}" destId="{A042ACB7-BDF6-3448-B3B7-283E3C319469}" srcOrd="1" destOrd="0" presId="urn:microsoft.com/office/officeart/2005/8/layout/hProcess10"/>
    <dgm:cxn modelId="{69098BA0-EB5B-274F-85AE-165A214EF494}" type="presParOf" srcId="{A042ACB7-BDF6-3448-B3B7-283E3C319469}" destId="{AAD1B083-DDFD-8E48-A479-DD8F16A4A22D}" srcOrd="0" destOrd="0" presId="urn:microsoft.com/office/officeart/2005/8/layout/hProcess10"/>
    <dgm:cxn modelId="{23363B9A-E987-7E47-B865-143B03333A8D}" type="presParOf" srcId="{AB7A21A4-588A-134D-89B8-08C54B7A2402}" destId="{1DE04323-0063-3B41-A8A0-C9B0F3C2BE31}" srcOrd="2" destOrd="0" presId="urn:microsoft.com/office/officeart/2005/8/layout/hProcess10"/>
    <dgm:cxn modelId="{7CC88889-A812-4E42-824C-6CDCD80FD2F9}" type="presParOf" srcId="{1DE04323-0063-3B41-A8A0-C9B0F3C2BE31}" destId="{C4D851E7-BC70-9D42-8CB2-1433621C002C}" srcOrd="0" destOrd="0" presId="urn:microsoft.com/office/officeart/2005/8/layout/hProcess10"/>
    <dgm:cxn modelId="{32AD8989-6426-AB49-A77A-2CDC5255FD2F}" type="presParOf" srcId="{1DE04323-0063-3B41-A8A0-C9B0F3C2BE31}" destId="{5783CF8D-8A9D-7C47-86B6-C1BA83B58AC0}" srcOrd="1" destOrd="0" presId="urn:microsoft.com/office/officeart/2005/8/layout/hProcess10"/>
    <dgm:cxn modelId="{CC9F6AE0-7491-0644-A1DD-2837034A0F51}" type="presParOf" srcId="{AB7A21A4-588A-134D-89B8-08C54B7A2402}" destId="{5CDC95DA-DAFD-4A4E-BA52-A93C5B674D51}" srcOrd="3" destOrd="0" presId="urn:microsoft.com/office/officeart/2005/8/layout/hProcess10"/>
    <dgm:cxn modelId="{1849BC9D-DBB0-D649-B9BA-F9B35EA2F5ED}" type="presParOf" srcId="{5CDC95DA-DAFD-4A4E-BA52-A93C5B674D51}" destId="{41BCDAD4-0F5B-9A4A-BF42-CE979F373FEA}" srcOrd="0" destOrd="0" presId="urn:microsoft.com/office/officeart/2005/8/layout/hProcess10"/>
    <dgm:cxn modelId="{C0197D33-8455-7A44-BE19-A370B3338987}" type="presParOf" srcId="{AB7A21A4-588A-134D-89B8-08C54B7A2402}" destId="{A5E69E81-E1BE-E748-941D-414DF7A149EC}" srcOrd="4" destOrd="0" presId="urn:microsoft.com/office/officeart/2005/8/layout/hProcess10"/>
    <dgm:cxn modelId="{189A8A79-3CC9-3943-A1CA-504273621BE7}" type="presParOf" srcId="{A5E69E81-E1BE-E748-941D-414DF7A149EC}" destId="{90734F5F-6030-AF40-A488-14EBCB702C1B}" srcOrd="0" destOrd="0" presId="urn:microsoft.com/office/officeart/2005/8/layout/hProcess10"/>
    <dgm:cxn modelId="{85C08482-E0BA-8743-BB39-053F01FBC82E}" type="presParOf" srcId="{A5E69E81-E1BE-E748-941D-414DF7A149EC}" destId="{974B8C37-1D25-F04E-B80C-D78BA15721A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FFE95-FC76-1C40-A33D-54D27116E95F}">
      <dsp:nvSpPr>
        <dsp:cNvPr id="0" name=""/>
        <dsp:cNvSpPr/>
      </dsp:nvSpPr>
      <dsp:spPr>
        <a:xfrm>
          <a:off x="3124" y="1446606"/>
          <a:ext cx="1471914" cy="14719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1F3F5-9210-8A42-9DC7-7F67BED25B5D}">
      <dsp:nvSpPr>
        <dsp:cNvPr id="0" name=""/>
        <dsp:cNvSpPr/>
      </dsp:nvSpPr>
      <dsp:spPr>
        <a:xfrm>
          <a:off x="242738" y="2329754"/>
          <a:ext cx="1471914" cy="147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Open Source Tools &amp; Methods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Digital Recognizer</a:t>
          </a:r>
          <a:endParaRPr lang="en-US" sz="900" b="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Reading License Plates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u="none" kern="1200" dirty="0"/>
            <a:t>Tesseract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TensorFlow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285849" y="2372865"/>
        <a:ext cx="1385692" cy="1385692"/>
      </dsp:txXfrm>
    </dsp:sp>
    <dsp:sp modelId="{A042ACB7-BDF6-3448-B3B7-283E3C319469}">
      <dsp:nvSpPr>
        <dsp:cNvPr id="0" name=""/>
        <dsp:cNvSpPr/>
      </dsp:nvSpPr>
      <dsp:spPr>
        <a:xfrm>
          <a:off x="1758561" y="2005722"/>
          <a:ext cx="283523" cy="353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58561" y="2076458"/>
        <a:ext cx="198466" cy="212208"/>
      </dsp:txXfrm>
    </dsp:sp>
    <dsp:sp modelId="{C4D851E7-BC70-9D42-8CB2-1433621C002C}">
      <dsp:nvSpPr>
        <dsp:cNvPr id="0" name=""/>
        <dsp:cNvSpPr/>
      </dsp:nvSpPr>
      <dsp:spPr>
        <a:xfrm>
          <a:off x="2285104" y="1446606"/>
          <a:ext cx="1471914" cy="14719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3CF8D-8A9D-7C47-86B6-C1BA83B58AC0}">
      <dsp:nvSpPr>
        <dsp:cNvPr id="0" name=""/>
        <dsp:cNvSpPr/>
      </dsp:nvSpPr>
      <dsp:spPr>
        <a:xfrm>
          <a:off x="2524718" y="2329754"/>
          <a:ext cx="1471914" cy="147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Tesseract OR CNN?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Read from speed limit signs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Ability to recognize digits</a:t>
          </a:r>
        </a:p>
      </dsp:txBody>
      <dsp:txXfrm>
        <a:off x="2567829" y="2372865"/>
        <a:ext cx="1385692" cy="1385692"/>
      </dsp:txXfrm>
    </dsp:sp>
    <dsp:sp modelId="{5CDC95DA-DAFD-4A4E-BA52-A93C5B674D51}">
      <dsp:nvSpPr>
        <dsp:cNvPr id="0" name=""/>
        <dsp:cNvSpPr/>
      </dsp:nvSpPr>
      <dsp:spPr>
        <a:xfrm>
          <a:off x="4040542" y="2005722"/>
          <a:ext cx="283523" cy="353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40542" y="2076458"/>
        <a:ext cx="198466" cy="212208"/>
      </dsp:txXfrm>
    </dsp:sp>
    <dsp:sp modelId="{90734F5F-6030-AF40-A488-14EBCB702C1B}">
      <dsp:nvSpPr>
        <dsp:cNvPr id="0" name=""/>
        <dsp:cNvSpPr/>
      </dsp:nvSpPr>
      <dsp:spPr>
        <a:xfrm>
          <a:off x="4567085" y="1446606"/>
          <a:ext cx="1471914" cy="14719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B8C37-1D25-F04E-B80C-D78BA15721AC}">
      <dsp:nvSpPr>
        <dsp:cNvPr id="0" name=""/>
        <dsp:cNvSpPr/>
      </dsp:nvSpPr>
      <dsp:spPr>
        <a:xfrm>
          <a:off x="4806699" y="2329754"/>
          <a:ext cx="1471914" cy="147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Prototype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Demo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Classifies speed limit signs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Poor performance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 more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4849810" y="2372865"/>
        <a:ext cx="1385692" cy="1385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https://www.kaggle.com/shaktip258/cropped-speed-limit-sig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D046-4846-7440-AD0D-EE0BF6807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U.S. Speed Limit 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49876-0CC0-C347-B032-8C00D1591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SHAKTI PATEL, REVANTH CHALLURU, HARICESH RATNAHARAN, GRISHMA HARI VALLABHI KALIDINDI, DAVID TRACCARELLA</a:t>
            </a:r>
          </a:p>
        </p:txBody>
      </p:sp>
    </p:spTree>
    <p:extLst>
      <p:ext uri="{BB962C8B-B14F-4D97-AF65-F5344CB8AC3E}">
        <p14:creationId xmlns:p14="http://schemas.microsoft.com/office/powerpoint/2010/main" val="414984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0E398-7BE0-3F4C-BE4A-C4DE77DC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BE16-E543-3E49-8E98-B1B1F7F7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Research</a:t>
            </a:r>
          </a:p>
          <a:p>
            <a:r>
              <a:rPr lang="en-US" sz="1600" dirty="0"/>
              <a:t>Our Approach</a:t>
            </a:r>
          </a:p>
          <a:p>
            <a:r>
              <a:rPr lang="en-US" sz="1600" dirty="0"/>
              <a:t>Timeline</a:t>
            </a:r>
          </a:p>
          <a:p>
            <a:r>
              <a:rPr lang="en-US" sz="1600"/>
              <a:t>Previously Considered</a:t>
            </a:r>
            <a:endParaRPr lang="en-US" sz="1600" dirty="0"/>
          </a:p>
          <a:p>
            <a:pPr lvl="1"/>
            <a:r>
              <a:rPr lang="en-US" sz="1400" dirty="0"/>
              <a:t>Digit Recognizer</a:t>
            </a:r>
          </a:p>
          <a:p>
            <a:pPr lvl="1"/>
            <a:r>
              <a:rPr lang="en-US" sz="1400" dirty="0"/>
              <a:t>Tesseract</a:t>
            </a:r>
          </a:p>
          <a:p>
            <a:r>
              <a:rPr lang="en-US" sz="1600" dirty="0"/>
              <a:t>Our Model</a:t>
            </a:r>
          </a:p>
          <a:p>
            <a:r>
              <a:rPr lang="en-US" sz="1600" dirty="0"/>
              <a:t>Challenges &amp; Shortcomings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130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15E94-6507-9043-AA2C-FF00199A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Research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DB89-479D-3E49-898A-EA6289BE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Mostly European traffic sign models</a:t>
            </a:r>
          </a:p>
          <a:p>
            <a:r>
              <a:rPr lang="en-US" sz="1600" dirty="0"/>
              <a:t>Shape/Edge detection</a:t>
            </a:r>
          </a:p>
          <a:p>
            <a:pPr lvl="1"/>
            <a:r>
              <a:rPr lang="en-US" sz="1400" dirty="0"/>
              <a:t>FSR</a:t>
            </a:r>
          </a:p>
          <a:p>
            <a:pPr lvl="1"/>
            <a:r>
              <a:rPr lang="en-US" sz="1400" dirty="0"/>
              <a:t>Hough Transform</a:t>
            </a:r>
          </a:p>
          <a:p>
            <a:pPr lvl="1"/>
            <a:r>
              <a:rPr lang="en-US" sz="1400" dirty="0"/>
              <a:t>Histogram of Oriented Gradients</a:t>
            </a:r>
          </a:p>
          <a:p>
            <a:r>
              <a:rPr lang="en-US" sz="1600" dirty="0"/>
              <a:t>Recognition Algorithm</a:t>
            </a:r>
          </a:p>
          <a:p>
            <a:pPr lvl="1"/>
            <a:r>
              <a:rPr lang="en-US" sz="1400" dirty="0"/>
              <a:t>Neural Network</a:t>
            </a:r>
          </a:p>
          <a:p>
            <a:pPr lvl="1"/>
            <a:r>
              <a:rPr lang="en-US" sz="1400" dirty="0"/>
              <a:t>SVM</a:t>
            </a:r>
          </a:p>
          <a:p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823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335AE-9E52-F04C-A209-C7E269E1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Our Approach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B39F-24D8-6740-8EA1-38400C9D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Goal: Work on a U.S. dataset of speed limit signs</a:t>
            </a:r>
          </a:p>
          <a:p>
            <a:r>
              <a:rPr lang="en-US" sz="1600" dirty="0"/>
              <a:t>Open Source Resources</a:t>
            </a:r>
          </a:p>
          <a:p>
            <a:r>
              <a:rPr lang="en-US" sz="1600" dirty="0"/>
              <a:t>Transfer Learning</a:t>
            </a:r>
          </a:p>
          <a:p>
            <a:r>
              <a:rPr lang="en-US" sz="1600" dirty="0"/>
              <a:t>Build Our Own Model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926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335AE-9E52-F04C-A209-C7E269E1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Timeline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187A28-11DB-3849-87BA-9E237E96A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606302"/>
              </p:ext>
            </p:extLst>
          </p:nvPr>
        </p:nvGraphicFramePr>
        <p:xfrm>
          <a:off x="2858520" y="804862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94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87B1A82-A943-644C-8B4E-3494B08D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Digit Recognizer</a:t>
            </a:r>
          </a:p>
        </p:txBody>
      </p:sp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38B6CCC-907D-F14C-8C16-B8698B6E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3"/>
          <a:stretch/>
        </p:blipFill>
        <p:spPr>
          <a:xfrm>
            <a:off x="3115818" y="1930398"/>
            <a:ext cx="2974965" cy="3908697"/>
          </a:xfrm>
          <a:prstGeom prst="rect">
            <a:avLst/>
          </a:prstGeom>
        </p:spPr>
      </p:pic>
      <p:pic>
        <p:nvPicPr>
          <p:cNvPr id="7" name="Picture 6" descr="A picture containing indoor, person, object, clock&#13;&#10;&#13;&#10;Description automatically generated">
            <a:extLst>
              <a:ext uri="{FF2B5EF4-FFF2-40B4-BE49-F238E27FC236}">
                <a16:creationId xmlns:a16="http://schemas.microsoft.com/office/drawing/2014/main" id="{72A7014A-2088-6E4C-AA00-E8C58FA4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16" y="1933459"/>
            <a:ext cx="3252275" cy="39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16A049D-B607-804B-B54C-C98BBB85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Tesseract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1B30AE-8048-6A49-93D1-769B2018C90F}"/>
              </a:ext>
            </a:extLst>
          </p:cNvPr>
          <p:cNvSpPr txBox="1"/>
          <p:nvPr/>
        </p:nvSpPr>
        <p:spPr>
          <a:xfrm>
            <a:off x="2271078" y="1904393"/>
            <a:ext cx="34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expected  it to do 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1A01CC-E701-DB4C-903D-81C7148C1CF0}"/>
              </a:ext>
            </a:extLst>
          </p:cNvPr>
          <p:cNvSpPr txBox="1"/>
          <p:nvPr/>
        </p:nvSpPr>
        <p:spPr>
          <a:xfrm>
            <a:off x="6873490" y="1904393"/>
            <a:ext cx="34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it actually did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10822-A48F-BF41-BF92-E31896CAC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88"/>
          <a:stretch/>
        </p:blipFill>
        <p:spPr>
          <a:xfrm>
            <a:off x="2341184" y="4363646"/>
            <a:ext cx="3963160" cy="649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8814E-521D-E740-8197-41C361D1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67" y="2573321"/>
            <a:ext cx="3175000" cy="1587500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5F94A58-003D-6742-9495-F535E91007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20"/>
          <a:stretch/>
        </p:blipFill>
        <p:spPr>
          <a:xfrm>
            <a:off x="6608378" y="2403287"/>
            <a:ext cx="4788284" cy="1573051"/>
          </a:xfrm>
          <a:prstGeom prst="rect">
            <a:avLst/>
          </a:prstGeom>
        </p:spPr>
      </p:pic>
      <p:pic>
        <p:nvPicPr>
          <p:cNvPr id="38" name="Picture 3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60C767D-5ACD-7949-8656-105E1F600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566" y="4363645"/>
            <a:ext cx="4737096" cy="1650658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3FD46C3D-50E6-EA40-8424-ACEF4505C8FD}"/>
              </a:ext>
            </a:extLst>
          </p:cNvPr>
          <p:cNvSpPr/>
          <p:nvPr/>
        </p:nvSpPr>
        <p:spPr>
          <a:xfrm>
            <a:off x="6545902" y="3658666"/>
            <a:ext cx="2741789" cy="3617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485E8FDA-BBBB-2643-B9E9-A9EDC1242392}"/>
              </a:ext>
            </a:extLst>
          </p:cNvPr>
          <p:cNvSpPr/>
          <p:nvPr/>
        </p:nvSpPr>
        <p:spPr>
          <a:xfrm>
            <a:off x="6584663" y="5677430"/>
            <a:ext cx="2741789" cy="3698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4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1B4AB5F-1210-7748-9FDA-C326BADB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Our own TensorFlow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538A-FF63-0240-9CC2-0103A6245965}"/>
              </a:ext>
            </a:extLst>
          </p:cNvPr>
          <p:cNvSpPr txBox="1"/>
          <p:nvPr/>
        </p:nvSpPr>
        <p:spPr>
          <a:xfrm>
            <a:off x="3201601" y="2071944"/>
            <a:ext cx="55475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decent dataset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https://www.kaggle.com/shaktip258/cropped-speed-limit-signs</a:t>
            </a:r>
            <a:endParaRPr lang="en-US" sz="1400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 classification model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Classifies images of speed limit signs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High recall, low accuracy and precision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Roadblocks &amp; Challenges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Quantity of data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Finetuning the model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A328F-DBAC-F34B-AB67-304A852C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90" y="4387102"/>
            <a:ext cx="2055223" cy="1541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B6E9D-7455-334F-B5B6-CF4E5A2A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806" y="338138"/>
            <a:ext cx="13589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335AE-9E52-F04C-A209-C7E269E1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Other Challenges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B39F-24D8-6740-8EA1-38400C9D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More information on European traffic signs than U.S.</a:t>
            </a:r>
          </a:p>
          <a:p>
            <a:r>
              <a:rPr lang="en-US" sz="1600" dirty="0"/>
              <a:t>Noisy images</a:t>
            </a:r>
          </a:p>
          <a:p>
            <a:r>
              <a:rPr lang="en-US" sz="1600" dirty="0"/>
              <a:t>Environment setup</a:t>
            </a:r>
          </a:p>
          <a:p>
            <a:r>
              <a:rPr lang="en-US" sz="1600" dirty="0"/>
              <a:t>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20334592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202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Classifying U.S. Speed Limit Signs</vt:lpstr>
      <vt:lpstr>Agenda</vt:lpstr>
      <vt:lpstr>Research</vt:lpstr>
      <vt:lpstr>Our Approach</vt:lpstr>
      <vt:lpstr>Timeline</vt:lpstr>
      <vt:lpstr>Digit Recognizer</vt:lpstr>
      <vt:lpstr>Tesseract</vt:lpstr>
      <vt:lpstr>Our own TensorFlow model</vt:lpstr>
      <vt:lpstr>Other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____ for Detection &amp; Recognition of Speed Limits</dc:title>
  <dc:creator>Shakti Patel</dc:creator>
  <cp:lastModifiedBy>Shakti Patel</cp:lastModifiedBy>
  <cp:revision>33</cp:revision>
  <dcterms:created xsi:type="dcterms:W3CDTF">2018-11-29T23:57:56Z</dcterms:created>
  <dcterms:modified xsi:type="dcterms:W3CDTF">2018-12-05T14:35:45Z</dcterms:modified>
</cp:coreProperties>
</file>