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6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7DB99-A46F-4A7D-B50E-6152C3433DF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28742F-1771-4504-83D6-8B6FB2244F5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Research</a:t>
          </a:r>
        </a:p>
      </dgm:t>
    </dgm:pt>
    <dgm:pt modelId="{303B7806-56C1-46E9-82A3-4D5D17075D94}" type="parTrans" cxnId="{B5186A56-229B-4AE1-B3B3-15B7C7A73CF4}">
      <dgm:prSet/>
      <dgm:spPr/>
      <dgm:t>
        <a:bodyPr/>
        <a:lstStyle/>
        <a:p>
          <a:endParaRPr lang="en-US"/>
        </a:p>
      </dgm:t>
    </dgm:pt>
    <dgm:pt modelId="{067D283C-A074-42D4-82AF-318BDB0DA2D5}" type="sibTrans" cxnId="{B5186A56-229B-4AE1-B3B3-15B7C7A73CF4}">
      <dgm:prSet/>
      <dgm:spPr/>
      <dgm:t>
        <a:bodyPr/>
        <a:lstStyle/>
        <a:p>
          <a:endParaRPr lang="en-US"/>
        </a:p>
      </dgm:t>
    </dgm:pt>
    <dgm:pt modelId="{CF03F63D-A059-439E-829D-D0AAF7EB404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Timeline</a:t>
          </a:r>
        </a:p>
      </dgm:t>
    </dgm:pt>
    <dgm:pt modelId="{8C8D9BA7-7992-4679-A7D7-0B7CCEF8EBB0}" type="parTrans" cxnId="{7A2B995D-E93B-4BFB-B224-60C57152DC8C}">
      <dgm:prSet/>
      <dgm:spPr/>
      <dgm:t>
        <a:bodyPr/>
        <a:lstStyle/>
        <a:p>
          <a:endParaRPr lang="en-US"/>
        </a:p>
      </dgm:t>
    </dgm:pt>
    <dgm:pt modelId="{EF32AB0A-4E65-4E0D-AA1C-B67A68F4F780}" type="sibTrans" cxnId="{7A2B995D-E93B-4BFB-B224-60C57152DC8C}">
      <dgm:prSet/>
      <dgm:spPr/>
      <dgm:t>
        <a:bodyPr/>
        <a:lstStyle/>
        <a:p>
          <a:endParaRPr lang="en-US"/>
        </a:p>
      </dgm:t>
    </dgm:pt>
    <dgm:pt modelId="{7C046E75-EE0A-4CA9-88AC-68C01D897A0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Previously Considered</a:t>
          </a:r>
        </a:p>
      </dgm:t>
    </dgm:pt>
    <dgm:pt modelId="{BD98BD83-DD1F-41F9-88E8-6F9BA1A8D556}" type="parTrans" cxnId="{27366DCE-FE39-40D9-B80A-85E730AABA6C}">
      <dgm:prSet/>
      <dgm:spPr/>
      <dgm:t>
        <a:bodyPr/>
        <a:lstStyle/>
        <a:p>
          <a:endParaRPr lang="en-US"/>
        </a:p>
      </dgm:t>
    </dgm:pt>
    <dgm:pt modelId="{8F4631EC-5E77-463A-AF66-0A4785BF56AE}" type="sibTrans" cxnId="{27366DCE-FE39-40D9-B80A-85E730AABA6C}">
      <dgm:prSet/>
      <dgm:spPr/>
      <dgm:t>
        <a:bodyPr/>
        <a:lstStyle/>
        <a:p>
          <a:endParaRPr lang="en-US"/>
        </a:p>
      </dgm:t>
    </dgm:pt>
    <dgm:pt modelId="{6218A8E3-2876-407A-967B-FF6017E0D36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Digit Recognizer</a:t>
          </a:r>
        </a:p>
      </dgm:t>
    </dgm:pt>
    <dgm:pt modelId="{887D40F4-F22C-43F2-AB1D-CFEEAC443CB9}" type="parTrans" cxnId="{40738197-9029-483C-B72F-E7157176CE7B}">
      <dgm:prSet/>
      <dgm:spPr/>
      <dgm:t>
        <a:bodyPr/>
        <a:lstStyle/>
        <a:p>
          <a:endParaRPr lang="en-US"/>
        </a:p>
      </dgm:t>
    </dgm:pt>
    <dgm:pt modelId="{B205F1C0-7328-4D3F-9935-6414BA8EBF00}" type="sibTrans" cxnId="{40738197-9029-483C-B72F-E7157176CE7B}">
      <dgm:prSet/>
      <dgm:spPr/>
      <dgm:t>
        <a:bodyPr/>
        <a:lstStyle/>
        <a:p>
          <a:endParaRPr lang="en-US"/>
        </a:p>
      </dgm:t>
    </dgm:pt>
    <dgm:pt modelId="{2772CE0A-5C3C-467C-9528-90640D7AD0F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Tesseract</a:t>
          </a:r>
        </a:p>
      </dgm:t>
    </dgm:pt>
    <dgm:pt modelId="{3055FB14-C72C-4699-B3F3-65D1F3776F91}" type="parTrans" cxnId="{2B9EA158-BAF6-4860-BDBE-3EE7449533CC}">
      <dgm:prSet/>
      <dgm:spPr/>
      <dgm:t>
        <a:bodyPr/>
        <a:lstStyle/>
        <a:p>
          <a:endParaRPr lang="en-US"/>
        </a:p>
      </dgm:t>
    </dgm:pt>
    <dgm:pt modelId="{4C84D394-6EFE-4C4E-8547-802AC83729D3}" type="sibTrans" cxnId="{2B9EA158-BAF6-4860-BDBE-3EE7449533CC}">
      <dgm:prSet/>
      <dgm:spPr/>
      <dgm:t>
        <a:bodyPr/>
        <a:lstStyle/>
        <a:p>
          <a:endParaRPr lang="en-US"/>
        </a:p>
      </dgm:t>
    </dgm:pt>
    <dgm:pt modelId="{90EE1712-E325-4E1B-991A-F1030113296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Our Model</a:t>
          </a:r>
        </a:p>
      </dgm:t>
    </dgm:pt>
    <dgm:pt modelId="{C92BEF40-0B5E-4F44-B1B2-E7D3F257CFA9}" type="parTrans" cxnId="{1B39DA59-6FBE-4B08-813D-7E140511B174}">
      <dgm:prSet/>
      <dgm:spPr/>
      <dgm:t>
        <a:bodyPr/>
        <a:lstStyle/>
        <a:p>
          <a:endParaRPr lang="en-US"/>
        </a:p>
      </dgm:t>
    </dgm:pt>
    <dgm:pt modelId="{E63460BE-CEEA-43F0-B32B-62267A7B7B3E}" type="sibTrans" cxnId="{1B39DA59-6FBE-4B08-813D-7E140511B174}">
      <dgm:prSet/>
      <dgm:spPr/>
      <dgm:t>
        <a:bodyPr/>
        <a:lstStyle/>
        <a:p>
          <a:endParaRPr lang="en-US"/>
        </a:p>
      </dgm:t>
    </dgm:pt>
    <dgm:pt modelId="{DC78EAD2-ED1A-4B05-9BAA-09D05141A09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&amp; Shortcomings</a:t>
          </a:r>
        </a:p>
      </dgm:t>
    </dgm:pt>
    <dgm:pt modelId="{98E6B5B3-FA1E-4B29-8BF7-4AEF27CE1E59}" type="parTrans" cxnId="{5A4FAA10-BD2B-4C69-904A-431F6AC3A216}">
      <dgm:prSet/>
      <dgm:spPr/>
      <dgm:t>
        <a:bodyPr/>
        <a:lstStyle/>
        <a:p>
          <a:endParaRPr lang="en-US"/>
        </a:p>
      </dgm:t>
    </dgm:pt>
    <dgm:pt modelId="{B4D43AEC-32BB-4ADA-8935-CCFD96F77D5B}" type="sibTrans" cxnId="{5A4FAA10-BD2B-4C69-904A-431F6AC3A216}">
      <dgm:prSet/>
      <dgm:spPr/>
      <dgm:t>
        <a:bodyPr/>
        <a:lstStyle/>
        <a:p>
          <a:endParaRPr lang="en-US"/>
        </a:p>
      </dgm:t>
    </dgm:pt>
    <dgm:pt modelId="{7C1C6894-7271-42BE-9B33-85EEB55AEF7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Our Approach</a:t>
          </a:r>
        </a:p>
      </dgm:t>
    </dgm:pt>
    <dgm:pt modelId="{9CBD5D54-4DB3-49B3-8CAF-2814CB386404}" type="parTrans" cxnId="{A9EC02B6-77CB-48F8-B98D-A28BB11905AB}">
      <dgm:prSet/>
      <dgm:spPr/>
      <dgm:t>
        <a:bodyPr/>
        <a:lstStyle/>
        <a:p>
          <a:endParaRPr lang="en-US"/>
        </a:p>
      </dgm:t>
    </dgm:pt>
    <dgm:pt modelId="{7A0D6167-8A15-4E10-A632-FF0678FCF7FC}" type="sibTrans" cxnId="{A9EC02B6-77CB-48F8-B98D-A28BB11905AB}">
      <dgm:prSet/>
      <dgm:spPr/>
      <dgm:t>
        <a:bodyPr/>
        <a:lstStyle/>
        <a:p>
          <a:endParaRPr lang="en-US"/>
        </a:p>
      </dgm:t>
    </dgm:pt>
    <dgm:pt modelId="{6ECA60EC-D90D-4674-B2C7-4C275E5DDEBC}" type="pres">
      <dgm:prSet presAssocID="{FE07DB99-A46F-4A7D-B50E-6152C3433DF0}" presName="linear" presStyleCnt="0">
        <dgm:presLayoutVars>
          <dgm:dir/>
          <dgm:animLvl val="lvl"/>
          <dgm:resizeHandles val="exact"/>
        </dgm:presLayoutVars>
      </dgm:prSet>
      <dgm:spPr/>
    </dgm:pt>
    <dgm:pt modelId="{1C197EDE-9480-40D0-AE0B-F09569564ADA}" type="pres">
      <dgm:prSet presAssocID="{8928742F-1771-4504-83D6-8B6FB2244F5F}" presName="parentLin" presStyleCnt="0"/>
      <dgm:spPr/>
    </dgm:pt>
    <dgm:pt modelId="{60152AAD-7663-4454-BC1A-B331E83BDC9E}" type="pres">
      <dgm:prSet presAssocID="{8928742F-1771-4504-83D6-8B6FB2244F5F}" presName="parentLeftMargin" presStyleLbl="node1" presStyleIdx="0" presStyleCnt="6"/>
      <dgm:spPr/>
    </dgm:pt>
    <dgm:pt modelId="{84A57039-DB7A-42BF-81CC-B0DD53A8515B}" type="pres">
      <dgm:prSet presAssocID="{8928742F-1771-4504-83D6-8B6FB2244F5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808E61-1979-468D-9232-A51F3EE9D5B4}" type="pres">
      <dgm:prSet presAssocID="{8928742F-1771-4504-83D6-8B6FB2244F5F}" presName="negativeSpace" presStyleCnt="0"/>
      <dgm:spPr/>
    </dgm:pt>
    <dgm:pt modelId="{A66C1BBC-1E41-40F7-AFD7-0F9E6C70BE2B}" type="pres">
      <dgm:prSet presAssocID="{8928742F-1771-4504-83D6-8B6FB2244F5F}" presName="childText" presStyleLbl="conFgAcc1" presStyleIdx="0" presStyleCnt="6">
        <dgm:presLayoutVars>
          <dgm:bulletEnabled val="1"/>
        </dgm:presLayoutVars>
      </dgm:prSet>
      <dgm:spPr/>
    </dgm:pt>
    <dgm:pt modelId="{93E038F6-6C22-4AD7-ADA2-A24DFD32CECE}" type="pres">
      <dgm:prSet presAssocID="{067D283C-A074-42D4-82AF-318BDB0DA2D5}" presName="spaceBetweenRectangles" presStyleCnt="0"/>
      <dgm:spPr/>
    </dgm:pt>
    <dgm:pt modelId="{E7BA4B35-229E-4CA5-88F3-C5DE7524BCED}" type="pres">
      <dgm:prSet presAssocID="{CF03F63D-A059-439E-829D-D0AAF7EB4048}" presName="parentLin" presStyleCnt="0"/>
      <dgm:spPr/>
    </dgm:pt>
    <dgm:pt modelId="{48F41F00-C7EC-4A4B-B8A6-D2656E82BFCE}" type="pres">
      <dgm:prSet presAssocID="{CF03F63D-A059-439E-829D-D0AAF7EB4048}" presName="parentLeftMargin" presStyleLbl="node1" presStyleIdx="0" presStyleCnt="6"/>
      <dgm:spPr/>
    </dgm:pt>
    <dgm:pt modelId="{8CE5A947-B309-4188-BAB0-BB5661A1FEEE}" type="pres">
      <dgm:prSet presAssocID="{CF03F63D-A059-439E-829D-D0AAF7EB40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8B229C6-B271-4B09-83AB-7727D18806E0}" type="pres">
      <dgm:prSet presAssocID="{CF03F63D-A059-439E-829D-D0AAF7EB4048}" presName="negativeSpace" presStyleCnt="0"/>
      <dgm:spPr/>
    </dgm:pt>
    <dgm:pt modelId="{1EDA72BC-0CCB-4ACE-8027-C54607963C87}" type="pres">
      <dgm:prSet presAssocID="{CF03F63D-A059-439E-829D-D0AAF7EB4048}" presName="childText" presStyleLbl="conFgAcc1" presStyleIdx="1" presStyleCnt="6">
        <dgm:presLayoutVars>
          <dgm:bulletEnabled val="1"/>
        </dgm:presLayoutVars>
      </dgm:prSet>
      <dgm:spPr/>
    </dgm:pt>
    <dgm:pt modelId="{4B0A8888-3D9D-4D38-9365-2CE34567235A}" type="pres">
      <dgm:prSet presAssocID="{EF32AB0A-4E65-4E0D-AA1C-B67A68F4F780}" presName="spaceBetweenRectangles" presStyleCnt="0"/>
      <dgm:spPr/>
    </dgm:pt>
    <dgm:pt modelId="{410CEED2-1C43-45BB-8E2D-539B9CA2BB02}" type="pres">
      <dgm:prSet presAssocID="{7C1C6894-7271-42BE-9B33-85EEB55AEF7B}" presName="parentLin" presStyleCnt="0"/>
      <dgm:spPr/>
    </dgm:pt>
    <dgm:pt modelId="{C466A9EC-B3DE-457A-B3D0-0F7DADF8E5A5}" type="pres">
      <dgm:prSet presAssocID="{7C1C6894-7271-42BE-9B33-85EEB55AEF7B}" presName="parentLeftMargin" presStyleLbl="node1" presStyleIdx="1" presStyleCnt="6"/>
      <dgm:spPr/>
    </dgm:pt>
    <dgm:pt modelId="{399E98A3-9760-4FAC-ABD5-0FE83C56F63B}" type="pres">
      <dgm:prSet presAssocID="{7C1C6894-7271-42BE-9B33-85EEB55AEF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DA3E164-DCF1-4BDF-844A-5B992D1B3C23}" type="pres">
      <dgm:prSet presAssocID="{7C1C6894-7271-42BE-9B33-85EEB55AEF7B}" presName="negativeSpace" presStyleCnt="0"/>
      <dgm:spPr/>
    </dgm:pt>
    <dgm:pt modelId="{9BB39159-F25E-4B33-B10D-228B60EBFD86}" type="pres">
      <dgm:prSet presAssocID="{7C1C6894-7271-42BE-9B33-85EEB55AEF7B}" presName="childText" presStyleLbl="conFgAcc1" presStyleIdx="2" presStyleCnt="6">
        <dgm:presLayoutVars>
          <dgm:bulletEnabled val="1"/>
        </dgm:presLayoutVars>
      </dgm:prSet>
      <dgm:spPr/>
    </dgm:pt>
    <dgm:pt modelId="{CFA98F4B-B6D8-468D-B37F-25C7F01770C8}" type="pres">
      <dgm:prSet presAssocID="{7A0D6167-8A15-4E10-A632-FF0678FCF7FC}" presName="spaceBetweenRectangles" presStyleCnt="0"/>
      <dgm:spPr/>
    </dgm:pt>
    <dgm:pt modelId="{DBE3AA1E-C1DD-49F7-89F5-037C1799EDEA}" type="pres">
      <dgm:prSet presAssocID="{7C046E75-EE0A-4CA9-88AC-68C01D897A02}" presName="parentLin" presStyleCnt="0"/>
      <dgm:spPr/>
    </dgm:pt>
    <dgm:pt modelId="{763FF7D3-72F4-41E7-B98E-472433C838FD}" type="pres">
      <dgm:prSet presAssocID="{7C046E75-EE0A-4CA9-88AC-68C01D897A02}" presName="parentLeftMargin" presStyleLbl="node1" presStyleIdx="2" presStyleCnt="6"/>
      <dgm:spPr/>
    </dgm:pt>
    <dgm:pt modelId="{1C1157AE-C2BC-4B9E-B987-A160A28D5935}" type="pres">
      <dgm:prSet presAssocID="{7C046E75-EE0A-4CA9-88AC-68C01D897A0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C5A2674-1862-40B1-AABD-FB4ECE0C122B}" type="pres">
      <dgm:prSet presAssocID="{7C046E75-EE0A-4CA9-88AC-68C01D897A02}" presName="negativeSpace" presStyleCnt="0"/>
      <dgm:spPr/>
    </dgm:pt>
    <dgm:pt modelId="{152D7FA8-8DD6-49CF-9F70-C848AB9B616F}" type="pres">
      <dgm:prSet presAssocID="{7C046E75-EE0A-4CA9-88AC-68C01D897A02}" presName="childText" presStyleLbl="conFgAcc1" presStyleIdx="3" presStyleCnt="6">
        <dgm:presLayoutVars>
          <dgm:bulletEnabled val="1"/>
        </dgm:presLayoutVars>
      </dgm:prSet>
      <dgm:spPr/>
    </dgm:pt>
    <dgm:pt modelId="{62B13851-1BA7-427B-AC3F-BB94A5BDCF0A}" type="pres">
      <dgm:prSet presAssocID="{8F4631EC-5E77-463A-AF66-0A4785BF56AE}" presName="spaceBetweenRectangles" presStyleCnt="0"/>
      <dgm:spPr/>
    </dgm:pt>
    <dgm:pt modelId="{A952E6AB-240F-484D-B9FD-5A4735630489}" type="pres">
      <dgm:prSet presAssocID="{90EE1712-E325-4E1B-991A-F1030113296E}" presName="parentLin" presStyleCnt="0"/>
      <dgm:spPr/>
    </dgm:pt>
    <dgm:pt modelId="{664EDE49-FD94-4168-9FF8-EE15B981BC29}" type="pres">
      <dgm:prSet presAssocID="{90EE1712-E325-4E1B-991A-F1030113296E}" presName="parentLeftMargin" presStyleLbl="node1" presStyleIdx="3" presStyleCnt="6"/>
      <dgm:spPr/>
    </dgm:pt>
    <dgm:pt modelId="{B8B20BAC-5D63-476A-94FA-E6ABDCAA637A}" type="pres">
      <dgm:prSet presAssocID="{90EE1712-E325-4E1B-991A-F103011329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3C5A89C-6E2D-49EF-932E-F7FC5FF047C6}" type="pres">
      <dgm:prSet presAssocID="{90EE1712-E325-4E1B-991A-F1030113296E}" presName="negativeSpace" presStyleCnt="0"/>
      <dgm:spPr/>
    </dgm:pt>
    <dgm:pt modelId="{A4BC6FD7-BAB5-4964-8640-B7BD99AA5DFB}" type="pres">
      <dgm:prSet presAssocID="{90EE1712-E325-4E1B-991A-F1030113296E}" presName="childText" presStyleLbl="conFgAcc1" presStyleIdx="4" presStyleCnt="6">
        <dgm:presLayoutVars>
          <dgm:bulletEnabled val="1"/>
        </dgm:presLayoutVars>
      </dgm:prSet>
      <dgm:spPr/>
    </dgm:pt>
    <dgm:pt modelId="{2F230621-D8D8-4C09-AA49-A79EEFF245CC}" type="pres">
      <dgm:prSet presAssocID="{E63460BE-CEEA-43F0-B32B-62267A7B7B3E}" presName="spaceBetweenRectangles" presStyleCnt="0"/>
      <dgm:spPr/>
    </dgm:pt>
    <dgm:pt modelId="{F84666A0-22C2-44BD-B9C6-D0F2DFAE6573}" type="pres">
      <dgm:prSet presAssocID="{DC78EAD2-ED1A-4B05-9BAA-09D05141A097}" presName="parentLin" presStyleCnt="0"/>
      <dgm:spPr/>
    </dgm:pt>
    <dgm:pt modelId="{C0D44235-94D6-4518-BB06-7F4FE04C4F3B}" type="pres">
      <dgm:prSet presAssocID="{DC78EAD2-ED1A-4B05-9BAA-09D05141A097}" presName="parentLeftMargin" presStyleLbl="node1" presStyleIdx="4" presStyleCnt="6"/>
      <dgm:spPr/>
    </dgm:pt>
    <dgm:pt modelId="{4C359A3D-5D2E-454E-9B5C-14AD23E2A94E}" type="pres">
      <dgm:prSet presAssocID="{DC78EAD2-ED1A-4B05-9BAA-09D05141A09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D1EDC36-7FA6-4957-8F65-4161D54566F4}" type="pres">
      <dgm:prSet presAssocID="{DC78EAD2-ED1A-4B05-9BAA-09D05141A097}" presName="negativeSpace" presStyleCnt="0"/>
      <dgm:spPr/>
    </dgm:pt>
    <dgm:pt modelId="{8C560525-484C-4F80-BCFB-361286A205EC}" type="pres">
      <dgm:prSet presAssocID="{DC78EAD2-ED1A-4B05-9BAA-09D05141A09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8284306-1A25-4FF1-B2FC-15FC30F16106}" type="presOf" srcId="{7C046E75-EE0A-4CA9-88AC-68C01D897A02}" destId="{1C1157AE-C2BC-4B9E-B987-A160A28D5935}" srcOrd="1" destOrd="0" presId="urn:microsoft.com/office/officeart/2005/8/layout/list1"/>
    <dgm:cxn modelId="{DA5ACD0F-5D88-402D-9749-A8D374F7EC85}" type="presOf" srcId="{7C1C6894-7271-42BE-9B33-85EEB55AEF7B}" destId="{399E98A3-9760-4FAC-ABD5-0FE83C56F63B}" srcOrd="1" destOrd="0" presId="urn:microsoft.com/office/officeart/2005/8/layout/list1"/>
    <dgm:cxn modelId="{5A4FAA10-BD2B-4C69-904A-431F6AC3A216}" srcId="{FE07DB99-A46F-4A7D-B50E-6152C3433DF0}" destId="{DC78EAD2-ED1A-4B05-9BAA-09D05141A097}" srcOrd="5" destOrd="0" parTransId="{98E6B5B3-FA1E-4B29-8BF7-4AEF27CE1E59}" sibTransId="{B4D43AEC-32BB-4ADA-8935-CCFD96F77D5B}"/>
    <dgm:cxn modelId="{07BA6229-8EAD-4988-A808-6493650D91F2}" type="presOf" srcId="{7C1C6894-7271-42BE-9B33-85EEB55AEF7B}" destId="{C466A9EC-B3DE-457A-B3D0-0F7DADF8E5A5}" srcOrd="0" destOrd="0" presId="urn:microsoft.com/office/officeart/2005/8/layout/list1"/>
    <dgm:cxn modelId="{EE85C534-4D43-4996-B607-AA8251106E9C}" type="presOf" srcId="{6218A8E3-2876-407A-967B-FF6017E0D36A}" destId="{152D7FA8-8DD6-49CF-9F70-C848AB9B616F}" srcOrd="0" destOrd="0" presId="urn:microsoft.com/office/officeart/2005/8/layout/list1"/>
    <dgm:cxn modelId="{B704CC35-679B-433A-B520-D9EFF03A6A50}" type="presOf" srcId="{8928742F-1771-4504-83D6-8B6FB2244F5F}" destId="{84A57039-DB7A-42BF-81CC-B0DD53A8515B}" srcOrd="1" destOrd="0" presId="urn:microsoft.com/office/officeart/2005/8/layout/list1"/>
    <dgm:cxn modelId="{7A2B995D-E93B-4BFB-B224-60C57152DC8C}" srcId="{FE07DB99-A46F-4A7D-B50E-6152C3433DF0}" destId="{CF03F63D-A059-439E-829D-D0AAF7EB4048}" srcOrd="1" destOrd="0" parTransId="{8C8D9BA7-7992-4679-A7D7-0B7CCEF8EBB0}" sibTransId="{EF32AB0A-4E65-4E0D-AA1C-B67A68F4F780}"/>
    <dgm:cxn modelId="{11AA0B45-967F-4659-A164-3972756F2B23}" type="presOf" srcId="{90EE1712-E325-4E1B-991A-F1030113296E}" destId="{B8B20BAC-5D63-476A-94FA-E6ABDCAA637A}" srcOrd="1" destOrd="0" presId="urn:microsoft.com/office/officeart/2005/8/layout/list1"/>
    <dgm:cxn modelId="{D5E63E4A-EB8B-461E-8E23-8A9947832AF9}" type="presOf" srcId="{FE07DB99-A46F-4A7D-B50E-6152C3433DF0}" destId="{6ECA60EC-D90D-4674-B2C7-4C275E5DDEBC}" srcOrd="0" destOrd="0" presId="urn:microsoft.com/office/officeart/2005/8/layout/list1"/>
    <dgm:cxn modelId="{F41AEE4F-FC4D-4C99-9857-A63A3966ED30}" type="presOf" srcId="{2772CE0A-5C3C-467C-9528-90640D7AD0F1}" destId="{152D7FA8-8DD6-49CF-9F70-C848AB9B616F}" srcOrd="0" destOrd="1" presId="urn:microsoft.com/office/officeart/2005/8/layout/list1"/>
    <dgm:cxn modelId="{671B3770-4A8C-4BDE-B79F-4097F14FFAFA}" type="presOf" srcId="{CF03F63D-A059-439E-829D-D0AAF7EB4048}" destId="{48F41F00-C7EC-4A4B-B8A6-D2656E82BFCE}" srcOrd="0" destOrd="0" presId="urn:microsoft.com/office/officeart/2005/8/layout/list1"/>
    <dgm:cxn modelId="{B5186A56-229B-4AE1-B3B3-15B7C7A73CF4}" srcId="{FE07DB99-A46F-4A7D-B50E-6152C3433DF0}" destId="{8928742F-1771-4504-83D6-8B6FB2244F5F}" srcOrd="0" destOrd="0" parTransId="{303B7806-56C1-46E9-82A3-4D5D17075D94}" sibTransId="{067D283C-A074-42D4-82AF-318BDB0DA2D5}"/>
    <dgm:cxn modelId="{5ADCAF56-6EAC-495E-8057-0CFE24834B73}" type="presOf" srcId="{8928742F-1771-4504-83D6-8B6FB2244F5F}" destId="{60152AAD-7663-4454-BC1A-B331E83BDC9E}" srcOrd="0" destOrd="0" presId="urn:microsoft.com/office/officeart/2005/8/layout/list1"/>
    <dgm:cxn modelId="{2B9EA158-BAF6-4860-BDBE-3EE7449533CC}" srcId="{7C046E75-EE0A-4CA9-88AC-68C01D897A02}" destId="{2772CE0A-5C3C-467C-9528-90640D7AD0F1}" srcOrd="1" destOrd="0" parTransId="{3055FB14-C72C-4699-B3F3-65D1F3776F91}" sibTransId="{4C84D394-6EFE-4C4E-8547-802AC83729D3}"/>
    <dgm:cxn modelId="{1B39DA59-6FBE-4B08-813D-7E140511B174}" srcId="{FE07DB99-A46F-4A7D-B50E-6152C3433DF0}" destId="{90EE1712-E325-4E1B-991A-F1030113296E}" srcOrd="4" destOrd="0" parTransId="{C92BEF40-0B5E-4F44-B1B2-E7D3F257CFA9}" sibTransId="{E63460BE-CEEA-43F0-B32B-62267A7B7B3E}"/>
    <dgm:cxn modelId="{335CF57B-8290-483F-B71A-E81E8710744F}" type="presOf" srcId="{DC78EAD2-ED1A-4B05-9BAA-09D05141A097}" destId="{4C359A3D-5D2E-454E-9B5C-14AD23E2A94E}" srcOrd="1" destOrd="0" presId="urn:microsoft.com/office/officeart/2005/8/layout/list1"/>
    <dgm:cxn modelId="{EB6C4388-0125-4124-82EC-44CBE121AD24}" type="presOf" srcId="{CF03F63D-A059-439E-829D-D0AAF7EB4048}" destId="{8CE5A947-B309-4188-BAB0-BB5661A1FEEE}" srcOrd="1" destOrd="0" presId="urn:microsoft.com/office/officeart/2005/8/layout/list1"/>
    <dgm:cxn modelId="{C2EA8193-3ACB-4416-9233-771CD27DEFA0}" type="presOf" srcId="{DC78EAD2-ED1A-4B05-9BAA-09D05141A097}" destId="{C0D44235-94D6-4518-BB06-7F4FE04C4F3B}" srcOrd="0" destOrd="0" presId="urn:microsoft.com/office/officeart/2005/8/layout/list1"/>
    <dgm:cxn modelId="{40738197-9029-483C-B72F-E7157176CE7B}" srcId="{7C046E75-EE0A-4CA9-88AC-68C01D897A02}" destId="{6218A8E3-2876-407A-967B-FF6017E0D36A}" srcOrd="0" destOrd="0" parTransId="{887D40F4-F22C-43F2-AB1D-CFEEAC443CB9}" sibTransId="{B205F1C0-7328-4D3F-9935-6414BA8EBF00}"/>
    <dgm:cxn modelId="{BB974CA5-7F73-4638-8E9F-A5ED824192A8}" type="presOf" srcId="{7C046E75-EE0A-4CA9-88AC-68C01D897A02}" destId="{763FF7D3-72F4-41E7-B98E-472433C838FD}" srcOrd="0" destOrd="0" presId="urn:microsoft.com/office/officeart/2005/8/layout/list1"/>
    <dgm:cxn modelId="{A9EC02B6-77CB-48F8-B98D-A28BB11905AB}" srcId="{FE07DB99-A46F-4A7D-B50E-6152C3433DF0}" destId="{7C1C6894-7271-42BE-9B33-85EEB55AEF7B}" srcOrd="2" destOrd="0" parTransId="{9CBD5D54-4DB3-49B3-8CAF-2814CB386404}" sibTransId="{7A0D6167-8A15-4E10-A632-FF0678FCF7FC}"/>
    <dgm:cxn modelId="{27366DCE-FE39-40D9-B80A-85E730AABA6C}" srcId="{FE07DB99-A46F-4A7D-B50E-6152C3433DF0}" destId="{7C046E75-EE0A-4CA9-88AC-68C01D897A02}" srcOrd="3" destOrd="0" parTransId="{BD98BD83-DD1F-41F9-88E8-6F9BA1A8D556}" sibTransId="{8F4631EC-5E77-463A-AF66-0A4785BF56AE}"/>
    <dgm:cxn modelId="{7C1819D7-80EA-4D5C-9463-4E5912BEDCD0}" type="presOf" srcId="{90EE1712-E325-4E1B-991A-F1030113296E}" destId="{664EDE49-FD94-4168-9FF8-EE15B981BC29}" srcOrd="0" destOrd="0" presId="urn:microsoft.com/office/officeart/2005/8/layout/list1"/>
    <dgm:cxn modelId="{EE24030E-9AB0-4F7F-A63B-4869B9B57A79}" type="presParOf" srcId="{6ECA60EC-D90D-4674-B2C7-4C275E5DDEBC}" destId="{1C197EDE-9480-40D0-AE0B-F09569564ADA}" srcOrd="0" destOrd="0" presId="urn:microsoft.com/office/officeart/2005/8/layout/list1"/>
    <dgm:cxn modelId="{985591B4-CA59-4790-9D07-6DC987A60494}" type="presParOf" srcId="{1C197EDE-9480-40D0-AE0B-F09569564ADA}" destId="{60152AAD-7663-4454-BC1A-B331E83BDC9E}" srcOrd="0" destOrd="0" presId="urn:microsoft.com/office/officeart/2005/8/layout/list1"/>
    <dgm:cxn modelId="{900A79F5-644D-4152-9A64-BDB362D660D9}" type="presParOf" srcId="{1C197EDE-9480-40D0-AE0B-F09569564ADA}" destId="{84A57039-DB7A-42BF-81CC-B0DD53A8515B}" srcOrd="1" destOrd="0" presId="urn:microsoft.com/office/officeart/2005/8/layout/list1"/>
    <dgm:cxn modelId="{FBD17D48-12B5-4D91-A0FC-A1D68AF53E90}" type="presParOf" srcId="{6ECA60EC-D90D-4674-B2C7-4C275E5DDEBC}" destId="{9C808E61-1979-468D-9232-A51F3EE9D5B4}" srcOrd="1" destOrd="0" presId="urn:microsoft.com/office/officeart/2005/8/layout/list1"/>
    <dgm:cxn modelId="{A3CE5BE7-3BD8-470A-8762-55DFADFB0F0C}" type="presParOf" srcId="{6ECA60EC-D90D-4674-B2C7-4C275E5DDEBC}" destId="{A66C1BBC-1E41-40F7-AFD7-0F9E6C70BE2B}" srcOrd="2" destOrd="0" presId="urn:microsoft.com/office/officeart/2005/8/layout/list1"/>
    <dgm:cxn modelId="{A8CA63B3-7380-425E-8BAF-292FAD02C77E}" type="presParOf" srcId="{6ECA60EC-D90D-4674-B2C7-4C275E5DDEBC}" destId="{93E038F6-6C22-4AD7-ADA2-A24DFD32CECE}" srcOrd="3" destOrd="0" presId="urn:microsoft.com/office/officeart/2005/8/layout/list1"/>
    <dgm:cxn modelId="{81C85C5F-9480-49CF-8A0B-DF148923E0B4}" type="presParOf" srcId="{6ECA60EC-D90D-4674-B2C7-4C275E5DDEBC}" destId="{E7BA4B35-229E-4CA5-88F3-C5DE7524BCED}" srcOrd="4" destOrd="0" presId="urn:microsoft.com/office/officeart/2005/8/layout/list1"/>
    <dgm:cxn modelId="{6153043F-F53F-4A0C-ABF9-C7B2D9014812}" type="presParOf" srcId="{E7BA4B35-229E-4CA5-88F3-C5DE7524BCED}" destId="{48F41F00-C7EC-4A4B-B8A6-D2656E82BFCE}" srcOrd="0" destOrd="0" presId="urn:microsoft.com/office/officeart/2005/8/layout/list1"/>
    <dgm:cxn modelId="{97720083-CF95-458E-BDE7-D94D18E784D5}" type="presParOf" srcId="{E7BA4B35-229E-4CA5-88F3-C5DE7524BCED}" destId="{8CE5A947-B309-4188-BAB0-BB5661A1FEEE}" srcOrd="1" destOrd="0" presId="urn:microsoft.com/office/officeart/2005/8/layout/list1"/>
    <dgm:cxn modelId="{A94806DB-E49A-4D9B-82A2-A72AA67FB060}" type="presParOf" srcId="{6ECA60EC-D90D-4674-B2C7-4C275E5DDEBC}" destId="{48B229C6-B271-4B09-83AB-7727D18806E0}" srcOrd="5" destOrd="0" presId="urn:microsoft.com/office/officeart/2005/8/layout/list1"/>
    <dgm:cxn modelId="{DD349B7A-52F2-4830-8D09-C6BF3086EF76}" type="presParOf" srcId="{6ECA60EC-D90D-4674-B2C7-4C275E5DDEBC}" destId="{1EDA72BC-0CCB-4ACE-8027-C54607963C87}" srcOrd="6" destOrd="0" presId="urn:microsoft.com/office/officeart/2005/8/layout/list1"/>
    <dgm:cxn modelId="{C2D77070-30D9-4230-94A7-A0DA6C40BBC3}" type="presParOf" srcId="{6ECA60EC-D90D-4674-B2C7-4C275E5DDEBC}" destId="{4B0A8888-3D9D-4D38-9365-2CE34567235A}" srcOrd="7" destOrd="0" presId="urn:microsoft.com/office/officeart/2005/8/layout/list1"/>
    <dgm:cxn modelId="{6E16F90E-FB27-495C-8E05-AB4BA1878304}" type="presParOf" srcId="{6ECA60EC-D90D-4674-B2C7-4C275E5DDEBC}" destId="{410CEED2-1C43-45BB-8E2D-539B9CA2BB02}" srcOrd="8" destOrd="0" presId="urn:microsoft.com/office/officeart/2005/8/layout/list1"/>
    <dgm:cxn modelId="{3614ECD4-72D0-494E-B21B-9D12C979CF93}" type="presParOf" srcId="{410CEED2-1C43-45BB-8E2D-539B9CA2BB02}" destId="{C466A9EC-B3DE-457A-B3D0-0F7DADF8E5A5}" srcOrd="0" destOrd="0" presId="urn:microsoft.com/office/officeart/2005/8/layout/list1"/>
    <dgm:cxn modelId="{D3E585B5-11CF-40DD-8A9A-F67350A76CAF}" type="presParOf" srcId="{410CEED2-1C43-45BB-8E2D-539B9CA2BB02}" destId="{399E98A3-9760-4FAC-ABD5-0FE83C56F63B}" srcOrd="1" destOrd="0" presId="urn:microsoft.com/office/officeart/2005/8/layout/list1"/>
    <dgm:cxn modelId="{49063913-E426-4CF5-9A8D-B93B1A56E410}" type="presParOf" srcId="{6ECA60EC-D90D-4674-B2C7-4C275E5DDEBC}" destId="{5DA3E164-DCF1-4BDF-844A-5B992D1B3C23}" srcOrd="9" destOrd="0" presId="urn:microsoft.com/office/officeart/2005/8/layout/list1"/>
    <dgm:cxn modelId="{A666A7D4-9E74-4F3A-A74C-50C86FECF00D}" type="presParOf" srcId="{6ECA60EC-D90D-4674-B2C7-4C275E5DDEBC}" destId="{9BB39159-F25E-4B33-B10D-228B60EBFD86}" srcOrd="10" destOrd="0" presId="urn:microsoft.com/office/officeart/2005/8/layout/list1"/>
    <dgm:cxn modelId="{5F06B39F-3ED1-49A2-AAEE-08BBDD74CA05}" type="presParOf" srcId="{6ECA60EC-D90D-4674-B2C7-4C275E5DDEBC}" destId="{CFA98F4B-B6D8-468D-B37F-25C7F01770C8}" srcOrd="11" destOrd="0" presId="urn:microsoft.com/office/officeart/2005/8/layout/list1"/>
    <dgm:cxn modelId="{7BF1249B-C536-426C-AA38-12746CA5599C}" type="presParOf" srcId="{6ECA60EC-D90D-4674-B2C7-4C275E5DDEBC}" destId="{DBE3AA1E-C1DD-49F7-89F5-037C1799EDEA}" srcOrd="12" destOrd="0" presId="urn:microsoft.com/office/officeart/2005/8/layout/list1"/>
    <dgm:cxn modelId="{270CFA4B-81D3-44A5-B244-88A5EFB8DCF6}" type="presParOf" srcId="{DBE3AA1E-C1DD-49F7-89F5-037C1799EDEA}" destId="{763FF7D3-72F4-41E7-B98E-472433C838FD}" srcOrd="0" destOrd="0" presId="urn:microsoft.com/office/officeart/2005/8/layout/list1"/>
    <dgm:cxn modelId="{ED407F0C-3DCD-439E-B83A-036735D40B78}" type="presParOf" srcId="{DBE3AA1E-C1DD-49F7-89F5-037C1799EDEA}" destId="{1C1157AE-C2BC-4B9E-B987-A160A28D5935}" srcOrd="1" destOrd="0" presId="urn:microsoft.com/office/officeart/2005/8/layout/list1"/>
    <dgm:cxn modelId="{E93B0FBA-C478-4970-8AB0-1FC4F0C97ECB}" type="presParOf" srcId="{6ECA60EC-D90D-4674-B2C7-4C275E5DDEBC}" destId="{BC5A2674-1862-40B1-AABD-FB4ECE0C122B}" srcOrd="13" destOrd="0" presId="urn:microsoft.com/office/officeart/2005/8/layout/list1"/>
    <dgm:cxn modelId="{9B8E3001-5FED-48E1-812D-D63B167A21A4}" type="presParOf" srcId="{6ECA60EC-D90D-4674-B2C7-4C275E5DDEBC}" destId="{152D7FA8-8DD6-49CF-9F70-C848AB9B616F}" srcOrd="14" destOrd="0" presId="urn:microsoft.com/office/officeart/2005/8/layout/list1"/>
    <dgm:cxn modelId="{2D475152-7B97-423A-9C64-4E1A6360FA71}" type="presParOf" srcId="{6ECA60EC-D90D-4674-B2C7-4C275E5DDEBC}" destId="{62B13851-1BA7-427B-AC3F-BB94A5BDCF0A}" srcOrd="15" destOrd="0" presId="urn:microsoft.com/office/officeart/2005/8/layout/list1"/>
    <dgm:cxn modelId="{38C63C6A-F56A-45FC-9116-131B9FF254D9}" type="presParOf" srcId="{6ECA60EC-D90D-4674-B2C7-4C275E5DDEBC}" destId="{A952E6AB-240F-484D-B9FD-5A4735630489}" srcOrd="16" destOrd="0" presId="urn:microsoft.com/office/officeart/2005/8/layout/list1"/>
    <dgm:cxn modelId="{605CD180-75A7-4662-A7FD-AA2300845886}" type="presParOf" srcId="{A952E6AB-240F-484D-B9FD-5A4735630489}" destId="{664EDE49-FD94-4168-9FF8-EE15B981BC29}" srcOrd="0" destOrd="0" presId="urn:microsoft.com/office/officeart/2005/8/layout/list1"/>
    <dgm:cxn modelId="{F7262A99-703C-45A3-B865-92CF26D3CEEB}" type="presParOf" srcId="{A952E6AB-240F-484D-B9FD-5A4735630489}" destId="{B8B20BAC-5D63-476A-94FA-E6ABDCAA637A}" srcOrd="1" destOrd="0" presId="urn:microsoft.com/office/officeart/2005/8/layout/list1"/>
    <dgm:cxn modelId="{AC7F7DA8-3703-44F2-AEC1-F0EC5F3D5E4A}" type="presParOf" srcId="{6ECA60EC-D90D-4674-B2C7-4C275E5DDEBC}" destId="{33C5A89C-6E2D-49EF-932E-F7FC5FF047C6}" srcOrd="17" destOrd="0" presId="urn:microsoft.com/office/officeart/2005/8/layout/list1"/>
    <dgm:cxn modelId="{00B38E41-9661-438C-B039-A9852DC4BA17}" type="presParOf" srcId="{6ECA60EC-D90D-4674-B2C7-4C275E5DDEBC}" destId="{A4BC6FD7-BAB5-4964-8640-B7BD99AA5DFB}" srcOrd="18" destOrd="0" presId="urn:microsoft.com/office/officeart/2005/8/layout/list1"/>
    <dgm:cxn modelId="{A30D2B42-B8A4-48A6-912A-C6AB4638988D}" type="presParOf" srcId="{6ECA60EC-D90D-4674-B2C7-4C275E5DDEBC}" destId="{2F230621-D8D8-4C09-AA49-A79EEFF245CC}" srcOrd="19" destOrd="0" presId="urn:microsoft.com/office/officeart/2005/8/layout/list1"/>
    <dgm:cxn modelId="{63476654-B4E0-437C-BA93-E2564E0F27D4}" type="presParOf" srcId="{6ECA60EC-D90D-4674-B2C7-4C275E5DDEBC}" destId="{F84666A0-22C2-44BD-B9C6-D0F2DFAE6573}" srcOrd="20" destOrd="0" presId="urn:microsoft.com/office/officeart/2005/8/layout/list1"/>
    <dgm:cxn modelId="{51A4FEB6-461F-4FE2-BAF6-75794F5A1732}" type="presParOf" srcId="{F84666A0-22C2-44BD-B9C6-D0F2DFAE6573}" destId="{C0D44235-94D6-4518-BB06-7F4FE04C4F3B}" srcOrd="0" destOrd="0" presId="urn:microsoft.com/office/officeart/2005/8/layout/list1"/>
    <dgm:cxn modelId="{4377F47A-9974-4045-8E78-77A9A6EDB302}" type="presParOf" srcId="{F84666A0-22C2-44BD-B9C6-D0F2DFAE6573}" destId="{4C359A3D-5D2E-454E-9B5C-14AD23E2A94E}" srcOrd="1" destOrd="0" presId="urn:microsoft.com/office/officeart/2005/8/layout/list1"/>
    <dgm:cxn modelId="{446CAD64-D6E3-4F56-B7C8-1824FAEEE027}" type="presParOf" srcId="{6ECA60EC-D90D-4674-B2C7-4C275E5DDEBC}" destId="{5D1EDC36-7FA6-4957-8F65-4161D54566F4}" srcOrd="21" destOrd="0" presId="urn:microsoft.com/office/officeart/2005/8/layout/list1"/>
    <dgm:cxn modelId="{5CE74EBD-10A3-44E3-B529-45DEB243017B}" type="presParOf" srcId="{6ECA60EC-D90D-4674-B2C7-4C275E5DDEBC}" destId="{8C560525-484C-4F80-BCFB-361286A205E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352545-54C2-4093-BD78-7D8D014DC087}" type="doc">
      <dgm:prSet loTypeId="urn:microsoft.com/office/officeart/2005/8/layout/hierarchy3" loCatId="hierarchy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AE066F-45F5-4171-AAD3-81802DC8D31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Mostly European traffic sign models</a:t>
          </a:r>
        </a:p>
      </dgm:t>
    </dgm:pt>
    <dgm:pt modelId="{ADFDD7BF-3572-405B-9759-49A84241D1D2}" type="parTrans" cxnId="{A7EBFA2A-E69B-4D61-B2DA-6F95AC0931E4}">
      <dgm:prSet/>
      <dgm:spPr/>
      <dgm:t>
        <a:bodyPr/>
        <a:lstStyle/>
        <a:p>
          <a:endParaRPr lang="en-US"/>
        </a:p>
      </dgm:t>
    </dgm:pt>
    <dgm:pt modelId="{C4A98ADE-7525-47DA-8C69-65B2B3048671}" type="sibTrans" cxnId="{A7EBFA2A-E69B-4D61-B2DA-6F95AC0931E4}">
      <dgm:prSet/>
      <dgm:spPr/>
      <dgm:t>
        <a:bodyPr/>
        <a:lstStyle/>
        <a:p>
          <a:endParaRPr lang="en-US"/>
        </a:p>
      </dgm:t>
    </dgm:pt>
    <dgm:pt modelId="{D471A7E4-CD86-40F2-B11A-DD27DB1EFF6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Shape/Edge detection</a:t>
          </a:r>
        </a:p>
      </dgm:t>
    </dgm:pt>
    <dgm:pt modelId="{9750F382-D73E-4B73-8563-44F146E1AE57}" type="parTrans" cxnId="{ED83108D-3A3C-40F8-88C5-A8A9F2786E27}">
      <dgm:prSet/>
      <dgm:spPr/>
      <dgm:t>
        <a:bodyPr/>
        <a:lstStyle/>
        <a:p>
          <a:endParaRPr lang="en-US"/>
        </a:p>
      </dgm:t>
    </dgm:pt>
    <dgm:pt modelId="{29DAAECD-DCD2-4429-AAC7-3479FE77637D}" type="sibTrans" cxnId="{ED83108D-3A3C-40F8-88C5-A8A9F2786E27}">
      <dgm:prSet/>
      <dgm:spPr/>
      <dgm:t>
        <a:bodyPr/>
        <a:lstStyle/>
        <a:p>
          <a:endParaRPr lang="en-US"/>
        </a:p>
      </dgm:t>
    </dgm:pt>
    <dgm:pt modelId="{A3CF4DF7-7E5A-4186-80C7-35F9ABB00A6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FSR</a:t>
          </a:r>
        </a:p>
      </dgm:t>
    </dgm:pt>
    <dgm:pt modelId="{31171EEA-7B78-4321-AA4F-18A5D4C7561E}" type="parTrans" cxnId="{2C1952B0-6AC9-490D-A19A-F0E5BEAD240F}">
      <dgm:prSet/>
      <dgm:spPr/>
      <dgm:t>
        <a:bodyPr/>
        <a:lstStyle/>
        <a:p>
          <a:endParaRPr lang="en-US"/>
        </a:p>
      </dgm:t>
    </dgm:pt>
    <dgm:pt modelId="{969F8658-29E0-44E0-9587-652114A647FE}" type="sibTrans" cxnId="{2C1952B0-6AC9-490D-A19A-F0E5BEAD240F}">
      <dgm:prSet/>
      <dgm:spPr/>
      <dgm:t>
        <a:bodyPr/>
        <a:lstStyle/>
        <a:p>
          <a:endParaRPr lang="en-US"/>
        </a:p>
      </dgm:t>
    </dgm:pt>
    <dgm:pt modelId="{075A349E-D3A2-425D-9CE9-F81B521A72A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Hough Transform</a:t>
          </a:r>
        </a:p>
      </dgm:t>
    </dgm:pt>
    <dgm:pt modelId="{9109E541-86F8-451B-B3A3-DACDFBBE10B9}" type="parTrans" cxnId="{A961D5F3-D8B1-4880-8379-EECBFE37D22D}">
      <dgm:prSet/>
      <dgm:spPr/>
      <dgm:t>
        <a:bodyPr/>
        <a:lstStyle/>
        <a:p>
          <a:endParaRPr lang="en-US"/>
        </a:p>
      </dgm:t>
    </dgm:pt>
    <dgm:pt modelId="{D53770E7-73AE-49CF-B478-C203411E6819}" type="sibTrans" cxnId="{A961D5F3-D8B1-4880-8379-EECBFE37D22D}">
      <dgm:prSet/>
      <dgm:spPr/>
      <dgm:t>
        <a:bodyPr/>
        <a:lstStyle/>
        <a:p>
          <a:endParaRPr lang="en-US"/>
        </a:p>
      </dgm:t>
    </dgm:pt>
    <dgm:pt modelId="{6F24B17C-B2FA-4ECD-809E-73D6F72E1C5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Histogram of Oriented Gradients</a:t>
          </a:r>
        </a:p>
      </dgm:t>
    </dgm:pt>
    <dgm:pt modelId="{D077B3D2-8EE6-4996-BCA7-2FB353011FE1}" type="parTrans" cxnId="{82519AD6-FD6A-4446-B8A2-1DC5BA56BF64}">
      <dgm:prSet/>
      <dgm:spPr/>
      <dgm:t>
        <a:bodyPr/>
        <a:lstStyle/>
        <a:p>
          <a:endParaRPr lang="en-US"/>
        </a:p>
      </dgm:t>
    </dgm:pt>
    <dgm:pt modelId="{ED87CE1C-27C3-4EE4-85BC-AC2BCCAA7202}" type="sibTrans" cxnId="{82519AD6-FD6A-4446-B8A2-1DC5BA56BF64}">
      <dgm:prSet/>
      <dgm:spPr/>
      <dgm:t>
        <a:bodyPr/>
        <a:lstStyle/>
        <a:p>
          <a:endParaRPr lang="en-US"/>
        </a:p>
      </dgm:t>
    </dgm:pt>
    <dgm:pt modelId="{BAFB7EB7-1D55-48FD-8280-B092FFA7E0B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Recognition Algorithm</a:t>
          </a:r>
        </a:p>
      </dgm:t>
    </dgm:pt>
    <dgm:pt modelId="{20B27897-89A6-4F32-AFC1-F6BDEB607024}" type="parTrans" cxnId="{D3D6B3F5-D11F-4447-B88D-367ABBFDBB1D}">
      <dgm:prSet/>
      <dgm:spPr/>
      <dgm:t>
        <a:bodyPr/>
        <a:lstStyle/>
        <a:p>
          <a:endParaRPr lang="en-US"/>
        </a:p>
      </dgm:t>
    </dgm:pt>
    <dgm:pt modelId="{590C8AEA-6314-4A18-8939-9A5E5B3BF4FE}" type="sibTrans" cxnId="{D3D6B3F5-D11F-4447-B88D-367ABBFDBB1D}">
      <dgm:prSet/>
      <dgm:spPr/>
      <dgm:t>
        <a:bodyPr/>
        <a:lstStyle/>
        <a:p>
          <a:endParaRPr lang="en-US"/>
        </a:p>
      </dgm:t>
    </dgm:pt>
    <dgm:pt modelId="{F09038D7-1139-40A1-89EF-55EAA74E155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</a:t>
          </a:r>
        </a:p>
      </dgm:t>
    </dgm:pt>
    <dgm:pt modelId="{96A8C0F2-47DD-45A0-82A6-5B4B85C152FA}" type="parTrans" cxnId="{581FFC30-77DB-4BD6-937C-716352B6085D}">
      <dgm:prSet/>
      <dgm:spPr/>
      <dgm:t>
        <a:bodyPr/>
        <a:lstStyle/>
        <a:p>
          <a:endParaRPr lang="en-US"/>
        </a:p>
      </dgm:t>
    </dgm:pt>
    <dgm:pt modelId="{2DFA4CC4-C74B-4BD9-ABC0-39A8056259E2}" type="sibTrans" cxnId="{581FFC30-77DB-4BD6-937C-716352B6085D}">
      <dgm:prSet/>
      <dgm:spPr/>
      <dgm:t>
        <a:bodyPr/>
        <a:lstStyle/>
        <a:p>
          <a:endParaRPr lang="en-US"/>
        </a:p>
      </dgm:t>
    </dgm:pt>
    <dgm:pt modelId="{1C04A1F8-FD48-4106-B08F-73CC11D67D7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</a:p>
      </dgm:t>
    </dgm:pt>
    <dgm:pt modelId="{757837F8-B270-492D-9BFE-D076D9AEFA74}" type="parTrans" cxnId="{F1DA24E8-B234-4250-B4FA-CF5D18929E8F}">
      <dgm:prSet/>
      <dgm:spPr/>
      <dgm:t>
        <a:bodyPr/>
        <a:lstStyle/>
        <a:p>
          <a:endParaRPr lang="en-US"/>
        </a:p>
      </dgm:t>
    </dgm:pt>
    <dgm:pt modelId="{CDC0DB82-795A-4924-A5AE-D2C16450151F}" type="sibTrans" cxnId="{F1DA24E8-B234-4250-B4FA-CF5D18929E8F}">
      <dgm:prSet/>
      <dgm:spPr/>
      <dgm:t>
        <a:bodyPr/>
        <a:lstStyle/>
        <a:p>
          <a:endParaRPr lang="en-US"/>
        </a:p>
      </dgm:t>
    </dgm:pt>
    <dgm:pt modelId="{D3CF4583-A444-4609-B1A9-26A3E5D31AD1}" type="pres">
      <dgm:prSet presAssocID="{75352545-54C2-4093-BD78-7D8D014DC08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C9AA43-45CF-47D5-8113-54FEB21E1620}" type="pres">
      <dgm:prSet presAssocID="{D4AE066F-45F5-4171-AAD3-81802DC8D31F}" presName="root" presStyleCnt="0"/>
      <dgm:spPr/>
    </dgm:pt>
    <dgm:pt modelId="{47FC46E5-5A66-42CA-B5D6-607DA6C4B3E6}" type="pres">
      <dgm:prSet presAssocID="{D4AE066F-45F5-4171-AAD3-81802DC8D31F}" presName="rootComposite" presStyleCnt="0"/>
      <dgm:spPr/>
    </dgm:pt>
    <dgm:pt modelId="{1CD8E14E-37A3-4ED1-B47E-AB5F53947D60}" type="pres">
      <dgm:prSet presAssocID="{D4AE066F-45F5-4171-AAD3-81802DC8D31F}" presName="rootText" presStyleLbl="node1" presStyleIdx="0" presStyleCnt="3"/>
      <dgm:spPr/>
    </dgm:pt>
    <dgm:pt modelId="{6B2A7C88-460D-4A50-BCC2-70A568D39E57}" type="pres">
      <dgm:prSet presAssocID="{D4AE066F-45F5-4171-AAD3-81802DC8D31F}" presName="rootConnector" presStyleLbl="node1" presStyleIdx="0" presStyleCnt="3"/>
      <dgm:spPr/>
    </dgm:pt>
    <dgm:pt modelId="{F1D6F86E-5971-4063-9387-4729FB50E5F8}" type="pres">
      <dgm:prSet presAssocID="{D4AE066F-45F5-4171-AAD3-81802DC8D31F}" presName="childShape" presStyleCnt="0"/>
      <dgm:spPr/>
    </dgm:pt>
    <dgm:pt modelId="{05BBAEE7-2351-4461-8C14-C6D3BE274328}" type="pres">
      <dgm:prSet presAssocID="{D471A7E4-CD86-40F2-B11A-DD27DB1EFF6B}" presName="root" presStyleCnt="0"/>
      <dgm:spPr/>
    </dgm:pt>
    <dgm:pt modelId="{4E398920-616C-4B7C-A909-D7261F78F94B}" type="pres">
      <dgm:prSet presAssocID="{D471A7E4-CD86-40F2-B11A-DD27DB1EFF6B}" presName="rootComposite" presStyleCnt="0"/>
      <dgm:spPr/>
    </dgm:pt>
    <dgm:pt modelId="{53BDBC28-470A-42E9-BE75-DAC111D4DF87}" type="pres">
      <dgm:prSet presAssocID="{D471A7E4-CD86-40F2-B11A-DD27DB1EFF6B}" presName="rootText" presStyleLbl="node1" presStyleIdx="1" presStyleCnt="3"/>
      <dgm:spPr/>
    </dgm:pt>
    <dgm:pt modelId="{900EC085-E325-4277-A117-73ABA4D35A36}" type="pres">
      <dgm:prSet presAssocID="{D471A7E4-CD86-40F2-B11A-DD27DB1EFF6B}" presName="rootConnector" presStyleLbl="node1" presStyleIdx="1" presStyleCnt="3"/>
      <dgm:spPr/>
    </dgm:pt>
    <dgm:pt modelId="{D60B8A2B-7D8B-446A-85C9-35012435D7AE}" type="pres">
      <dgm:prSet presAssocID="{D471A7E4-CD86-40F2-B11A-DD27DB1EFF6B}" presName="childShape" presStyleCnt="0"/>
      <dgm:spPr/>
    </dgm:pt>
    <dgm:pt modelId="{BCCF92BE-BD27-4924-8F03-5A7400B0507E}" type="pres">
      <dgm:prSet presAssocID="{31171EEA-7B78-4321-AA4F-18A5D4C7561E}" presName="Name13" presStyleLbl="parChTrans1D2" presStyleIdx="0" presStyleCnt="5"/>
      <dgm:spPr/>
    </dgm:pt>
    <dgm:pt modelId="{BEC6D828-A317-49EF-A66B-F634E1EFA188}" type="pres">
      <dgm:prSet presAssocID="{A3CF4DF7-7E5A-4186-80C7-35F9ABB00A6C}" presName="childText" presStyleLbl="bgAcc1" presStyleIdx="0" presStyleCnt="5">
        <dgm:presLayoutVars>
          <dgm:bulletEnabled val="1"/>
        </dgm:presLayoutVars>
      </dgm:prSet>
      <dgm:spPr/>
    </dgm:pt>
    <dgm:pt modelId="{A48B4DF1-C23A-4E3B-B4C6-B9FAFCAF66A2}" type="pres">
      <dgm:prSet presAssocID="{9109E541-86F8-451B-B3A3-DACDFBBE10B9}" presName="Name13" presStyleLbl="parChTrans1D2" presStyleIdx="1" presStyleCnt="5"/>
      <dgm:spPr/>
    </dgm:pt>
    <dgm:pt modelId="{7B7EB88E-B177-40AF-AE5B-53E97D9EDCFB}" type="pres">
      <dgm:prSet presAssocID="{075A349E-D3A2-425D-9CE9-F81B521A72A0}" presName="childText" presStyleLbl="bgAcc1" presStyleIdx="1" presStyleCnt="5">
        <dgm:presLayoutVars>
          <dgm:bulletEnabled val="1"/>
        </dgm:presLayoutVars>
      </dgm:prSet>
      <dgm:spPr/>
    </dgm:pt>
    <dgm:pt modelId="{D7DD7B50-1D2A-4901-B185-707D303C92A6}" type="pres">
      <dgm:prSet presAssocID="{D077B3D2-8EE6-4996-BCA7-2FB353011FE1}" presName="Name13" presStyleLbl="parChTrans1D2" presStyleIdx="2" presStyleCnt="5"/>
      <dgm:spPr/>
    </dgm:pt>
    <dgm:pt modelId="{83958D11-1E0A-4090-9B54-FAFD8A74C181}" type="pres">
      <dgm:prSet presAssocID="{6F24B17C-B2FA-4ECD-809E-73D6F72E1C5B}" presName="childText" presStyleLbl="bgAcc1" presStyleIdx="2" presStyleCnt="5">
        <dgm:presLayoutVars>
          <dgm:bulletEnabled val="1"/>
        </dgm:presLayoutVars>
      </dgm:prSet>
      <dgm:spPr/>
    </dgm:pt>
    <dgm:pt modelId="{489D37FE-481D-40C7-920F-A5913918508E}" type="pres">
      <dgm:prSet presAssocID="{BAFB7EB7-1D55-48FD-8280-B092FFA7E0BB}" presName="root" presStyleCnt="0"/>
      <dgm:spPr/>
    </dgm:pt>
    <dgm:pt modelId="{9868D5D7-A9A3-490F-BCFF-482C869CB70C}" type="pres">
      <dgm:prSet presAssocID="{BAFB7EB7-1D55-48FD-8280-B092FFA7E0BB}" presName="rootComposite" presStyleCnt="0"/>
      <dgm:spPr/>
    </dgm:pt>
    <dgm:pt modelId="{BC826761-F188-4791-B751-4715EE488068}" type="pres">
      <dgm:prSet presAssocID="{BAFB7EB7-1D55-48FD-8280-B092FFA7E0BB}" presName="rootText" presStyleLbl="node1" presStyleIdx="2" presStyleCnt="3"/>
      <dgm:spPr/>
    </dgm:pt>
    <dgm:pt modelId="{2D97777C-F092-4167-8631-F8C0C96C3059}" type="pres">
      <dgm:prSet presAssocID="{BAFB7EB7-1D55-48FD-8280-B092FFA7E0BB}" presName="rootConnector" presStyleLbl="node1" presStyleIdx="2" presStyleCnt="3"/>
      <dgm:spPr/>
    </dgm:pt>
    <dgm:pt modelId="{F1ED223F-6766-4B2F-920B-67F006F14843}" type="pres">
      <dgm:prSet presAssocID="{BAFB7EB7-1D55-48FD-8280-B092FFA7E0BB}" presName="childShape" presStyleCnt="0"/>
      <dgm:spPr/>
    </dgm:pt>
    <dgm:pt modelId="{55343031-7073-435E-BB68-4916A7D4CB12}" type="pres">
      <dgm:prSet presAssocID="{96A8C0F2-47DD-45A0-82A6-5B4B85C152FA}" presName="Name13" presStyleLbl="parChTrans1D2" presStyleIdx="3" presStyleCnt="5"/>
      <dgm:spPr/>
    </dgm:pt>
    <dgm:pt modelId="{42887B42-3ABF-4CE4-9D91-71DDB99A7D5F}" type="pres">
      <dgm:prSet presAssocID="{F09038D7-1139-40A1-89EF-55EAA74E1557}" presName="childText" presStyleLbl="bgAcc1" presStyleIdx="3" presStyleCnt="5">
        <dgm:presLayoutVars>
          <dgm:bulletEnabled val="1"/>
        </dgm:presLayoutVars>
      </dgm:prSet>
      <dgm:spPr/>
    </dgm:pt>
    <dgm:pt modelId="{6F2E2287-6C3A-427B-B063-0783B04EDAB8}" type="pres">
      <dgm:prSet presAssocID="{757837F8-B270-492D-9BFE-D076D9AEFA74}" presName="Name13" presStyleLbl="parChTrans1D2" presStyleIdx="4" presStyleCnt="5"/>
      <dgm:spPr/>
    </dgm:pt>
    <dgm:pt modelId="{671277A0-D288-4B7B-9CC0-5830556182F5}" type="pres">
      <dgm:prSet presAssocID="{1C04A1F8-FD48-4106-B08F-73CC11D67D74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FC010808-0377-4BFF-975A-813F193061B2}" type="presOf" srcId="{9109E541-86F8-451B-B3A3-DACDFBBE10B9}" destId="{A48B4DF1-C23A-4E3B-B4C6-B9FAFCAF66A2}" srcOrd="0" destOrd="0" presId="urn:microsoft.com/office/officeart/2005/8/layout/hierarchy3"/>
    <dgm:cxn modelId="{A7EBFA2A-E69B-4D61-B2DA-6F95AC0931E4}" srcId="{75352545-54C2-4093-BD78-7D8D014DC087}" destId="{D4AE066F-45F5-4171-AAD3-81802DC8D31F}" srcOrd="0" destOrd="0" parTransId="{ADFDD7BF-3572-405B-9759-49A84241D1D2}" sibTransId="{C4A98ADE-7525-47DA-8C69-65B2B3048671}"/>
    <dgm:cxn modelId="{581FFC30-77DB-4BD6-937C-716352B6085D}" srcId="{BAFB7EB7-1D55-48FD-8280-B092FFA7E0BB}" destId="{F09038D7-1139-40A1-89EF-55EAA74E1557}" srcOrd="0" destOrd="0" parTransId="{96A8C0F2-47DD-45A0-82A6-5B4B85C152FA}" sibTransId="{2DFA4CC4-C74B-4BD9-ABC0-39A8056259E2}"/>
    <dgm:cxn modelId="{02452340-2FB9-4E15-81DB-9BCFACADA955}" type="presOf" srcId="{D471A7E4-CD86-40F2-B11A-DD27DB1EFF6B}" destId="{900EC085-E325-4277-A117-73ABA4D35A36}" srcOrd="1" destOrd="0" presId="urn:microsoft.com/office/officeart/2005/8/layout/hierarchy3"/>
    <dgm:cxn modelId="{58A3715D-1245-402B-9FFC-7E0C757C6B71}" type="presOf" srcId="{31171EEA-7B78-4321-AA4F-18A5D4C7561E}" destId="{BCCF92BE-BD27-4924-8F03-5A7400B0507E}" srcOrd="0" destOrd="0" presId="urn:microsoft.com/office/officeart/2005/8/layout/hierarchy3"/>
    <dgm:cxn modelId="{07DAB95D-9176-496E-B0FC-26C12E38D78A}" type="presOf" srcId="{075A349E-D3A2-425D-9CE9-F81B521A72A0}" destId="{7B7EB88E-B177-40AF-AE5B-53E97D9EDCFB}" srcOrd="0" destOrd="0" presId="urn:microsoft.com/office/officeart/2005/8/layout/hierarchy3"/>
    <dgm:cxn modelId="{CE3A794E-FFC8-49CF-8C59-21A02970D29C}" type="presOf" srcId="{757837F8-B270-492D-9BFE-D076D9AEFA74}" destId="{6F2E2287-6C3A-427B-B063-0783B04EDAB8}" srcOrd="0" destOrd="0" presId="urn:microsoft.com/office/officeart/2005/8/layout/hierarchy3"/>
    <dgm:cxn modelId="{D2883155-8546-4A58-9FA1-F0213A9B27BB}" type="presOf" srcId="{BAFB7EB7-1D55-48FD-8280-B092FFA7E0BB}" destId="{2D97777C-F092-4167-8631-F8C0C96C3059}" srcOrd="1" destOrd="0" presId="urn:microsoft.com/office/officeart/2005/8/layout/hierarchy3"/>
    <dgm:cxn modelId="{14D4BF77-502B-4DC0-BE6D-13D99D2DC2EE}" type="presOf" srcId="{F09038D7-1139-40A1-89EF-55EAA74E1557}" destId="{42887B42-3ABF-4CE4-9D91-71DDB99A7D5F}" srcOrd="0" destOrd="0" presId="urn:microsoft.com/office/officeart/2005/8/layout/hierarchy3"/>
    <dgm:cxn modelId="{2B361A79-1B88-4B08-B5FB-EC9C2B9D60D9}" type="presOf" srcId="{D4AE066F-45F5-4171-AAD3-81802DC8D31F}" destId="{1CD8E14E-37A3-4ED1-B47E-AB5F53947D60}" srcOrd="0" destOrd="0" presId="urn:microsoft.com/office/officeart/2005/8/layout/hierarchy3"/>
    <dgm:cxn modelId="{B292E97F-9BC1-480B-B62F-6CE4251FE91E}" type="presOf" srcId="{BAFB7EB7-1D55-48FD-8280-B092FFA7E0BB}" destId="{BC826761-F188-4791-B751-4715EE488068}" srcOrd="0" destOrd="0" presId="urn:microsoft.com/office/officeart/2005/8/layout/hierarchy3"/>
    <dgm:cxn modelId="{ED83108D-3A3C-40F8-88C5-A8A9F2786E27}" srcId="{75352545-54C2-4093-BD78-7D8D014DC087}" destId="{D471A7E4-CD86-40F2-B11A-DD27DB1EFF6B}" srcOrd="1" destOrd="0" parTransId="{9750F382-D73E-4B73-8563-44F146E1AE57}" sibTransId="{29DAAECD-DCD2-4429-AAC7-3479FE77637D}"/>
    <dgm:cxn modelId="{C310158D-4098-44DC-B9C6-AB3F06ABAE24}" type="presOf" srcId="{1C04A1F8-FD48-4106-B08F-73CC11D67D74}" destId="{671277A0-D288-4B7B-9CC0-5830556182F5}" srcOrd="0" destOrd="0" presId="urn:microsoft.com/office/officeart/2005/8/layout/hierarchy3"/>
    <dgm:cxn modelId="{EA80F5AB-D03E-48ED-A040-B2224426DA50}" type="presOf" srcId="{96A8C0F2-47DD-45A0-82A6-5B4B85C152FA}" destId="{55343031-7073-435E-BB68-4916A7D4CB12}" srcOrd="0" destOrd="0" presId="urn:microsoft.com/office/officeart/2005/8/layout/hierarchy3"/>
    <dgm:cxn modelId="{5509D6AD-3429-4FC3-96A3-8541DC8B34CE}" type="presOf" srcId="{D4AE066F-45F5-4171-AAD3-81802DC8D31F}" destId="{6B2A7C88-460D-4A50-BCC2-70A568D39E57}" srcOrd="1" destOrd="0" presId="urn:microsoft.com/office/officeart/2005/8/layout/hierarchy3"/>
    <dgm:cxn modelId="{2C1952B0-6AC9-490D-A19A-F0E5BEAD240F}" srcId="{D471A7E4-CD86-40F2-B11A-DD27DB1EFF6B}" destId="{A3CF4DF7-7E5A-4186-80C7-35F9ABB00A6C}" srcOrd="0" destOrd="0" parTransId="{31171EEA-7B78-4321-AA4F-18A5D4C7561E}" sibTransId="{969F8658-29E0-44E0-9587-652114A647FE}"/>
    <dgm:cxn modelId="{13EFDEB1-F208-4381-BFF2-F76715F5A508}" type="presOf" srcId="{D077B3D2-8EE6-4996-BCA7-2FB353011FE1}" destId="{D7DD7B50-1D2A-4901-B185-707D303C92A6}" srcOrd="0" destOrd="0" presId="urn:microsoft.com/office/officeart/2005/8/layout/hierarchy3"/>
    <dgm:cxn modelId="{B65E0FB3-F293-4470-ACD7-706411CE71C4}" type="presOf" srcId="{6F24B17C-B2FA-4ECD-809E-73D6F72E1C5B}" destId="{83958D11-1E0A-4090-9B54-FAFD8A74C181}" srcOrd="0" destOrd="0" presId="urn:microsoft.com/office/officeart/2005/8/layout/hierarchy3"/>
    <dgm:cxn modelId="{82519AD6-FD6A-4446-B8A2-1DC5BA56BF64}" srcId="{D471A7E4-CD86-40F2-B11A-DD27DB1EFF6B}" destId="{6F24B17C-B2FA-4ECD-809E-73D6F72E1C5B}" srcOrd="2" destOrd="0" parTransId="{D077B3D2-8EE6-4996-BCA7-2FB353011FE1}" sibTransId="{ED87CE1C-27C3-4EE4-85BC-AC2BCCAA7202}"/>
    <dgm:cxn modelId="{02BCCFD7-F2DF-4A39-932E-A295C5B527B1}" type="presOf" srcId="{A3CF4DF7-7E5A-4186-80C7-35F9ABB00A6C}" destId="{BEC6D828-A317-49EF-A66B-F634E1EFA188}" srcOrd="0" destOrd="0" presId="urn:microsoft.com/office/officeart/2005/8/layout/hierarchy3"/>
    <dgm:cxn modelId="{F1DA24E8-B234-4250-B4FA-CF5D18929E8F}" srcId="{BAFB7EB7-1D55-48FD-8280-B092FFA7E0BB}" destId="{1C04A1F8-FD48-4106-B08F-73CC11D67D74}" srcOrd="1" destOrd="0" parTransId="{757837F8-B270-492D-9BFE-D076D9AEFA74}" sibTransId="{CDC0DB82-795A-4924-A5AE-D2C16450151F}"/>
    <dgm:cxn modelId="{3F562FEE-26DB-487D-B709-11D4F0ACEFCF}" type="presOf" srcId="{D471A7E4-CD86-40F2-B11A-DD27DB1EFF6B}" destId="{53BDBC28-470A-42E9-BE75-DAC111D4DF87}" srcOrd="0" destOrd="0" presId="urn:microsoft.com/office/officeart/2005/8/layout/hierarchy3"/>
    <dgm:cxn modelId="{CB657EEE-37BE-45D4-BE32-8E543F993647}" type="presOf" srcId="{75352545-54C2-4093-BD78-7D8D014DC087}" destId="{D3CF4583-A444-4609-B1A9-26A3E5D31AD1}" srcOrd="0" destOrd="0" presId="urn:microsoft.com/office/officeart/2005/8/layout/hierarchy3"/>
    <dgm:cxn modelId="{A961D5F3-D8B1-4880-8379-EECBFE37D22D}" srcId="{D471A7E4-CD86-40F2-B11A-DD27DB1EFF6B}" destId="{075A349E-D3A2-425D-9CE9-F81B521A72A0}" srcOrd="1" destOrd="0" parTransId="{9109E541-86F8-451B-B3A3-DACDFBBE10B9}" sibTransId="{D53770E7-73AE-49CF-B478-C203411E6819}"/>
    <dgm:cxn modelId="{D3D6B3F5-D11F-4447-B88D-367ABBFDBB1D}" srcId="{75352545-54C2-4093-BD78-7D8D014DC087}" destId="{BAFB7EB7-1D55-48FD-8280-B092FFA7E0BB}" srcOrd="2" destOrd="0" parTransId="{20B27897-89A6-4F32-AFC1-F6BDEB607024}" sibTransId="{590C8AEA-6314-4A18-8939-9A5E5B3BF4FE}"/>
    <dgm:cxn modelId="{8E32DBC2-B36E-4793-A7B9-3ED77E405195}" type="presParOf" srcId="{D3CF4583-A444-4609-B1A9-26A3E5D31AD1}" destId="{EAC9AA43-45CF-47D5-8113-54FEB21E1620}" srcOrd="0" destOrd="0" presId="urn:microsoft.com/office/officeart/2005/8/layout/hierarchy3"/>
    <dgm:cxn modelId="{ED2B873A-066E-4F87-B136-E411B080BF14}" type="presParOf" srcId="{EAC9AA43-45CF-47D5-8113-54FEB21E1620}" destId="{47FC46E5-5A66-42CA-B5D6-607DA6C4B3E6}" srcOrd="0" destOrd="0" presId="urn:microsoft.com/office/officeart/2005/8/layout/hierarchy3"/>
    <dgm:cxn modelId="{291F1E10-E90F-4AFC-87AC-AF1AC65AC858}" type="presParOf" srcId="{47FC46E5-5A66-42CA-B5D6-607DA6C4B3E6}" destId="{1CD8E14E-37A3-4ED1-B47E-AB5F53947D60}" srcOrd="0" destOrd="0" presId="urn:microsoft.com/office/officeart/2005/8/layout/hierarchy3"/>
    <dgm:cxn modelId="{54863A19-8F54-40CE-8183-2992208D5428}" type="presParOf" srcId="{47FC46E5-5A66-42CA-B5D6-607DA6C4B3E6}" destId="{6B2A7C88-460D-4A50-BCC2-70A568D39E57}" srcOrd="1" destOrd="0" presId="urn:microsoft.com/office/officeart/2005/8/layout/hierarchy3"/>
    <dgm:cxn modelId="{01435F46-7C99-4464-8C17-5D4F1AB08395}" type="presParOf" srcId="{EAC9AA43-45CF-47D5-8113-54FEB21E1620}" destId="{F1D6F86E-5971-4063-9387-4729FB50E5F8}" srcOrd="1" destOrd="0" presId="urn:microsoft.com/office/officeart/2005/8/layout/hierarchy3"/>
    <dgm:cxn modelId="{B5FF7807-52CC-43A8-9116-4E344B13B17E}" type="presParOf" srcId="{D3CF4583-A444-4609-B1A9-26A3E5D31AD1}" destId="{05BBAEE7-2351-4461-8C14-C6D3BE274328}" srcOrd="1" destOrd="0" presId="urn:microsoft.com/office/officeart/2005/8/layout/hierarchy3"/>
    <dgm:cxn modelId="{87AA80D9-1D51-4F70-B4EE-6B90DFA08B0C}" type="presParOf" srcId="{05BBAEE7-2351-4461-8C14-C6D3BE274328}" destId="{4E398920-616C-4B7C-A909-D7261F78F94B}" srcOrd="0" destOrd="0" presId="urn:microsoft.com/office/officeart/2005/8/layout/hierarchy3"/>
    <dgm:cxn modelId="{DFDDE2F5-3B76-4A83-8D35-0130A675E04D}" type="presParOf" srcId="{4E398920-616C-4B7C-A909-D7261F78F94B}" destId="{53BDBC28-470A-42E9-BE75-DAC111D4DF87}" srcOrd="0" destOrd="0" presId="urn:microsoft.com/office/officeart/2005/8/layout/hierarchy3"/>
    <dgm:cxn modelId="{9C01E76F-2264-4BE3-9A0B-55255F938EDC}" type="presParOf" srcId="{4E398920-616C-4B7C-A909-D7261F78F94B}" destId="{900EC085-E325-4277-A117-73ABA4D35A36}" srcOrd="1" destOrd="0" presId="urn:microsoft.com/office/officeart/2005/8/layout/hierarchy3"/>
    <dgm:cxn modelId="{A7D4A258-162E-4001-9E18-753131648D0E}" type="presParOf" srcId="{05BBAEE7-2351-4461-8C14-C6D3BE274328}" destId="{D60B8A2B-7D8B-446A-85C9-35012435D7AE}" srcOrd="1" destOrd="0" presId="urn:microsoft.com/office/officeart/2005/8/layout/hierarchy3"/>
    <dgm:cxn modelId="{27897D62-3E4C-438D-86FF-0DB133FF7047}" type="presParOf" srcId="{D60B8A2B-7D8B-446A-85C9-35012435D7AE}" destId="{BCCF92BE-BD27-4924-8F03-5A7400B0507E}" srcOrd="0" destOrd="0" presId="urn:microsoft.com/office/officeart/2005/8/layout/hierarchy3"/>
    <dgm:cxn modelId="{AC8A8F1D-0BEA-4230-A371-A241FA79448F}" type="presParOf" srcId="{D60B8A2B-7D8B-446A-85C9-35012435D7AE}" destId="{BEC6D828-A317-49EF-A66B-F634E1EFA188}" srcOrd="1" destOrd="0" presId="urn:microsoft.com/office/officeart/2005/8/layout/hierarchy3"/>
    <dgm:cxn modelId="{3D84BED4-2311-4BF5-B5E6-6E1AC54F8168}" type="presParOf" srcId="{D60B8A2B-7D8B-446A-85C9-35012435D7AE}" destId="{A48B4DF1-C23A-4E3B-B4C6-B9FAFCAF66A2}" srcOrd="2" destOrd="0" presId="urn:microsoft.com/office/officeart/2005/8/layout/hierarchy3"/>
    <dgm:cxn modelId="{3BF05F9A-AFEC-4E44-BEC1-4633AB0064C8}" type="presParOf" srcId="{D60B8A2B-7D8B-446A-85C9-35012435D7AE}" destId="{7B7EB88E-B177-40AF-AE5B-53E97D9EDCFB}" srcOrd="3" destOrd="0" presId="urn:microsoft.com/office/officeart/2005/8/layout/hierarchy3"/>
    <dgm:cxn modelId="{44DC1F4E-2F87-433F-988B-3EDD307C0A6F}" type="presParOf" srcId="{D60B8A2B-7D8B-446A-85C9-35012435D7AE}" destId="{D7DD7B50-1D2A-4901-B185-707D303C92A6}" srcOrd="4" destOrd="0" presId="urn:microsoft.com/office/officeart/2005/8/layout/hierarchy3"/>
    <dgm:cxn modelId="{255E5B2E-1681-470E-9A18-F0AB332BED25}" type="presParOf" srcId="{D60B8A2B-7D8B-446A-85C9-35012435D7AE}" destId="{83958D11-1E0A-4090-9B54-FAFD8A74C181}" srcOrd="5" destOrd="0" presId="urn:microsoft.com/office/officeart/2005/8/layout/hierarchy3"/>
    <dgm:cxn modelId="{CE6D5549-D564-483E-9F71-4EB48AC1FC9A}" type="presParOf" srcId="{D3CF4583-A444-4609-B1A9-26A3E5D31AD1}" destId="{489D37FE-481D-40C7-920F-A5913918508E}" srcOrd="2" destOrd="0" presId="urn:microsoft.com/office/officeart/2005/8/layout/hierarchy3"/>
    <dgm:cxn modelId="{0CA13B1A-4CA6-405E-B34C-C4E54E81D5CD}" type="presParOf" srcId="{489D37FE-481D-40C7-920F-A5913918508E}" destId="{9868D5D7-A9A3-490F-BCFF-482C869CB70C}" srcOrd="0" destOrd="0" presId="urn:microsoft.com/office/officeart/2005/8/layout/hierarchy3"/>
    <dgm:cxn modelId="{BCAA8934-1B0B-4FCB-9450-573CC466C275}" type="presParOf" srcId="{9868D5D7-A9A3-490F-BCFF-482C869CB70C}" destId="{BC826761-F188-4791-B751-4715EE488068}" srcOrd="0" destOrd="0" presId="urn:microsoft.com/office/officeart/2005/8/layout/hierarchy3"/>
    <dgm:cxn modelId="{0FE42731-3455-43F8-AAD5-83E6BA82D4C4}" type="presParOf" srcId="{9868D5D7-A9A3-490F-BCFF-482C869CB70C}" destId="{2D97777C-F092-4167-8631-F8C0C96C3059}" srcOrd="1" destOrd="0" presId="urn:microsoft.com/office/officeart/2005/8/layout/hierarchy3"/>
    <dgm:cxn modelId="{4B32B01B-39DE-47EE-B4FE-3FDDA1617FDD}" type="presParOf" srcId="{489D37FE-481D-40C7-920F-A5913918508E}" destId="{F1ED223F-6766-4B2F-920B-67F006F14843}" srcOrd="1" destOrd="0" presId="urn:microsoft.com/office/officeart/2005/8/layout/hierarchy3"/>
    <dgm:cxn modelId="{23107CD7-7FA4-4A0D-85AA-757CE0B30AA8}" type="presParOf" srcId="{F1ED223F-6766-4B2F-920B-67F006F14843}" destId="{55343031-7073-435E-BB68-4916A7D4CB12}" srcOrd="0" destOrd="0" presId="urn:microsoft.com/office/officeart/2005/8/layout/hierarchy3"/>
    <dgm:cxn modelId="{2CB2F3AA-E435-4740-ACC5-67D422975598}" type="presParOf" srcId="{F1ED223F-6766-4B2F-920B-67F006F14843}" destId="{42887B42-3ABF-4CE4-9D91-71DDB99A7D5F}" srcOrd="1" destOrd="0" presId="urn:microsoft.com/office/officeart/2005/8/layout/hierarchy3"/>
    <dgm:cxn modelId="{D2636CDB-CBCF-4E3B-B1D5-8966D14D0C29}" type="presParOf" srcId="{F1ED223F-6766-4B2F-920B-67F006F14843}" destId="{6F2E2287-6C3A-427B-B063-0783B04EDAB8}" srcOrd="2" destOrd="0" presId="urn:microsoft.com/office/officeart/2005/8/layout/hierarchy3"/>
    <dgm:cxn modelId="{DDDF51BD-1E65-4D90-8F9E-FE7EB470BFFA}" type="presParOf" srcId="{F1ED223F-6766-4B2F-920B-67F006F14843}" destId="{671277A0-D288-4B7B-9CC0-5830556182F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70BFA0-5D88-4270-8AA7-3CDBD372FA6D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2BE28D-9EA9-46E9-B8A5-5226E65C052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</a:p>
      </dgm:t>
    </dgm:pt>
    <dgm:pt modelId="{9DC69CED-0A44-4039-A09B-35E306AAD480}" type="parTrans" cxnId="{1AC1663C-03FB-4160-B11E-64B35ED9F584}">
      <dgm:prSet/>
      <dgm:spPr/>
      <dgm:t>
        <a:bodyPr/>
        <a:lstStyle/>
        <a:p>
          <a:endParaRPr lang="en-US"/>
        </a:p>
      </dgm:t>
    </dgm:pt>
    <dgm:pt modelId="{5EE9FF5C-4A41-41E2-BD1D-0254C08CDCB1}" type="sibTrans" cxnId="{1AC1663C-03FB-4160-B11E-64B35ED9F584}">
      <dgm:prSet/>
      <dgm:spPr/>
      <dgm:t>
        <a:bodyPr/>
        <a:lstStyle/>
        <a:p>
          <a:endParaRPr lang="en-US"/>
        </a:p>
      </dgm:t>
    </dgm:pt>
    <dgm:pt modelId="{3136E279-F8DE-4B9A-8E4A-F177E9DCF80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Work on a U.S. dataset of speed limit signs</a:t>
          </a:r>
        </a:p>
      </dgm:t>
    </dgm:pt>
    <dgm:pt modelId="{4C8BBA61-2F35-4A1A-AE62-E844E2F8A304}" type="parTrans" cxnId="{FE8ABFFC-78C6-42DC-8311-FDCE63497A56}">
      <dgm:prSet/>
      <dgm:spPr/>
      <dgm:t>
        <a:bodyPr/>
        <a:lstStyle/>
        <a:p>
          <a:endParaRPr lang="en-US"/>
        </a:p>
      </dgm:t>
    </dgm:pt>
    <dgm:pt modelId="{D2429635-BAB9-4ED5-8C49-13789A78D5B8}" type="sibTrans" cxnId="{FE8ABFFC-78C6-42DC-8311-FDCE63497A56}">
      <dgm:prSet/>
      <dgm:spPr/>
      <dgm:t>
        <a:bodyPr/>
        <a:lstStyle/>
        <a:p>
          <a:endParaRPr lang="en-US"/>
        </a:p>
      </dgm:t>
    </dgm:pt>
    <dgm:pt modelId="{9BACBC46-792D-449D-ABB9-2B95C9495BF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</a:p>
      </dgm:t>
    </dgm:pt>
    <dgm:pt modelId="{B3F0A5A8-B7D5-4E47-AA12-62D95A3D446E}" type="parTrans" cxnId="{FB29B925-9EF2-4867-8A77-3609CB7BF792}">
      <dgm:prSet/>
      <dgm:spPr/>
      <dgm:t>
        <a:bodyPr/>
        <a:lstStyle/>
        <a:p>
          <a:endParaRPr lang="en-US"/>
        </a:p>
      </dgm:t>
    </dgm:pt>
    <dgm:pt modelId="{E0AAFD61-C00D-43E9-8EFA-066735F696F4}" type="sibTrans" cxnId="{FB29B925-9EF2-4867-8A77-3609CB7BF792}">
      <dgm:prSet/>
      <dgm:spPr/>
      <dgm:t>
        <a:bodyPr/>
        <a:lstStyle/>
        <a:p>
          <a:endParaRPr lang="en-US"/>
        </a:p>
      </dgm:t>
    </dgm:pt>
    <dgm:pt modelId="{D15015D0-F7AF-4BF8-84A5-7056E532AC8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Open Source Resources</a:t>
          </a:r>
        </a:p>
      </dgm:t>
    </dgm:pt>
    <dgm:pt modelId="{6BA9A856-3798-488F-A747-430E4E572B28}" type="parTrans" cxnId="{70DD0459-D162-4A08-9876-C5C08270DD5F}">
      <dgm:prSet/>
      <dgm:spPr/>
      <dgm:t>
        <a:bodyPr/>
        <a:lstStyle/>
        <a:p>
          <a:endParaRPr lang="en-US"/>
        </a:p>
      </dgm:t>
    </dgm:pt>
    <dgm:pt modelId="{C98B1F29-AC46-4591-80D1-F9C5A895C931}" type="sibTrans" cxnId="{70DD0459-D162-4A08-9876-C5C08270DD5F}">
      <dgm:prSet/>
      <dgm:spPr/>
      <dgm:t>
        <a:bodyPr/>
        <a:lstStyle/>
        <a:p>
          <a:endParaRPr lang="en-US"/>
        </a:p>
      </dgm:t>
    </dgm:pt>
    <dgm:pt modelId="{9EF49804-56BC-447A-82BA-C4670DBCBAB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Learning</a:t>
          </a:r>
        </a:p>
      </dgm:t>
    </dgm:pt>
    <dgm:pt modelId="{60D30F05-8BCE-48E5-BDAF-E9545BA9D8CD}" type="parTrans" cxnId="{EA02A940-F1CF-40EF-A6B4-966822B7B34F}">
      <dgm:prSet/>
      <dgm:spPr/>
      <dgm:t>
        <a:bodyPr/>
        <a:lstStyle/>
        <a:p>
          <a:endParaRPr lang="en-US"/>
        </a:p>
      </dgm:t>
    </dgm:pt>
    <dgm:pt modelId="{1B11F55A-9DE7-4BEF-82AB-94DF83F78D72}" type="sibTrans" cxnId="{EA02A940-F1CF-40EF-A6B4-966822B7B34F}">
      <dgm:prSet/>
      <dgm:spPr/>
      <dgm:t>
        <a:bodyPr/>
        <a:lstStyle/>
        <a:p>
          <a:endParaRPr lang="en-US"/>
        </a:p>
      </dgm:t>
    </dgm:pt>
    <dgm:pt modelId="{10654493-DE7C-487F-AFEA-B47E8725682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Transfer Learning</a:t>
          </a:r>
        </a:p>
      </dgm:t>
    </dgm:pt>
    <dgm:pt modelId="{E1708AC7-B3D5-48D8-A13B-29CC89830AF5}" type="parTrans" cxnId="{FD388365-501D-4B58-BF6D-E576D71566B1}">
      <dgm:prSet/>
      <dgm:spPr/>
      <dgm:t>
        <a:bodyPr/>
        <a:lstStyle/>
        <a:p>
          <a:endParaRPr lang="en-US"/>
        </a:p>
      </dgm:t>
    </dgm:pt>
    <dgm:pt modelId="{02E6AE49-DF8B-4178-819E-296D07414BA8}" type="sibTrans" cxnId="{FD388365-501D-4B58-BF6D-E576D71566B1}">
      <dgm:prSet/>
      <dgm:spPr/>
      <dgm:t>
        <a:bodyPr/>
        <a:lstStyle/>
        <a:p>
          <a:endParaRPr lang="en-US"/>
        </a:p>
      </dgm:t>
    </dgm:pt>
    <dgm:pt modelId="{387404BD-38E6-4B58-ADCF-28E7E069F74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</a:p>
      </dgm:t>
    </dgm:pt>
    <dgm:pt modelId="{700A213C-3D26-4124-8B92-5A4D21F96850}" type="parTrans" cxnId="{FF265BDB-5332-495D-858C-C34DE54B4EEC}">
      <dgm:prSet/>
      <dgm:spPr/>
      <dgm:t>
        <a:bodyPr/>
        <a:lstStyle/>
        <a:p>
          <a:endParaRPr lang="en-US"/>
        </a:p>
      </dgm:t>
    </dgm:pt>
    <dgm:pt modelId="{16922E35-B32A-4712-9281-B215B9DA1EC2}" type="sibTrans" cxnId="{FF265BDB-5332-495D-858C-C34DE54B4EEC}">
      <dgm:prSet/>
      <dgm:spPr/>
      <dgm:t>
        <a:bodyPr/>
        <a:lstStyle/>
        <a:p>
          <a:endParaRPr lang="en-US"/>
        </a:p>
      </dgm:t>
    </dgm:pt>
    <dgm:pt modelId="{ADEBFC44-781F-4747-826E-F8CC7B177EF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Build Our Own Model</a:t>
          </a:r>
        </a:p>
      </dgm:t>
    </dgm:pt>
    <dgm:pt modelId="{4F626897-36DA-42B7-8C26-905EFF5A3644}" type="parTrans" cxnId="{1DD75B92-F5DC-4199-9992-ABEAADDDA5F4}">
      <dgm:prSet/>
      <dgm:spPr/>
      <dgm:t>
        <a:bodyPr/>
        <a:lstStyle/>
        <a:p>
          <a:endParaRPr lang="en-US"/>
        </a:p>
      </dgm:t>
    </dgm:pt>
    <dgm:pt modelId="{2924B30A-F512-4AFA-B9C7-4DDAFE32C719}" type="sibTrans" cxnId="{1DD75B92-F5DC-4199-9992-ABEAADDDA5F4}">
      <dgm:prSet/>
      <dgm:spPr/>
      <dgm:t>
        <a:bodyPr/>
        <a:lstStyle/>
        <a:p>
          <a:endParaRPr lang="en-US"/>
        </a:p>
      </dgm:t>
    </dgm:pt>
    <dgm:pt modelId="{DD0561D6-2D34-40FF-A5CA-E22C78343B73}" type="pres">
      <dgm:prSet presAssocID="{FF70BFA0-5D88-4270-8AA7-3CDBD372FA6D}" presName="Name0" presStyleCnt="0">
        <dgm:presLayoutVars>
          <dgm:dir/>
          <dgm:animLvl val="lvl"/>
          <dgm:resizeHandles val="exact"/>
        </dgm:presLayoutVars>
      </dgm:prSet>
      <dgm:spPr/>
    </dgm:pt>
    <dgm:pt modelId="{9C0D99A1-95E8-4C01-B1EE-D84629F4BA31}" type="pres">
      <dgm:prSet presAssocID="{DA2BE28D-9EA9-46E9-B8A5-5226E65C052F}" presName="linNode" presStyleCnt="0"/>
      <dgm:spPr/>
    </dgm:pt>
    <dgm:pt modelId="{BD5B6BFA-74AD-4513-B910-6EFBE790CBEB}" type="pres">
      <dgm:prSet presAssocID="{DA2BE28D-9EA9-46E9-B8A5-5226E65C052F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3EA59C97-609A-4578-938D-DD0C1D81BD86}" type="pres">
      <dgm:prSet presAssocID="{DA2BE28D-9EA9-46E9-B8A5-5226E65C052F}" presName="descendantText" presStyleLbl="alignAccFollowNode1" presStyleIdx="0" presStyleCnt="4">
        <dgm:presLayoutVars>
          <dgm:bulletEnabled/>
        </dgm:presLayoutVars>
      </dgm:prSet>
      <dgm:spPr/>
    </dgm:pt>
    <dgm:pt modelId="{C6F6F260-D48D-4ED5-89FA-424376C78064}" type="pres">
      <dgm:prSet presAssocID="{5EE9FF5C-4A41-41E2-BD1D-0254C08CDCB1}" presName="sp" presStyleCnt="0"/>
      <dgm:spPr/>
    </dgm:pt>
    <dgm:pt modelId="{BF12E310-7046-4733-AE6D-4B4C6512B4AD}" type="pres">
      <dgm:prSet presAssocID="{9BACBC46-792D-449D-ABB9-2B95C9495BF4}" presName="linNode" presStyleCnt="0"/>
      <dgm:spPr/>
    </dgm:pt>
    <dgm:pt modelId="{18BA9835-9FD0-48A8-81A3-329E32FDD4A0}" type="pres">
      <dgm:prSet presAssocID="{9BACBC46-792D-449D-ABB9-2B95C9495BF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F3ED3105-882A-41E3-B6E4-41544B16749D}" type="pres">
      <dgm:prSet presAssocID="{9BACBC46-792D-449D-ABB9-2B95C9495BF4}" presName="descendantText" presStyleLbl="alignAccFollowNode1" presStyleIdx="1" presStyleCnt="4">
        <dgm:presLayoutVars>
          <dgm:bulletEnabled/>
        </dgm:presLayoutVars>
      </dgm:prSet>
      <dgm:spPr/>
    </dgm:pt>
    <dgm:pt modelId="{9414D6B0-27A4-4BFF-846C-792FBF8F3ACD}" type="pres">
      <dgm:prSet presAssocID="{E0AAFD61-C00D-43E9-8EFA-066735F696F4}" presName="sp" presStyleCnt="0"/>
      <dgm:spPr/>
    </dgm:pt>
    <dgm:pt modelId="{E097D954-B6FE-4D6C-994C-00E3D060FA61}" type="pres">
      <dgm:prSet presAssocID="{9EF49804-56BC-447A-82BA-C4670DBCBABA}" presName="linNode" presStyleCnt="0"/>
      <dgm:spPr/>
    </dgm:pt>
    <dgm:pt modelId="{36D78A72-430A-447A-8511-9E7FE4552DF5}" type="pres">
      <dgm:prSet presAssocID="{9EF49804-56BC-447A-82BA-C4670DBCBAB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1D11CF79-8CF6-4FAC-A9D3-FCDB69CEF63D}" type="pres">
      <dgm:prSet presAssocID="{9EF49804-56BC-447A-82BA-C4670DBCBABA}" presName="descendantText" presStyleLbl="alignAccFollowNode1" presStyleIdx="2" presStyleCnt="4">
        <dgm:presLayoutVars>
          <dgm:bulletEnabled/>
        </dgm:presLayoutVars>
      </dgm:prSet>
      <dgm:spPr/>
    </dgm:pt>
    <dgm:pt modelId="{FCF7B880-5AAC-4F2B-ADFD-B50E7BFD530D}" type="pres">
      <dgm:prSet presAssocID="{1B11F55A-9DE7-4BEF-82AB-94DF83F78D72}" presName="sp" presStyleCnt="0"/>
      <dgm:spPr/>
    </dgm:pt>
    <dgm:pt modelId="{5A87A0A2-F2D9-4229-A642-09CF561B3716}" type="pres">
      <dgm:prSet presAssocID="{387404BD-38E6-4B58-ADCF-28E7E069F746}" presName="linNode" presStyleCnt="0"/>
      <dgm:spPr/>
    </dgm:pt>
    <dgm:pt modelId="{DA845C56-7CE2-4614-9D38-58EA024EA97A}" type="pres">
      <dgm:prSet presAssocID="{387404BD-38E6-4B58-ADCF-28E7E069F746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75492387-B92D-41FF-8129-3916231FA4F8}" type="pres">
      <dgm:prSet presAssocID="{387404BD-38E6-4B58-ADCF-28E7E069F746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039FE07-225B-487A-86B6-C672502A5FD8}" type="presOf" srcId="{9EF49804-56BC-447A-82BA-C4670DBCBABA}" destId="{36D78A72-430A-447A-8511-9E7FE4552DF5}" srcOrd="0" destOrd="0" presId="urn:microsoft.com/office/officeart/2016/7/layout/VerticalSolidActionList"/>
    <dgm:cxn modelId="{FB29B925-9EF2-4867-8A77-3609CB7BF792}" srcId="{FF70BFA0-5D88-4270-8AA7-3CDBD372FA6D}" destId="{9BACBC46-792D-449D-ABB9-2B95C9495BF4}" srcOrd="1" destOrd="0" parTransId="{B3F0A5A8-B7D5-4E47-AA12-62D95A3D446E}" sibTransId="{E0AAFD61-C00D-43E9-8EFA-066735F696F4}"/>
    <dgm:cxn modelId="{910E9634-DCE0-48CC-8E0B-17BDD63ADAA1}" type="presOf" srcId="{3136E279-F8DE-4B9A-8E4A-F177E9DCF801}" destId="{3EA59C97-609A-4578-938D-DD0C1D81BD86}" srcOrd="0" destOrd="0" presId="urn:microsoft.com/office/officeart/2016/7/layout/VerticalSolidActionList"/>
    <dgm:cxn modelId="{1AC1663C-03FB-4160-B11E-64B35ED9F584}" srcId="{FF70BFA0-5D88-4270-8AA7-3CDBD372FA6D}" destId="{DA2BE28D-9EA9-46E9-B8A5-5226E65C052F}" srcOrd="0" destOrd="0" parTransId="{9DC69CED-0A44-4039-A09B-35E306AAD480}" sibTransId="{5EE9FF5C-4A41-41E2-BD1D-0254C08CDCB1}"/>
    <dgm:cxn modelId="{EA02A940-F1CF-40EF-A6B4-966822B7B34F}" srcId="{FF70BFA0-5D88-4270-8AA7-3CDBD372FA6D}" destId="{9EF49804-56BC-447A-82BA-C4670DBCBABA}" srcOrd="2" destOrd="0" parTransId="{60D30F05-8BCE-48E5-BDAF-E9545BA9D8CD}" sibTransId="{1B11F55A-9DE7-4BEF-82AB-94DF83F78D72}"/>
    <dgm:cxn modelId="{FD388365-501D-4B58-BF6D-E576D71566B1}" srcId="{9EF49804-56BC-447A-82BA-C4670DBCBABA}" destId="{10654493-DE7C-487F-AFEA-B47E8725682D}" srcOrd="0" destOrd="0" parTransId="{E1708AC7-B3D5-48D8-A13B-29CC89830AF5}" sibTransId="{02E6AE49-DF8B-4178-819E-296D07414BA8}"/>
    <dgm:cxn modelId="{70DD0459-D162-4A08-9876-C5C08270DD5F}" srcId="{9BACBC46-792D-449D-ABB9-2B95C9495BF4}" destId="{D15015D0-F7AF-4BF8-84A5-7056E532AC8C}" srcOrd="0" destOrd="0" parTransId="{6BA9A856-3798-488F-A747-430E4E572B28}" sibTransId="{C98B1F29-AC46-4591-80D1-F9C5A895C931}"/>
    <dgm:cxn modelId="{2625687A-7FA0-4CEE-AF2D-586418D882F2}" type="presOf" srcId="{10654493-DE7C-487F-AFEA-B47E8725682D}" destId="{1D11CF79-8CF6-4FAC-A9D3-FCDB69CEF63D}" srcOrd="0" destOrd="0" presId="urn:microsoft.com/office/officeart/2016/7/layout/VerticalSolidActionList"/>
    <dgm:cxn modelId="{416AA184-442A-4400-ABA5-01F4B6F48B85}" type="presOf" srcId="{D15015D0-F7AF-4BF8-84A5-7056E532AC8C}" destId="{F3ED3105-882A-41E3-B6E4-41544B16749D}" srcOrd="0" destOrd="0" presId="urn:microsoft.com/office/officeart/2016/7/layout/VerticalSolidActionList"/>
    <dgm:cxn modelId="{433DCF91-C596-41C8-B4F8-3156C4AC6C0D}" type="presOf" srcId="{9BACBC46-792D-449D-ABB9-2B95C9495BF4}" destId="{18BA9835-9FD0-48A8-81A3-329E32FDD4A0}" srcOrd="0" destOrd="0" presId="urn:microsoft.com/office/officeart/2016/7/layout/VerticalSolidActionList"/>
    <dgm:cxn modelId="{1DD75B92-F5DC-4199-9992-ABEAADDDA5F4}" srcId="{387404BD-38E6-4B58-ADCF-28E7E069F746}" destId="{ADEBFC44-781F-4747-826E-F8CC7B177EF7}" srcOrd="0" destOrd="0" parTransId="{4F626897-36DA-42B7-8C26-905EFF5A3644}" sibTransId="{2924B30A-F512-4AFA-B9C7-4DDAFE32C719}"/>
    <dgm:cxn modelId="{FF265BDB-5332-495D-858C-C34DE54B4EEC}" srcId="{FF70BFA0-5D88-4270-8AA7-3CDBD372FA6D}" destId="{387404BD-38E6-4B58-ADCF-28E7E069F746}" srcOrd="3" destOrd="0" parTransId="{700A213C-3D26-4124-8B92-5A4D21F96850}" sibTransId="{16922E35-B32A-4712-9281-B215B9DA1EC2}"/>
    <dgm:cxn modelId="{9864CFE3-238F-4084-BD51-7B338AED6CEF}" type="presOf" srcId="{387404BD-38E6-4B58-ADCF-28E7E069F746}" destId="{DA845C56-7CE2-4614-9D38-58EA024EA97A}" srcOrd="0" destOrd="0" presId="urn:microsoft.com/office/officeart/2016/7/layout/VerticalSolidActionList"/>
    <dgm:cxn modelId="{07E9DDE5-88BB-46FF-BB39-6E03395D085D}" type="presOf" srcId="{ADEBFC44-781F-4747-826E-F8CC7B177EF7}" destId="{75492387-B92D-41FF-8129-3916231FA4F8}" srcOrd="0" destOrd="0" presId="urn:microsoft.com/office/officeart/2016/7/layout/VerticalSolidActionList"/>
    <dgm:cxn modelId="{AE2C4CEA-8F7E-495B-926E-30B32C39444D}" type="presOf" srcId="{DA2BE28D-9EA9-46E9-B8A5-5226E65C052F}" destId="{BD5B6BFA-74AD-4513-B910-6EFBE790CBEB}" srcOrd="0" destOrd="0" presId="urn:microsoft.com/office/officeart/2016/7/layout/VerticalSolidActionList"/>
    <dgm:cxn modelId="{9C87B2F1-F5BE-4536-8597-8C17571D5B97}" type="presOf" srcId="{FF70BFA0-5D88-4270-8AA7-3CDBD372FA6D}" destId="{DD0561D6-2D34-40FF-A5CA-E22C78343B73}" srcOrd="0" destOrd="0" presId="urn:microsoft.com/office/officeart/2016/7/layout/VerticalSolidActionList"/>
    <dgm:cxn modelId="{FE8ABFFC-78C6-42DC-8311-FDCE63497A56}" srcId="{DA2BE28D-9EA9-46E9-B8A5-5226E65C052F}" destId="{3136E279-F8DE-4B9A-8E4A-F177E9DCF801}" srcOrd="0" destOrd="0" parTransId="{4C8BBA61-2F35-4A1A-AE62-E844E2F8A304}" sibTransId="{D2429635-BAB9-4ED5-8C49-13789A78D5B8}"/>
    <dgm:cxn modelId="{BD58321D-43BA-462E-8A52-9405AB77C97B}" type="presParOf" srcId="{DD0561D6-2D34-40FF-A5CA-E22C78343B73}" destId="{9C0D99A1-95E8-4C01-B1EE-D84629F4BA31}" srcOrd="0" destOrd="0" presId="urn:microsoft.com/office/officeart/2016/7/layout/VerticalSolidActionList"/>
    <dgm:cxn modelId="{AC2270D9-9644-40FB-A126-3DD4EA20E775}" type="presParOf" srcId="{9C0D99A1-95E8-4C01-B1EE-D84629F4BA31}" destId="{BD5B6BFA-74AD-4513-B910-6EFBE790CBEB}" srcOrd="0" destOrd="0" presId="urn:microsoft.com/office/officeart/2016/7/layout/VerticalSolidActionList"/>
    <dgm:cxn modelId="{064FB59D-8952-4A77-89AC-C2C35E9CC80B}" type="presParOf" srcId="{9C0D99A1-95E8-4C01-B1EE-D84629F4BA31}" destId="{3EA59C97-609A-4578-938D-DD0C1D81BD86}" srcOrd="1" destOrd="0" presId="urn:microsoft.com/office/officeart/2016/7/layout/VerticalSolidActionList"/>
    <dgm:cxn modelId="{05A82D48-AC63-4662-A214-6FC8DBDE397B}" type="presParOf" srcId="{DD0561D6-2D34-40FF-A5CA-E22C78343B73}" destId="{C6F6F260-D48D-4ED5-89FA-424376C78064}" srcOrd="1" destOrd="0" presId="urn:microsoft.com/office/officeart/2016/7/layout/VerticalSolidActionList"/>
    <dgm:cxn modelId="{196C0393-1F9B-46D8-81B4-51A1BE2061E3}" type="presParOf" srcId="{DD0561D6-2D34-40FF-A5CA-E22C78343B73}" destId="{BF12E310-7046-4733-AE6D-4B4C6512B4AD}" srcOrd="2" destOrd="0" presId="urn:microsoft.com/office/officeart/2016/7/layout/VerticalSolidActionList"/>
    <dgm:cxn modelId="{927BCAE7-012A-40EB-B1C3-791B40ECF808}" type="presParOf" srcId="{BF12E310-7046-4733-AE6D-4B4C6512B4AD}" destId="{18BA9835-9FD0-48A8-81A3-329E32FDD4A0}" srcOrd="0" destOrd="0" presId="urn:microsoft.com/office/officeart/2016/7/layout/VerticalSolidActionList"/>
    <dgm:cxn modelId="{24F0F014-13B9-4842-8A12-C0D825CE92BE}" type="presParOf" srcId="{BF12E310-7046-4733-AE6D-4B4C6512B4AD}" destId="{F3ED3105-882A-41E3-B6E4-41544B16749D}" srcOrd="1" destOrd="0" presId="urn:microsoft.com/office/officeart/2016/7/layout/VerticalSolidActionList"/>
    <dgm:cxn modelId="{91C623C7-EC55-4128-9E5C-0A6E645383F9}" type="presParOf" srcId="{DD0561D6-2D34-40FF-A5CA-E22C78343B73}" destId="{9414D6B0-27A4-4BFF-846C-792FBF8F3ACD}" srcOrd="3" destOrd="0" presId="urn:microsoft.com/office/officeart/2016/7/layout/VerticalSolidActionList"/>
    <dgm:cxn modelId="{E764D090-72CD-4A1F-8167-5F78CBFC2A58}" type="presParOf" srcId="{DD0561D6-2D34-40FF-A5CA-E22C78343B73}" destId="{E097D954-B6FE-4D6C-994C-00E3D060FA61}" srcOrd="4" destOrd="0" presId="urn:microsoft.com/office/officeart/2016/7/layout/VerticalSolidActionList"/>
    <dgm:cxn modelId="{3DAD8F86-EB8A-40E7-95C0-3695A2CD0D69}" type="presParOf" srcId="{E097D954-B6FE-4D6C-994C-00E3D060FA61}" destId="{36D78A72-430A-447A-8511-9E7FE4552DF5}" srcOrd="0" destOrd="0" presId="urn:microsoft.com/office/officeart/2016/7/layout/VerticalSolidActionList"/>
    <dgm:cxn modelId="{7438C2CA-800C-414E-BA82-C9468976426B}" type="presParOf" srcId="{E097D954-B6FE-4D6C-994C-00E3D060FA61}" destId="{1D11CF79-8CF6-4FAC-A9D3-FCDB69CEF63D}" srcOrd="1" destOrd="0" presId="urn:microsoft.com/office/officeart/2016/7/layout/VerticalSolidActionList"/>
    <dgm:cxn modelId="{FED30825-8A3A-4603-AA98-F6BC7FCB95C7}" type="presParOf" srcId="{DD0561D6-2D34-40FF-A5CA-E22C78343B73}" destId="{FCF7B880-5AAC-4F2B-ADFD-B50E7BFD530D}" srcOrd="5" destOrd="0" presId="urn:microsoft.com/office/officeart/2016/7/layout/VerticalSolidActionList"/>
    <dgm:cxn modelId="{05A4303F-FA49-43F4-8007-39BDCD054818}" type="presParOf" srcId="{DD0561D6-2D34-40FF-A5CA-E22C78343B73}" destId="{5A87A0A2-F2D9-4229-A642-09CF561B3716}" srcOrd="6" destOrd="0" presId="urn:microsoft.com/office/officeart/2016/7/layout/VerticalSolidActionList"/>
    <dgm:cxn modelId="{1121A7BD-2F88-4214-A2EF-80354A12A738}" type="presParOf" srcId="{5A87A0A2-F2D9-4229-A642-09CF561B3716}" destId="{DA845C56-7CE2-4614-9D38-58EA024EA97A}" srcOrd="0" destOrd="0" presId="urn:microsoft.com/office/officeart/2016/7/layout/VerticalSolidActionList"/>
    <dgm:cxn modelId="{F114D147-5E9C-4BDB-AA16-8CA7E9B618B0}" type="presParOf" srcId="{5A87A0A2-F2D9-4229-A642-09CF561B3716}" destId="{75492387-B92D-41FF-8129-3916231FA4F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022E36-B4F5-524D-85E7-23E1293C379A}" type="doc">
      <dgm:prSet loTypeId="urn:microsoft.com/office/officeart/2005/8/layout/hProcess10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BCCF5-778E-074E-A3CF-343B49A4EB3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Open Source Tools &amp; Methods</a:t>
          </a:r>
        </a:p>
      </dgm:t>
    </dgm:pt>
    <dgm:pt modelId="{1594073F-E091-6147-8B23-E75011589CA0}" type="parTrans" cxnId="{E27F7F3C-2BD0-054D-9BC5-CC5D4F59C1D3}">
      <dgm:prSet/>
      <dgm:spPr/>
      <dgm:t>
        <a:bodyPr/>
        <a:lstStyle/>
        <a:p>
          <a:endParaRPr lang="en-US"/>
        </a:p>
      </dgm:t>
    </dgm:pt>
    <dgm:pt modelId="{53934B28-AD1A-0745-B539-5F865FCF7F0A}" type="sibTrans" cxnId="{E27F7F3C-2BD0-054D-9BC5-CC5D4F59C1D3}">
      <dgm:prSet/>
      <dgm:spPr/>
      <dgm:t>
        <a:bodyPr/>
        <a:lstStyle/>
        <a:p>
          <a:endParaRPr lang="en-US"/>
        </a:p>
      </dgm:t>
    </dgm:pt>
    <dgm:pt modelId="{FA61CC49-6E71-1945-94AA-686A1D9E17D5}">
      <dgm:prSet phldrT="[Text]"/>
      <dgm:spPr/>
      <dgm:t>
        <a:bodyPr/>
        <a:lstStyle/>
        <a:p>
          <a:r>
            <a:rPr lang="en-US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Tesseract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95CFDA-675A-7942-8C2F-BC6CF59BC299}" type="parTrans" cxnId="{CD979B5D-73E3-A747-B204-468CDD56D712}">
      <dgm:prSet/>
      <dgm:spPr/>
      <dgm:t>
        <a:bodyPr/>
        <a:lstStyle/>
        <a:p>
          <a:endParaRPr lang="en-US"/>
        </a:p>
      </dgm:t>
    </dgm:pt>
    <dgm:pt modelId="{A491207A-0C46-594D-9747-4FEB59FDB362}" type="sibTrans" cxnId="{CD979B5D-73E3-A747-B204-468CDD56D712}">
      <dgm:prSet/>
      <dgm:spPr/>
      <dgm:t>
        <a:bodyPr/>
        <a:lstStyle/>
        <a:p>
          <a:endParaRPr lang="en-US"/>
        </a:p>
      </dgm:t>
    </dgm:pt>
    <dgm:pt modelId="{8CCFA8B2-7259-AF42-8FEB-DEC3F477B2E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Tesseract OR CNN?</a:t>
          </a:r>
        </a:p>
      </dgm:t>
    </dgm:pt>
    <dgm:pt modelId="{8CE5556F-6215-E444-9F27-1325400B9448}" type="parTrans" cxnId="{A50D5F6B-197B-8C46-966D-87A63C3179C6}">
      <dgm:prSet/>
      <dgm:spPr/>
      <dgm:t>
        <a:bodyPr/>
        <a:lstStyle/>
        <a:p>
          <a:endParaRPr lang="en-US"/>
        </a:p>
      </dgm:t>
    </dgm:pt>
    <dgm:pt modelId="{9286BE6F-566B-F64A-B1B8-65FADD36E349}" type="sibTrans" cxnId="{A50D5F6B-197B-8C46-966D-87A63C3179C6}">
      <dgm:prSet/>
      <dgm:spPr/>
      <dgm:t>
        <a:bodyPr/>
        <a:lstStyle/>
        <a:p>
          <a:endParaRPr lang="en-US"/>
        </a:p>
      </dgm:t>
    </dgm:pt>
    <dgm:pt modelId="{3DCE03C1-A385-B143-9598-5161DD37964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Ability to recognize digits</a:t>
          </a:r>
        </a:p>
      </dgm:t>
    </dgm:pt>
    <dgm:pt modelId="{CED384A8-A9A7-A746-9E4B-23AFD780D1F7}" type="parTrans" cxnId="{E1DA3F10-0342-9C47-B77D-96579C12EC3C}">
      <dgm:prSet/>
      <dgm:spPr/>
      <dgm:t>
        <a:bodyPr/>
        <a:lstStyle/>
        <a:p>
          <a:endParaRPr lang="en-US"/>
        </a:p>
      </dgm:t>
    </dgm:pt>
    <dgm:pt modelId="{992C2B16-64A0-4E48-B477-C8C5F3786E4A}" type="sibTrans" cxnId="{E1DA3F10-0342-9C47-B77D-96579C12EC3C}">
      <dgm:prSet/>
      <dgm:spPr/>
      <dgm:t>
        <a:bodyPr/>
        <a:lstStyle/>
        <a:p>
          <a:endParaRPr lang="en-US"/>
        </a:p>
      </dgm:t>
    </dgm:pt>
    <dgm:pt modelId="{A1B894FB-8A1B-684B-91D2-E8F3ED4FF26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Prototype</a:t>
          </a:r>
        </a:p>
      </dgm:t>
    </dgm:pt>
    <dgm:pt modelId="{903177E5-2A6F-ED4C-BE9E-C49F3AF982BB}" type="parTrans" cxnId="{EA692D38-172B-D94A-B43A-19A3B2C0A019}">
      <dgm:prSet/>
      <dgm:spPr/>
      <dgm:t>
        <a:bodyPr/>
        <a:lstStyle/>
        <a:p>
          <a:endParaRPr lang="en-US"/>
        </a:p>
      </dgm:t>
    </dgm:pt>
    <dgm:pt modelId="{D9225AE7-58C1-3C47-BF16-8420AE248BF0}" type="sibTrans" cxnId="{EA692D38-172B-D94A-B43A-19A3B2C0A019}">
      <dgm:prSet/>
      <dgm:spPr/>
      <dgm:t>
        <a:bodyPr/>
        <a:lstStyle/>
        <a:p>
          <a:endParaRPr lang="en-US"/>
        </a:p>
      </dgm:t>
    </dgm:pt>
    <dgm:pt modelId="{7B72FF1F-E177-904A-BCF0-E0463EBE028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70F94E0A-23AD-0C41-B02F-8A8219729C53}" type="parTrans" cxnId="{3745F9BB-84E4-8E40-8CAD-D4B0410CC5E2}">
      <dgm:prSet/>
      <dgm:spPr/>
      <dgm:t>
        <a:bodyPr/>
        <a:lstStyle/>
        <a:p>
          <a:endParaRPr lang="en-US"/>
        </a:p>
      </dgm:t>
    </dgm:pt>
    <dgm:pt modelId="{C0DB07DA-6A09-F54C-969B-969A97AC96E2}" type="sibTrans" cxnId="{3745F9BB-84E4-8E40-8CAD-D4B0410CC5E2}">
      <dgm:prSet/>
      <dgm:spPr/>
      <dgm:t>
        <a:bodyPr/>
        <a:lstStyle/>
        <a:p>
          <a:endParaRPr lang="en-US"/>
        </a:p>
      </dgm:t>
    </dgm:pt>
    <dgm:pt modelId="{7E83918E-DC6E-EB41-A668-0EC6748C441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Digital Recognizer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E2BDE5-4C81-A74B-B676-B4D5DD66D9FB}" type="parTrans" cxnId="{48764F58-C751-4E48-92B2-3D485FD0BF71}">
      <dgm:prSet/>
      <dgm:spPr/>
      <dgm:t>
        <a:bodyPr/>
        <a:lstStyle/>
        <a:p>
          <a:endParaRPr lang="en-US"/>
        </a:p>
      </dgm:t>
    </dgm:pt>
    <dgm:pt modelId="{8CB5C217-519F-3D4B-8E42-B2E17C675C02}" type="sibTrans" cxnId="{48764F58-C751-4E48-92B2-3D485FD0BF71}">
      <dgm:prSet/>
      <dgm:spPr/>
      <dgm:t>
        <a:bodyPr/>
        <a:lstStyle/>
        <a:p>
          <a:endParaRPr lang="en-US"/>
        </a:p>
      </dgm:t>
    </dgm:pt>
    <dgm:pt modelId="{45CCA63C-3826-6E4B-A40D-3AF476C0D0C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</a:p>
      </dgm:t>
    </dgm:pt>
    <dgm:pt modelId="{EC53A0C2-4C65-9C42-ACFA-BB3890EE1B98}" type="parTrans" cxnId="{F1B71AC1-251E-4F4B-9D54-C7E11F9BA2C1}">
      <dgm:prSet/>
      <dgm:spPr/>
      <dgm:t>
        <a:bodyPr/>
        <a:lstStyle/>
        <a:p>
          <a:endParaRPr lang="en-US"/>
        </a:p>
      </dgm:t>
    </dgm:pt>
    <dgm:pt modelId="{3031FE7A-2467-0743-9924-2B777979505E}" type="sibTrans" cxnId="{F1B71AC1-251E-4F4B-9D54-C7E11F9BA2C1}">
      <dgm:prSet/>
      <dgm:spPr/>
      <dgm:t>
        <a:bodyPr/>
        <a:lstStyle/>
        <a:p>
          <a:endParaRPr lang="en-US"/>
        </a:p>
      </dgm:t>
    </dgm:pt>
    <dgm:pt modelId="{0124DDC5-FD79-2546-A105-EA23E72FB18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Read from speed limit signs</a:t>
          </a:r>
        </a:p>
      </dgm:t>
    </dgm:pt>
    <dgm:pt modelId="{3F2FFBA7-60DE-D642-B597-8D79F75AEB6A}" type="parTrans" cxnId="{3B1C9EC0-3A7A-D141-8115-78EAD0B7C2C6}">
      <dgm:prSet/>
      <dgm:spPr/>
      <dgm:t>
        <a:bodyPr/>
        <a:lstStyle/>
        <a:p>
          <a:endParaRPr lang="en-US"/>
        </a:p>
      </dgm:t>
    </dgm:pt>
    <dgm:pt modelId="{C1BE9CC6-60AD-A147-BFBF-B410A604B268}" type="sibTrans" cxnId="{3B1C9EC0-3A7A-D141-8115-78EAD0B7C2C6}">
      <dgm:prSet/>
      <dgm:spPr/>
      <dgm:t>
        <a:bodyPr/>
        <a:lstStyle/>
        <a:p>
          <a:endParaRPr lang="en-US"/>
        </a:p>
      </dgm:t>
    </dgm:pt>
    <dgm:pt modelId="{57C1DC04-DAD0-404E-823B-7D38898E5518}">
      <dgm:prSet phldrT="[Text]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AA6D5B-2192-9748-84C9-978D9642B727}" type="parTrans" cxnId="{BEFFC3A6-A006-634E-B94A-F6FEFDB467E8}">
      <dgm:prSet/>
      <dgm:spPr/>
      <dgm:t>
        <a:bodyPr/>
        <a:lstStyle/>
        <a:p>
          <a:endParaRPr lang="en-US"/>
        </a:p>
      </dgm:t>
    </dgm:pt>
    <dgm:pt modelId="{9178B03D-B053-C144-B1D2-D797EF0726A9}" type="sibTrans" cxnId="{BEFFC3A6-A006-634E-B94A-F6FEFDB467E8}">
      <dgm:prSet/>
      <dgm:spPr/>
      <dgm:t>
        <a:bodyPr/>
        <a:lstStyle/>
        <a:p>
          <a:endParaRPr lang="en-US"/>
        </a:p>
      </dgm:t>
    </dgm:pt>
    <dgm:pt modelId="{E6C303F3-0FDB-B645-88FD-AB509178B235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Reading License Plates</a:t>
          </a:r>
        </a:p>
      </dgm:t>
    </dgm:pt>
    <dgm:pt modelId="{286434A5-D6F8-9B40-9107-B2503DDDB8B6}" type="parTrans" cxnId="{B2AD815D-EFF5-4E4E-B027-CC040CA13ED3}">
      <dgm:prSet/>
      <dgm:spPr/>
      <dgm:t>
        <a:bodyPr/>
        <a:lstStyle/>
        <a:p>
          <a:endParaRPr lang="en-US"/>
        </a:p>
      </dgm:t>
    </dgm:pt>
    <dgm:pt modelId="{5CB65F5C-A848-CB49-A9F0-B760010EB498}" type="sibTrans" cxnId="{B2AD815D-EFF5-4E4E-B027-CC040CA13ED3}">
      <dgm:prSet/>
      <dgm:spPr/>
      <dgm:t>
        <a:bodyPr/>
        <a:lstStyle/>
        <a:p>
          <a:endParaRPr lang="en-US"/>
        </a:p>
      </dgm:t>
    </dgm:pt>
    <dgm:pt modelId="{4EC45F96-CFC0-0A46-BAC9-356174719EC0}">
      <dgm:prSet phldrT="[Text]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8B2629-CFD3-4348-A40E-B024113A47DB}" type="parTrans" cxnId="{E1AD4079-B951-C24A-98F6-67544217B7BB}">
      <dgm:prSet/>
      <dgm:spPr/>
      <dgm:t>
        <a:bodyPr/>
        <a:lstStyle/>
        <a:p>
          <a:endParaRPr lang="en-US"/>
        </a:p>
      </dgm:t>
    </dgm:pt>
    <dgm:pt modelId="{E429E8D7-BD93-6748-97F7-6C42D1CAFB7D}" type="sibTrans" cxnId="{E1AD4079-B951-C24A-98F6-67544217B7BB}">
      <dgm:prSet/>
      <dgm:spPr/>
      <dgm:t>
        <a:bodyPr/>
        <a:lstStyle/>
        <a:p>
          <a:endParaRPr lang="en-US"/>
        </a:p>
      </dgm:t>
    </dgm:pt>
    <dgm:pt modelId="{55E85666-0A6E-C045-B4F4-325DE857E8C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Poor performance</a:t>
          </a:r>
        </a:p>
      </dgm:t>
    </dgm:pt>
    <dgm:pt modelId="{737A214A-3982-9D4D-B56B-4BBCE2C7A616}" type="parTrans" cxnId="{5D461A05-D6D0-B04C-9085-33EED2C63A71}">
      <dgm:prSet/>
      <dgm:spPr/>
      <dgm:t>
        <a:bodyPr/>
        <a:lstStyle/>
        <a:p>
          <a:endParaRPr lang="en-US"/>
        </a:p>
      </dgm:t>
    </dgm:pt>
    <dgm:pt modelId="{D53698D3-4129-054D-870B-4A4D3E32E0D9}" type="sibTrans" cxnId="{5D461A05-D6D0-B04C-9085-33EED2C63A71}">
      <dgm:prSet/>
      <dgm:spPr/>
      <dgm:t>
        <a:bodyPr/>
        <a:lstStyle/>
        <a:p>
          <a:endParaRPr lang="en-US"/>
        </a:p>
      </dgm:t>
    </dgm:pt>
    <dgm:pt modelId="{B9268CA9-34D5-0046-9487-BBBE69F0FF0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Needs more data</a:t>
          </a:r>
        </a:p>
      </dgm:t>
    </dgm:pt>
    <dgm:pt modelId="{018D25F2-15D3-6940-8DA6-3F10548DBB58}" type="parTrans" cxnId="{0BF8AB8F-114E-6346-864D-39DDE8736F85}">
      <dgm:prSet/>
      <dgm:spPr/>
      <dgm:t>
        <a:bodyPr/>
        <a:lstStyle/>
        <a:p>
          <a:endParaRPr lang="en-US"/>
        </a:p>
      </dgm:t>
    </dgm:pt>
    <dgm:pt modelId="{839163DA-F331-734E-ABF9-F3E2299D6A12}" type="sibTrans" cxnId="{0BF8AB8F-114E-6346-864D-39DDE8736F85}">
      <dgm:prSet/>
      <dgm:spPr/>
      <dgm:t>
        <a:bodyPr/>
        <a:lstStyle/>
        <a:p>
          <a:endParaRPr lang="en-US"/>
        </a:p>
      </dgm:t>
    </dgm:pt>
    <dgm:pt modelId="{46BF2376-BAB1-CB40-99CE-F182E7C7C46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Classifies speed limit signs</a:t>
          </a:r>
        </a:p>
      </dgm:t>
    </dgm:pt>
    <dgm:pt modelId="{F06F6170-55F7-D946-8640-75160BC2997E}" type="parTrans" cxnId="{FE5BD94B-12EB-A14C-82E2-D5C37A727B91}">
      <dgm:prSet/>
      <dgm:spPr/>
      <dgm:t>
        <a:bodyPr/>
        <a:lstStyle/>
        <a:p>
          <a:endParaRPr lang="en-US"/>
        </a:p>
      </dgm:t>
    </dgm:pt>
    <dgm:pt modelId="{C6C807B2-CD71-094E-8C1C-36E93FDDC65E}" type="sibTrans" cxnId="{FE5BD94B-12EB-A14C-82E2-D5C37A727B91}">
      <dgm:prSet/>
      <dgm:spPr/>
      <dgm:t>
        <a:bodyPr/>
        <a:lstStyle/>
        <a:p>
          <a:endParaRPr lang="en-US"/>
        </a:p>
      </dgm:t>
    </dgm:pt>
    <dgm:pt modelId="{AB7A21A4-588A-134D-89B8-08C54B7A2402}" type="pres">
      <dgm:prSet presAssocID="{B2022E36-B4F5-524D-85E7-23E1293C379A}" presName="Name0" presStyleCnt="0">
        <dgm:presLayoutVars>
          <dgm:dir/>
          <dgm:resizeHandles val="exact"/>
        </dgm:presLayoutVars>
      </dgm:prSet>
      <dgm:spPr/>
    </dgm:pt>
    <dgm:pt modelId="{1DA5BC83-2E2C-554E-8E23-FFAC3BB818A3}" type="pres">
      <dgm:prSet presAssocID="{8E1BCCF5-778E-074E-A3CF-343B49A4EB35}" presName="composite" presStyleCnt="0"/>
      <dgm:spPr/>
    </dgm:pt>
    <dgm:pt modelId="{D84FFE95-FC76-1C40-A33D-54D27116E95F}" type="pres">
      <dgm:prSet presAssocID="{8E1BCCF5-778E-074E-A3CF-343B49A4EB35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D1F3F5-9210-8A42-9DC7-7F67BED25B5D}" type="pres">
      <dgm:prSet presAssocID="{8E1BCCF5-778E-074E-A3CF-343B49A4EB35}" presName="txNode" presStyleLbl="node1" presStyleIdx="0" presStyleCnt="3">
        <dgm:presLayoutVars>
          <dgm:bulletEnabled val="1"/>
        </dgm:presLayoutVars>
      </dgm:prSet>
      <dgm:spPr/>
    </dgm:pt>
    <dgm:pt modelId="{A042ACB7-BDF6-3448-B3B7-283E3C319469}" type="pres">
      <dgm:prSet presAssocID="{53934B28-AD1A-0745-B539-5F865FCF7F0A}" presName="sibTrans" presStyleLbl="sibTrans2D1" presStyleIdx="0" presStyleCnt="2"/>
      <dgm:spPr/>
    </dgm:pt>
    <dgm:pt modelId="{AAD1B083-DDFD-8E48-A479-DD8F16A4A22D}" type="pres">
      <dgm:prSet presAssocID="{53934B28-AD1A-0745-B539-5F865FCF7F0A}" presName="connTx" presStyleLbl="sibTrans2D1" presStyleIdx="0" presStyleCnt="2"/>
      <dgm:spPr/>
    </dgm:pt>
    <dgm:pt modelId="{1DE04323-0063-3B41-A8A0-C9B0F3C2BE31}" type="pres">
      <dgm:prSet presAssocID="{8CCFA8B2-7259-AF42-8FEB-DEC3F477B2E1}" presName="composite" presStyleCnt="0"/>
      <dgm:spPr/>
    </dgm:pt>
    <dgm:pt modelId="{C4D851E7-BC70-9D42-8CB2-1433621C002C}" type="pres">
      <dgm:prSet presAssocID="{8CCFA8B2-7259-AF42-8FEB-DEC3F477B2E1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83CF8D-8A9D-7C47-86B6-C1BA83B58AC0}" type="pres">
      <dgm:prSet presAssocID="{8CCFA8B2-7259-AF42-8FEB-DEC3F477B2E1}" presName="txNode" presStyleLbl="node1" presStyleIdx="1" presStyleCnt="3">
        <dgm:presLayoutVars>
          <dgm:bulletEnabled val="1"/>
        </dgm:presLayoutVars>
      </dgm:prSet>
      <dgm:spPr/>
    </dgm:pt>
    <dgm:pt modelId="{5CDC95DA-DAFD-4A4E-BA52-A93C5B674D51}" type="pres">
      <dgm:prSet presAssocID="{9286BE6F-566B-F64A-B1B8-65FADD36E349}" presName="sibTrans" presStyleLbl="sibTrans2D1" presStyleIdx="1" presStyleCnt="2"/>
      <dgm:spPr/>
    </dgm:pt>
    <dgm:pt modelId="{41BCDAD4-0F5B-9A4A-BF42-CE979F373FEA}" type="pres">
      <dgm:prSet presAssocID="{9286BE6F-566B-F64A-B1B8-65FADD36E349}" presName="connTx" presStyleLbl="sibTrans2D1" presStyleIdx="1" presStyleCnt="2"/>
      <dgm:spPr/>
    </dgm:pt>
    <dgm:pt modelId="{A5E69E81-E1BE-E748-941D-414DF7A149EC}" type="pres">
      <dgm:prSet presAssocID="{A1B894FB-8A1B-684B-91D2-E8F3ED4FF267}" presName="composite" presStyleCnt="0"/>
      <dgm:spPr/>
    </dgm:pt>
    <dgm:pt modelId="{90734F5F-6030-AF40-A488-14EBCB702C1B}" type="pres">
      <dgm:prSet presAssocID="{A1B894FB-8A1B-684B-91D2-E8F3ED4FF26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4B8C37-1D25-F04E-B80C-D78BA15721AC}" type="pres">
      <dgm:prSet presAssocID="{A1B894FB-8A1B-684B-91D2-E8F3ED4FF267}" presName="txNode" presStyleLbl="node1" presStyleIdx="2" presStyleCnt="3">
        <dgm:presLayoutVars>
          <dgm:bulletEnabled val="1"/>
        </dgm:presLayoutVars>
      </dgm:prSet>
      <dgm:spPr/>
    </dgm:pt>
  </dgm:ptLst>
  <dgm:cxnLst>
    <dgm:cxn modelId="{6839C501-4357-F146-BB0A-F137118E8A54}" type="presOf" srcId="{0124DDC5-FD79-2546-A105-EA23E72FB188}" destId="{5783CF8D-8A9D-7C47-86B6-C1BA83B58AC0}" srcOrd="0" destOrd="1" presId="urn:microsoft.com/office/officeart/2005/8/layout/hProcess10"/>
    <dgm:cxn modelId="{5D461A05-D6D0-B04C-9085-33EED2C63A71}" srcId="{A1B894FB-8A1B-684B-91D2-E8F3ED4FF267}" destId="{55E85666-0A6E-C045-B4F4-325DE857E8C6}" srcOrd="2" destOrd="0" parTransId="{737A214A-3982-9D4D-B56B-4BBCE2C7A616}" sibTransId="{D53698D3-4129-054D-870B-4A4D3E32E0D9}"/>
    <dgm:cxn modelId="{9F1E7D08-1258-A447-9F3B-C88990E68460}" type="presOf" srcId="{7B72FF1F-E177-904A-BCF0-E0463EBE028E}" destId="{974B8C37-1D25-F04E-B80C-D78BA15721AC}" srcOrd="0" destOrd="1" presId="urn:microsoft.com/office/officeart/2005/8/layout/hProcess10"/>
    <dgm:cxn modelId="{C1390009-86C2-654F-8BA0-B7441A907097}" type="presOf" srcId="{9286BE6F-566B-F64A-B1B8-65FADD36E349}" destId="{41BCDAD4-0F5B-9A4A-BF42-CE979F373FEA}" srcOrd="1" destOrd="0" presId="urn:microsoft.com/office/officeart/2005/8/layout/hProcess10"/>
    <dgm:cxn modelId="{779B9B0E-6EC4-E640-8664-36B4A18FB393}" type="presOf" srcId="{7E83918E-DC6E-EB41-A668-0EC6748C4411}" destId="{2ED1F3F5-9210-8A42-9DC7-7F67BED25B5D}" srcOrd="0" destOrd="1" presId="urn:microsoft.com/office/officeart/2005/8/layout/hProcess10"/>
    <dgm:cxn modelId="{E1DA3F10-0342-9C47-B77D-96579C12EC3C}" srcId="{8CCFA8B2-7259-AF42-8FEB-DEC3F477B2E1}" destId="{3DCE03C1-A385-B143-9598-5161DD37964C}" srcOrd="1" destOrd="0" parTransId="{CED384A8-A9A7-A746-9E4B-23AFD780D1F7}" sibTransId="{992C2B16-64A0-4E48-B477-C8C5F3786E4A}"/>
    <dgm:cxn modelId="{6CB5A71A-3354-BC41-93F6-BC549EA6E68B}" type="presOf" srcId="{3DCE03C1-A385-B143-9598-5161DD37964C}" destId="{5783CF8D-8A9D-7C47-86B6-C1BA83B58AC0}" srcOrd="0" destOrd="2" presId="urn:microsoft.com/office/officeart/2005/8/layout/hProcess10"/>
    <dgm:cxn modelId="{33BA692B-1119-C14F-ADD5-CA327A8E7B12}" type="presOf" srcId="{55E85666-0A6E-C045-B4F4-325DE857E8C6}" destId="{974B8C37-1D25-F04E-B80C-D78BA15721AC}" srcOrd="0" destOrd="3" presId="urn:microsoft.com/office/officeart/2005/8/layout/hProcess10"/>
    <dgm:cxn modelId="{EA692D38-172B-D94A-B43A-19A3B2C0A019}" srcId="{B2022E36-B4F5-524D-85E7-23E1293C379A}" destId="{A1B894FB-8A1B-684B-91D2-E8F3ED4FF267}" srcOrd="2" destOrd="0" parTransId="{903177E5-2A6F-ED4C-BE9E-C49F3AF982BB}" sibTransId="{D9225AE7-58C1-3C47-BF16-8420AE248BF0}"/>
    <dgm:cxn modelId="{86DDBC3A-42EE-E14F-BB10-411D0FAEED26}" type="presOf" srcId="{53934B28-AD1A-0745-B539-5F865FCF7F0A}" destId="{AAD1B083-DDFD-8E48-A479-DD8F16A4A22D}" srcOrd="1" destOrd="0" presId="urn:microsoft.com/office/officeart/2005/8/layout/hProcess10"/>
    <dgm:cxn modelId="{E27F7F3C-2BD0-054D-9BC5-CC5D4F59C1D3}" srcId="{B2022E36-B4F5-524D-85E7-23E1293C379A}" destId="{8E1BCCF5-778E-074E-A3CF-343B49A4EB35}" srcOrd="0" destOrd="0" parTransId="{1594073F-E091-6147-8B23-E75011589CA0}" sibTransId="{53934B28-AD1A-0745-B539-5F865FCF7F0A}"/>
    <dgm:cxn modelId="{8529AF3E-9206-BE4E-8907-635F1E50057D}" type="presOf" srcId="{B2022E36-B4F5-524D-85E7-23E1293C379A}" destId="{AB7A21A4-588A-134D-89B8-08C54B7A2402}" srcOrd="0" destOrd="0" presId="urn:microsoft.com/office/officeart/2005/8/layout/hProcess10"/>
    <dgm:cxn modelId="{0286AF40-50BD-0A40-A240-39C15D8ED818}" type="presOf" srcId="{45CCA63C-3826-6E4B-A40D-3AF476C0D0C7}" destId="{2ED1F3F5-9210-8A42-9DC7-7F67BED25B5D}" srcOrd="0" destOrd="4" presId="urn:microsoft.com/office/officeart/2005/8/layout/hProcess10"/>
    <dgm:cxn modelId="{B2AD815D-EFF5-4E4E-B027-CC040CA13ED3}" srcId="{8E1BCCF5-778E-074E-A3CF-343B49A4EB35}" destId="{E6C303F3-0FDB-B645-88FD-AB509178B235}" srcOrd="1" destOrd="0" parTransId="{286434A5-D6F8-9B40-9107-B2503DDDB8B6}" sibTransId="{5CB65F5C-A848-CB49-A9F0-B760010EB498}"/>
    <dgm:cxn modelId="{CD979B5D-73E3-A747-B204-468CDD56D712}" srcId="{8E1BCCF5-778E-074E-A3CF-343B49A4EB35}" destId="{FA61CC49-6E71-1945-94AA-686A1D9E17D5}" srcOrd="2" destOrd="0" parTransId="{D795CFDA-675A-7942-8C2F-BC6CF59BC299}" sibTransId="{A491207A-0C46-594D-9747-4FEB59FDB362}"/>
    <dgm:cxn modelId="{49939341-5D71-E947-9142-83BD831930BD}" type="presOf" srcId="{B9268CA9-34D5-0046-9487-BBBE69F0FF0C}" destId="{974B8C37-1D25-F04E-B80C-D78BA15721AC}" srcOrd="0" destOrd="4" presId="urn:microsoft.com/office/officeart/2005/8/layout/hProcess10"/>
    <dgm:cxn modelId="{3A0F8A43-ED40-C842-BAEA-76619A4E3E92}" type="presOf" srcId="{46BF2376-BAB1-CB40-99CE-F182E7C7C465}" destId="{974B8C37-1D25-F04E-B80C-D78BA15721AC}" srcOrd="0" destOrd="2" presId="urn:microsoft.com/office/officeart/2005/8/layout/hProcess10"/>
    <dgm:cxn modelId="{EA22EA68-283D-4949-9C14-CBA7CE546628}" type="presOf" srcId="{8E1BCCF5-778E-074E-A3CF-343B49A4EB35}" destId="{2ED1F3F5-9210-8A42-9DC7-7F67BED25B5D}" srcOrd="0" destOrd="0" presId="urn:microsoft.com/office/officeart/2005/8/layout/hProcess10"/>
    <dgm:cxn modelId="{A50D5F6B-197B-8C46-966D-87A63C3179C6}" srcId="{B2022E36-B4F5-524D-85E7-23E1293C379A}" destId="{8CCFA8B2-7259-AF42-8FEB-DEC3F477B2E1}" srcOrd="1" destOrd="0" parTransId="{8CE5556F-6215-E444-9F27-1325400B9448}" sibTransId="{9286BE6F-566B-F64A-B1B8-65FADD36E349}"/>
    <dgm:cxn modelId="{FE5BD94B-12EB-A14C-82E2-D5C37A727B91}" srcId="{A1B894FB-8A1B-684B-91D2-E8F3ED4FF267}" destId="{46BF2376-BAB1-CB40-99CE-F182E7C7C465}" srcOrd="1" destOrd="0" parTransId="{F06F6170-55F7-D946-8640-75160BC2997E}" sibTransId="{C6C807B2-CD71-094E-8C1C-36E93FDDC65E}"/>
    <dgm:cxn modelId="{02513E51-D9E3-C546-9300-34E66BFBC347}" type="presOf" srcId="{A1B894FB-8A1B-684B-91D2-E8F3ED4FF267}" destId="{974B8C37-1D25-F04E-B80C-D78BA15721AC}" srcOrd="0" destOrd="0" presId="urn:microsoft.com/office/officeart/2005/8/layout/hProcess10"/>
    <dgm:cxn modelId="{48764F58-C751-4E48-92B2-3D485FD0BF71}" srcId="{8E1BCCF5-778E-074E-A3CF-343B49A4EB35}" destId="{7E83918E-DC6E-EB41-A668-0EC6748C4411}" srcOrd="0" destOrd="0" parTransId="{17E2BDE5-4C81-A74B-B676-B4D5DD66D9FB}" sibTransId="{8CB5C217-519F-3D4B-8E42-B2E17C675C02}"/>
    <dgm:cxn modelId="{E1AD4079-B951-C24A-98F6-67544217B7BB}" srcId="{A1B894FB-8A1B-684B-91D2-E8F3ED4FF267}" destId="{4EC45F96-CFC0-0A46-BAC9-356174719EC0}" srcOrd="4" destOrd="0" parTransId="{888B2629-CFD3-4348-A40E-B024113A47DB}" sibTransId="{E429E8D7-BD93-6748-97F7-6C42D1CAFB7D}"/>
    <dgm:cxn modelId="{87D6EF79-F747-2941-9F1A-BB2DF291D640}" type="presOf" srcId="{57C1DC04-DAD0-404E-823B-7D38898E5518}" destId="{2ED1F3F5-9210-8A42-9DC7-7F67BED25B5D}" srcOrd="0" destOrd="5" presId="urn:microsoft.com/office/officeart/2005/8/layout/hProcess10"/>
    <dgm:cxn modelId="{23D3717F-4227-0B41-A78C-2B88573259B6}" type="presOf" srcId="{4EC45F96-CFC0-0A46-BAC9-356174719EC0}" destId="{974B8C37-1D25-F04E-B80C-D78BA15721AC}" srcOrd="0" destOrd="5" presId="urn:microsoft.com/office/officeart/2005/8/layout/hProcess10"/>
    <dgm:cxn modelId="{208D7E82-2021-8744-B4A0-315D947E1608}" type="presOf" srcId="{FA61CC49-6E71-1945-94AA-686A1D9E17D5}" destId="{2ED1F3F5-9210-8A42-9DC7-7F67BED25B5D}" srcOrd="0" destOrd="3" presId="urn:microsoft.com/office/officeart/2005/8/layout/hProcess10"/>
    <dgm:cxn modelId="{0BF8AB8F-114E-6346-864D-39DDE8736F85}" srcId="{A1B894FB-8A1B-684B-91D2-E8F3ED4FF267}" destId="{B9268CA9-34D5-0046-9487-BBBE69F0FF0C}" srcOrd="3" destOrd="0" parTransId="{018D25F2-15D3-6940-8DA6-3F10548DBB58}" sibTransId="{839163DA-F331-734E-ABF9-F3E2299D6A12}"/>
    <dgm:cxn modelId="{BEFFC3A6-A006-634E-B94A-F6FEFDB467E8}" srcId="{8E1BCCF5-778E-074E-A3CF-343B49A4EB35}" destId="{57C1DC04-DAD0-404E-823B-7D38898E5518}" srcOrd="4" destOrd="0" parTransId="{48AA6D5B-2192-9748-84C9-978D9642B727}" sibTransId="{9178B03D-B053-C144-B1D2-D797EF0726A9}"/>
    <dgm:cxn modelId="{6B9B5DAE-9FB0-904E-A232-853510C6D529}" type="presOf" srcId="{53934B28-AD1A-0745-B539-5F865FCF7F0A}" destId="{A042ACB7-BDF6-3448-B3B7-283E3C319469}" srcOrd="0" destOrd="0" presId="urn:microsoft.com/office/officeart/2005/8/layout/hProcess10"/>
    <dgm:cxn modelId="{5A0256B6-6C12-CB48-A8FB-7FF240AB5A5D}" type="presOf" srcId="{E6C303F3-0FDB-B645-88FD-AB509178B235}" destId="{2ED1F3F5-9210-8A42-9DC7-7F67BED25B5D}" srcOrd="0" destOrd="2" presId="urn:microsoft.com/office/officeart/2005/8/layout/hProcess10"/>
    <dgm:cxn modelId="{3745F9BB-84E4-8E40-8CAD-D4B0410CC5E2}" srcId="{A1B894FB-8A1B-684B-91D2-E8F3ED4FF267}" destId="{7B72FF1F-E177-904A-BCF0-E0463EBE028E}" srcOrd="0" destOrd="0" parTransId="{70F94E0A-23AD-0C41-B02F-8A8219729C53}" sibTransId="{C0DB07DA-6A09-F54C-969B-969A97AC96E2}"/>
    <dgm:cxn modelId="{3B1C9EC0-3A7A-D141-8115-78EAD0B7C2C6}" srcId="{8CCFA8B2-7259-AF42-8FEB-DEC3F477B2E1}" destId="{0124DDC5-FD79-2546-A105-EA23E72FB188}" srcOrd="0" destOrd="0" parTransId="{3F2FFBA7-60DE-D642-B597-8D79F75AEB6A}" sibTransId="{C1BE9CC6-60AD-A147-BFBF-B410A604B268}"/>
    <dgm:cxn modelId="{F1B71AC1-251E-4F4B-9D54-C7E11F9BA2C1}" srcId="{8E1BCCF5-778E-074E-A3CF-343B49A4EB35}" destId="{45CCA63C-3826-6E4B-A40D-3AF476C0D0C7}" srcOrd="3" destOrd="0" parTransId="{EC53A0C2-4C65-9C42-ACFA-BB3890EE1B98}" sibTransId="{3031FE7A-2467-0743-9924-2B777979505E}"/>
    <dgm:cxn modelId="{523809D7-BE46-9847-AD3B-B13561EEBC32}" type="presOf" srcId="{9286BE6F-566B-F64A-B1B8-65FADD36E349}" destId="{5CDC95DA-DAFD-4A4E-BA52-A93C5B674D51}" srcOrd="0" destOrd="0" presId="urn:microsoft.com/office/officeart/2005/8/layout/hProcess10"/>
    <dgm:cxn modelId="{84D56AE0-4FBE-6549-8B8B-FF0F35FA0B8F}" type="presOf" srcId="{8CCFA8B2-7259-AF42-8FEB-DEC3F477B2E1}" destId="{5783CF8D-8A9D-7C47-86B6-C1BA83B58AC0}" srcOrd="0" destOrd="0" presId="urn:microsoft.com/office/officeart/2005/8/layout/hProcess10"/>
    <dgm:cxn modelId="{4E4E8F27-2898-4B44-9A96-AAF424E7EF5F}" type="presParOf" srcId="{AB7A21A4-588A-134D-89B8-08C54B7A2402}" destId="{1DA5BC83-2E2C-554E-8E23-FFAC3BB818A3}" srcOrd="0" destOrd="0" presId="urn:microsoft.com/office/officeart/2005/8/layout/hProcess10"/>
    <dgm:cxn modelId="{E47D10B3-0B69-C24D-8767-0CE70772AD49}" type="presParOf" srcId="{1DA5BC83-2E2C-554E-8E23-FFAC3BB818A3}" destId="{D84FFE95-FC76-1C40-A33D-54D27116E95F}" srcOrd="0" destOrd="0" presId="urn:microsoft.com/office/officeart/2005/8/layout/hProcess10"/>
    <dgm:cxn modelId="{18C9A1FC-107A-5F4F-A588-B0CB247A2AFB}" type="presParOf" srcId="{1DA5BC83-2E2C-554E-8E23-FFAC3BB818A3}" destId="{2ED1F3F5-9210-8A42-9DC7-7F67BED25B5D}" srcOrd="1" destOrd="0" presId="urn:microsoft.com/office/officeart/2005/8/layout/hProcess10"/>
    <dgm:cxn modelId="{3B80839D-5C5C-BD41-A8AF-0CC591DDF4A4}" type="presParOf" srcId="{AB7A21A4-588A-134D-89B8-08C54B7A2402}" destId="{A042ACB7-BDF6-3448-B3B7-283E3C319469}" srcOrd="1" destOrd="0" presId="urn:microsoft.com/office/officeart/2005/8/layout/hProcess10"/>
    <dgm:cxn modelId="{69098BA0-EB5B-274F-85AE-165A214EF494}" type="presParOf" srcId="{A042ACB7-BDF6-3448-B3B7-283E3C319469}" destId="{AAD1B083-DDFD-8E48-A479-DD8F16A4A22D}" srcOrd="0" destOrd="0" presId="urn:microsoft.com/office/officeart/2005/8/layout/hProcess10"/>
    <dgm:cxn modelId="{23363B9A-E987-7E47-B865-143B03333A8D}" type="presParOf" srcId="{AB7A21A4-588A-134D-89B8-08C54B7A2402}" destId="{1DE04323-0063-3B41-A8A0-C9B0F3C2BE31}" srcOrd="2" destOrd="0" presId="urn:microsoft.com/office/officeart/2005/8/layout/hProcess10"/>
    <dgm:cxn modelId="{7CC88889-A812-4E42-824C-6CDCD80FD2F9}" type="presParOf" srcId="{1DE04323-0063-3B41-A8A0-C9B0F3C2BE31}" destId="{C4D851E7-BC70-9D42-8CB2-1433621C002C}" srcOrd="0" destOrd="0" presId="urn:microsoft.com/office/officeart/2005/8/layout/hProcess10"/>
    <dgm:cxn modelId="{32AD8989-6426-AB49-A77A-2CDC5255FD2F}" type="presParOf" srcId="{1DE04323-0063-3B41-A8A0-C9B0F3C2BE31}" destId="{5783CF8D-8A9D-7C47-86B6-C1BA83B58AC0}" srcOrd="1" destOrd="0" presId="urn:microsoft.com/office/officeart/2005/8/layout/hProcess10"/>
    <dgm:cxn modelId="{CC9F6AE0-7491-0644-A1DD-2837034A0F51}" type="presParOf" srcId="{AB7A21A4-588A-134D-89B8-08C54B7A2402}" destId="{5CDC95DA-DAFD-4A4E-BA52-A93C5B674D51}" srcOrd="3" destOrd="0" presId="urn:microsoft.com/office/officeart/2005/8/layout/hProcess10"/>
    <dgm:cxn modelId="{1849BC9D-DBB0-D649-B9BA-F9B35EA2F5ED}" type="presParOf" srcId="{5CDC95DA-DAFD-4A4E-BA52-A93C5B674D51}" destId="{41BCDAD4-0F5B-9A4A-BF42-CE979F373FEA}" srcOrd="0" destOrd="0" presId="urn:microsoft.com/office/officeart/2005/8/layout/hProcess10"/>
    <dgm:cxn modelId="{C0197D33-8455-7A44-BE19-A370B3338987}" type="presParOf" srcId="{AB7A21A4-588A-134D-89B8-08C54B7A2402}" destId="{A5E69E81-E1BE-E748-941D-414DF7A149EC}" srcOrd="4" destOrd="0" presId="urn:microsoft.com/office/officeart/2005/8/layout/hProcess10"/>
    <dgm:cxn modelId="{189A8A79-3CC9-3943-A1CA-504273621BE7}" type="presParOf" srcId="{A5E69E81-E1BE-E748-941D-414DF7A149EC}" destId="{90734F5F-6030-AF40-A488-14EBCB702C1B}" srcOrd="0" destOrd="0" presId="urn:microsoft.com/office/officeart/2005/8/layout/hProcess10"/>
    <dgm:cxn modelId="{85C08482-E0BA-8743-BB39-053F01FBC82E}" type="presParOf" srcId="{A5E69E81-E1BE-E748-941D-414DF7A149EC}" destId="{974B8C37-1D25-F04E-B80C-D78BA15721A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FE7A78-0729-4578-B77F-765488EC3C5F}" type="doc">
      <dgm:prSet loTypeId="urn:microsoft.com/office/officeart/2005/8/layout/matrix3" loCatId="matrix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014483-0B1D-4C79-8077-D28D787FC51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More information on European traffic signs than U.S.</a:t>
          </a:r>
        </a:p>
      </dgm:t>
    </dgm:pt>
    <dgm:pt modelId="{EC7C0986-A2CF-4741-B295-B28BB842E7F9}" type="parTrans" cxnId="{9CED7B0A-F75D-4C43-B616-5123ECE49EF7}">
      <dgm:prSet/>
      <dgm:spPr/>
      <dgm:t>
        <a:bodyPr/>
        <a:lstStyle/>
        <a:p>
          <a:endParaRPr lang="en-US"/>
        </a:p>
      </dgm:t>
    </dgm:pt>
    <dgm:pt modelId="{6F4EB9D1-F47C-402F-B2DE-7B629317185D}" type="sibTrans" cxnId="{9CED7B0A-F75D-4C43-B616-5123ECE49EF7}">
      <dgm:prSet/>
      <dgm:spPr/>
      <dgm:t>
        <a:bodyPr/>
        <a:lstStyle/>
        <a:p>
          <a:endParaRPr lang="en-US"/>
        </a:p>
      </dgm:t>
    </dgm:pt>
    <dgm:pt modelId="{9F628F19-6599-4933-9548-50F35BAB20F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Noisy images</a:t>
          </a:r>
        </a:p>
      </dgm:t>
    </dgm:pt>
    <dgm:pt modelId="{0FB47537-8073-424C-80A9-0D6C50B5C426}" type="parTrans" cxnId="{EBD96122-B463-476D-8D54-224C9C954620}">
      <dgm:prSet/>
      <dgm:spPr/>
      <dgm:t>
        <a:bodyPr/>
        <a:lstStyle/>
        <a:p>
          <a:endParaRPr lang="en-US"/>
        </a:p>
      </dgm:t>
    </dgm:pt>
    <dgm:pt modelId="{6F332D93-DE9E-45A2-9F55-C11945239FAE}" type="sibTrans" cxnId="{EBD96122-B463-476D-8D54-224C9C954620}">
      <dgm:prSet/>
      <dgm:spPr/>
      <dgm:t>
        <a:bodyPr/>
        <a:lstStyle/>
        <a:p>
          <a:endParaRPr lang="en-US"/>
        </a:p>
      </dgm:t>
    </dgm:pt>
    <dgm:pt modelId="{07D040FC-1EDC-40C6-8DCC-E7F752B0458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Environment setup</a:t>
          </a:r>
        </a:p>
      </dgm:t>
    </dgm:pt>
    <dgm:pt modelId="{F4A0CDAA-5314-4787-966B-4636946679CE}" type="parTrans" cxnId="{45398164-6F8B-4901-B3DE-4441B7A41BA8}">
      <dgm:prSet/>
      <dgm:spPr/>
      <dgm:t>
        <a:bodyPr/>
        <a:lstStyle/>
        <a:p>
          <a:endParaRPr lang="en-US"/>
        </a:p>
      </dgm:t>
    </dgm:pt>
    <dgm:pt modelId="{64D6B91B-BD88-484D-9623-7D282DC643B0}" type="sibTrans" cxnId="{45398164-6F8B-4901-B3DE-4441B7A41BA8}">
      <dgm:prSet/>
      <dgm:spPr/>
      <dgm:t>
        <a:bodyPr/>
        <a:lstStyle/>
        <a:p>
          <a:endParaRPr lang="en-US"/>
        </a:p>
      </dgm:t>
    </dgm:pt>
    <dgm:pt modelId="{9D625861-BEC9-4717-9B50-5A64A12005A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Computing power</a:t>
          </a:r>
        </a:p>
      </dgm:t>
    </dgm:pt>
    <dgm:pt modelId="{FD691565-D820-4D42-B81D-70F1A72C48CF}" type="parTrans" cxnId="{8C2CC5D4-6A14-40EF-9D06-6E18A535913E}">
      <dgm:prSet/>
      <dgm:spPr/>
      <dgm:t>
        <a:bodyPr/>
        <a:lstStyle/>
        <a:p>
          <a:endParaRPr lang="en-US"/>
        </a:p>
      </dgm:t>
    </dgm:pt>
    <dgm:pt modelId="{EA4F7469-AC07-4F5F-BD59-C58C978AC13C}" type="sibTrans" cxnId="{8C2CC5D4-6A14-40EF-9D06-6E18A535913E}">
      <dgm:prSet/>
      <dgm:spPr/>
      <dgm:t>
        <a:bodyPr/>
        <a:lstStyle/>
        <a:p>
          <a:endParaRPr lang="en-US"/>
        </a:p>
      </dgm:t>
    </dgm:pt>
    <dgm:pt modelId="{EB972D82-A681-4F43-ACB7-1F600635EC7E}" type="pres">
      <dgm:prSet presAssocID="{2FFE7A78-0729-4578-B77F-765488EC3C5F}" presName="matrix" presStyleCnt="0">
        <dgm:presLayoutVars>
          <dgm:chMax val="1"/>
          <dgm:dir/>
          <dgm:resizeHandles val="exact"/>
        </dgm:presLayoutVars>
      </dgm:prSet>
      <dgm:spPr/>
    </dgm:pt>
    <dgm:pt modelId="{E87DC81A-D570-407A-98F9-8DFB3B7353E4}" type="pres">
      <dgm:prSet presAssocID="{2FFE7A78-0729-4578-B77F-765488EC3C5F}" presName="diamond" presStyleLbl="bgShp" presStyleIdx="0" presStyleCnt="1"/>
      <dgm:spPr/>
    </dgm:pt>
    <dgm:pt modelId="{F05FD548-4863-42A6-853B-0BB4C8E607CC}" type="pres">
      <dgm:prSet presAssocID="{2FFE7A78-0729-4578-B77F-765488EC3C5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CD563E8-83FF-4447-85DB-6289EB6CCEB1}" type="pres">
      <dgm:prSet presAssocID="{2FFE7A78-0729-4578-B77F-765488EC3C5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282E5AE-05BB-41BE-91B5-64A2E59AED39}" type="pres">
      <dgm:prSet presAssocID="{2FFE7A78-0729-4578-B77F-765488EC3C5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497BDF-2358-4A12-B842-B74193E1F783}" type="pres">
      <dgm:prSet presAssocID="{2FFE7A78-0729-4578-B77F-765488EC3C5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ED7B0A-F75D-4C43-B616-5123ECE49EF7}" srcId="{2FFE7A78-0729-4578-B77F-765488EC3C5F}" destId="{A3014483-0B1D-4C79-8077-D28D787FC51F}" srcOrd="0" destOrd="0" parTransId="{EC7C0986-A2CF-4741-B295-B28BB842E7F9}" sibTransId="{6F4EB9D1-F47C-402F-B2DE-7B629317185D}"/>
    <dgm:cxn modelId="{A5AB8F1E-44E6-455E-AD76-AD8366007AFD}" type="presOf" srcId="{2FFE7A78-0729-4578-B77F-765488EC3C5F}" destId="{EB972D82-A681-4F43-ACB7-1F600635EC7E}" srcOrd="0" destOrd="0" presId="urn:microsoft.com/office/officeart/2005/8/layout/matrix3"/>
    <dgm:cxn modelId="{EBD96122-B463-476D-8D54-224C9C954620}" srcId="{2FFE7A78-0729-4578-B77F-765488EC3C5F}" destId="{9F628F19-6599-4933-9548-50F35BAB20F8}" srcOrd="1" destOrd="0" parTransId="{0FB47537-8073-424C-80A9-0D6C50B5C426}" sibTransId="{6F332D93-DE9E-45A2-9F55-C11945239FAE}"/>
    <dgm:cxn modelId="{1F1A742C-C5A9-4B24-9BEE-5798A86FF088}" type="presOf" srcId="{9D625861-BEC9-4717-9B50-5A64A12005A9}" destId="{1F497BDF-2358-4A12-B842-B74193E1F783}" srcOrd="0" destOrd="0" presId="urn:microsoft.com/office/officeart/2005/8/layout/matrix3"/>
    <dgm:cxn modelId="{45398164-6F8B-4901-B3DE-4441B7A41BA8}" srcId="{2FFE7A78-0729-4578-B77F-765488EC3C5F}" destId="{07D040FC-1EDC-40C6-8DCC-E7F752B04582}" srcOrd="2" destOrd="0" parTransId="{F4A0CDAA-5314-4787-966B-4636946679CE}" sibTransId="{64D6B91B-BD88-484D-9623-7D282DC643B0}"/>
    <dgm:cxn modelId="{825CED9A-D095-4EA2-B932-95060BFC8022}" type="presOf" srcId="{A3014483-0B1D-4C79-8077-D28D787FC51F}" destId="{F05FD548-4863-42A6-853B-0BB4C8E607CC}" srcOrd="0" destOrd="0" presId="urn:microsoft.com/office/officeart/2005/8/layout/matrix3"/>
    <dgm:cxn modelId="{F0317EB2-6DDE-4245-BB0E-E17AF19E3473}" type="presOf" srcId="{07D040FC-1EDC-40C6-8DCC-E7F752B04582}" destId="{8282E5AE-05BB-41BE-91B5-64A2E59AED39}" srcOrd="0" destOrd="0" presId="urn:microsoft.com/office/officeart/2005/8/layout/matrix3"/>
    <dgm:cxn modelId="{8C2CC5D4-6A14-40EF-9D06-6E18A535913E}" srcId="{2FFE7A78-0729-4578-B77F-765488EC3C5F}" destId="{9D625861-BEC9-4717-9B50-5A64A12005A9}" srcOrd="3" destOrd="0" parTransId="{FD691565-D820-4D42-B81D-70F1A72C48CF}" sibTransId="{EA4F7469-AC07-4F5F-BD59-C58C978AC13C}"/>
    <dgm:cxn modelId="{7A2A0EFE-7A48-4E7E-806D-985C49F7D6CC}" type="presOf" srcId="{9F628F19-6599-4933-9548-50F35BAB20F8}" destId="{4CD563E8-83FF-4447-85DB-6289EB6CCEB1}" srcOrd="0" destOrd="0" presId="urn:microsoft.com/office/officeart/2005/8/layout/matrix3"/>
    <dgm:cxn modelId="{0D16BC97-A9C1-4CEF-A5D0-E2A6C7288C1F}" type="presParOf" srcId="{EB972D82-A681-4F43-ACB7-1F600635EC7E}" destId="{E87DC81A-D570-407A-98F9-8DFB3B7353E4}" srcOrd="0" destOrd="0" presId="urn:microsoft.com/office/officeart/2005/8/layout/matrix3"/>
    <dgm:cxn modelId="{5D55FEC1-403C-4002-9BA6-B70AB295B99A}" type="presParOf" srcId="{EB972D82-A681-4F43-ACB7-1F600635EC7E}" destId="{F05FD548-4863-42A6-853B-0BB4C8E607CC}" srcOrd="1" destOrd="0" presId="urn:microsoft.com/office/officeart/2005/8/layout/matrix3"/>
    <dgm:cxn modelId="{01C6F541-DA0C-465D-BB16-93B48CB893BC}" type="presParOf" srcId="{EB972D82-A681-4F43-ACB7-1F600635EC7E}" destId="{4CD563E8-83FF-4447-85DB-6289EB6CCEB1}" srcOrd="2" destOrd="0" presId="urn:microsoft.com/office/officeart/2005/8/layout/matrix3"/>
    <dgm:cxn modelId="{D7F52794-FE9F-453B-8599-0B637F1A9241}" type="presParOf" srcId="{EB972D82-A681-4F43-ACB7-1F600635EC7E}" destId="{8282E5AE-05BB-41BE-91B5-64A2E59AED39}" srcOrd="3" destOrd="0" presId="urn:microsoft.com/office/officeart/2005/8/layout/matrix3"/>
    <dgm:cxn modelId="{F9A9612C-4C4B-41EA-A6E9-C0967E3F58AB}" type="presParOf" srcId="{EB972D82-A681-4F43-ACB7-1F600635EC7E}" destId="{1F497BDF-2358-4A12-B842-B74193E1F7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C1BBC-1E41-40F7-AFD7-0F9E6C70BE2B}">
      <dsp:nvSpPr>
        <dsp:cNvPr id="0" name=""/>
        <dsp:cNvSpPr/>
      </dsp:nvSpPr>
      <dsp:spPr>
        <a:xfrm>
          <a:off x="0" y="359658"/>
          <a:ext cx="582176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57039-DB7A-42BF-81CC-B0DD53A8515B}">
      <dsp:nvSpPr>
        <dsp:cNvPr id="0" name=""/>
        <dsp:cNvSpPr/>
      </dsp:nvSpPr>
      <dsp:spPr>
        <a:xfrm>
          <a:off x="291088" y="108738"/>
          <a:ext cx="4075236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</a:t>
          </a:r>
        </a:p>
      </dsp:txBody>
      <dsp:txXfrm>
        <a:off x="315586" y="133236"/>
        <a:ext cx="4026240" cy="452844"/>
      </dsp:txXfrm>
    </dsp:sp>
    <dsp:sp modelId="{1EDA72BC-0CCB-4ACE-8027-C54607963C87}">
      <dsp:nvSpPr>
        <dsp:cNvPr id="0" name=""/>
        <dsp:cNvSpPr/>
      </dsp:nvSpPr>
      <dsp:spPr>
        <a:xfrm>
          <a:off x="0" y="1130778"/>
          <a:ext cx="582176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05987"/>
              <a:satOff val="-9572"/>
              <a:lumOff val="-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A947-B309-4188-BAB0-BB5661A1FEEE}">
      <dsp:nvSpPr>
        <dsp:cNvPr id="0" name=""/>
        <dsp:cNvSpPr/>
      </dsp:nvSpPr>
      <dsp:spPr>
        <a:xfrm>
          <a:off x="291088" y="879858"/>
          <a:ext cx="4075236" cy="501840"/>
        </a:xfrm>
        <a:prstGeom prst="roundRect">
          <a:avLst/>
        </a:prstGeom>
        <a:gradFill rotWithShape="0">
          <a:gsLst>
            <a:gs pos="0">
              <a:schemeClr val="accent2">
                <a:hueOff val="505987"/>
                <a:satOff val="-9572"/>
                <a:lumOff val="-66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505987"/>
                <a:satOff val="-9572"/>
                <a:lumOff val="-667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505987"/>
                <a:satOff val="-9572"/>
                <a:lumOff val="-667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Timeline</a:t>
          </a:r>
        </a:p>
      </dsp:txBody>
      <dsp:txXfrm>
        <a:off x="315586" y="904356"/>
        <a:ext cx="4026240" cy="452844"/>
      </dsp:txXfrm>
    </dsp:sp>
    <dsp:sp modelId="{9BB39159-F25E-4B33-B10D-228B60EBFD86}">
      <dsp:nvSpPr>
        <dsp:cNvPr id="0" name=""/>
        <dsp:cNvSpPr/>
      </dsp:nvSpPr>
      <dsp:spPr>
        <a:xfrm>
          <a:off x="0" y="1901898"/>
          <a:ext cx="582176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011974"/>
              <a:satOff val="-19145"/>
              <a:lumOff val="-1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E98A3-9760-4FAC-ABD5-0FE83C56F63B}">
      <dsp:nvSpPr>
        <dsp:cNvPr id="0" name=""/>
        <dsp:cNvSpPr/>
      </dsp:nvSpPr>
      <dsp:spPr>
        <a:xfrm>
          <a:off x="291088" y="1650978"/>
          <a:ext cx="4075236" cy="501840"/>
        </a:xfrm>
        <a:prstGeom prst="roundRect">
          <a:avLst/>
        </a:prstGeom>
        <a:gradFill rotWithShape="0">
          <a:gsLst>
            <a:gs pos="0">
              <a:schemeClr val="accent2">
                <a:hueOff val="1011974"/>
                <a:satOff val="-19145"/>
                <a:lumOff val="-133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011974"/>
                <a:satOff val="-19145"/>
                <a:lumOff val="-1334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011974"/>
                <a:satOff val="-19145"/>
                <a:lumOff val="-1334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Approach</a:t>
          </a:r>
        </a:p>
      </dsp:txBody>
      <dsp:txXfrm>
        <a:off x="315586" y="1675476"/>
        <a:ext cx="4026240" cy="452844"/>
      </dsp:txXfrm>
    </dsp:sp>
    <dsp:sp modelId="{152D7FA8-8DD6-49CF-9F70-C848AB9B616F}">
      <dsp:nvSpPr>
        <dsp:cNvPr id="0" name=""/>
        <dsp:cNvSpPr/>
      </dsp:nvSpPr>
      <dsp:spPr>
        <a:xfrm>
          <a:off x="0" y="2673018"/>
          <a:ext cx="5821767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17960"/>
              <a:satOff val="-28717"/>
              <a:lumOff val="-2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834" tIns="354076" rIns="45183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Digit Recognizer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Tesseract</a:t>
          </a:r>
        </a:p>
      </dsp:txBody>
      <dsp:txXfrm>
        <a:off x="0" y="2673018"/>
        <a:ext cx="5821767" cy="963900"/>
      </dsp:txXfrm>
    </dsp:sp>
    <dsp:sp modelId="{1C1157AE-C2BC-4B9E-B987-A160A28D5935}">
      <dsp:nvSpPr>
        <dsp:cNvPr id="0" name=""/>
        <dsp:cNvSpPr/>
      </dsp:nvSpPr>
      <dsp:spPr>
        <a:xfrm>
          <a:off x="291088" y="2422098"/>
          <a:ext cx="4075236" cy="501840"/>
        </a:xfrm>
        <a:prstGeom prst="roundRect">
          <a:avLst/>
        </a:prstGeom>
        <a:gradFill rotWithShape="0">
          <a:gsLst>
            <a:gs pos="0">
              <a:schemeClr val="accent2">
                <a:hueOff val="1517960"/>
                <a:satOff val="-28717"/>
                <a:lumOff val="-200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517960"/>
                <a:satOff val="-28717"/>
                <a:lumOff val="-200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517960"/>
                <a:satOff val="-28717"/>
                <a:lumOff val="-200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Previously Considered</a:t>
          </a:r>
        </a:p>
      </dsp:txBody>
      <dsp:txXfrm>
        <a:off x="315586" y="2446596"/>
        <a:ext cx="4026240" cy="452844"/>
      </dsp:txXfrm>
    </dsp:sp>
    <dsp:sp modelId="{A4BC6FD7-BAB5-4964-8640-B7BD99AA5DFB}">
      <dsp:nvSpPr>
        <dsp:cNvPr id="0" name=""/>
        <dsp:cNvSpPr/>
      </dsp:nvSpPr>
      <dsp:spPr>
        <a:xfrm>
          <a:off x="0" y="3979638"/>
          <a:ext cx="582176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023947"/>
              <a:satOff val="-38290"/>
              <a:lumOff val="-2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20BAC-5D63-476A-94FA-E6ABDCAA637A}">
      <dsp:nvSpPr>
        <dsp:cNvPr id="0" name=""/>
        <dsp:cNvSpPr/>
      </dsp:nvSpPr>
      <dsp:spPr>
        <a:xfrm>
          <a:off x="291088" y="3728718"/>
          <a:ext cx="4075236" cy="501840"/>
        </a:xfrm>
        <a:prstGeom prst="roundRect">
          <a:avLst/>
        </a:prstGeom>
        <a:gradFill rotWithShape="0">
          <a:gsLst>
            <a:gs pos="0">
              <a:schemeClr val="accent2">
                <a:hueOff val="2023947"/>
                <a:satOff val="-38290"/>
                <a:lumOff val="-266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023947"/>
                <a:satOff val="-38290"/>
                <a:lumOff val="-2667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2023947"/>
                <a:satOff val="-38290"/>
                <a:lumOff val="-2667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Our Model</a:t>
          </a:r>
        </a:p>
      </dsp:txBody>
      <dsp:txXfrm>
        <a:off x="315586" y="3753216"/>
        <a:ext cx="4026240" cy="452844"/>
      </dsp:txXfrm>
    </dsp:sp>
    <dsp:sp modelId="{8C560525-484C-4F80-BCFB-361286A205EC}">
      <dsp:nvSpPr>
        <dsp:cNvPr id="0" name=""/>
        <dsp:cNvSpPr/>
      </dsp:nvSpPr>
      <dsp:spPr>
        <a:xfrm>
          <a:off x="0" y="4750758"/>
          <a:ext cx="582176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59A3D-5D2E-454E-9B5C-14AD23E2A94E}">
      <dsp:nvSpPr>
        <dsp:cNvPr id="0" name=""/>
        <dsp:cNvSpPr/>
      </dsp:nvSpPr>
      <dsp:spPr>
        <a:xfrm>
          <a:off x="291088" y="4499838"/>
          <a:ext cx="4075236" cy="501840"/>
        </a:xfrm>
        <a:prstGeom prst="roundRect">
          <a:avLst/>
        </a:prstGeom>
        <a:gradFill rotWithShape="0">
          <a:gsLst>
            <a:gs pos="0">
              <a:schemeClr val="accent2">
                <a:hueOff val="2529934"/>
                <a:satOff val="-47862"/>
                <a:lumOff val="-333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529934"/>
                <a:satOff val="-47862"/>
                <a:lumOff val="-3334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2529934"/>
                <a:satOff val="-47862"/>
                <a:lumOff val="-3334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&amp; Shortcomings</a:t>
          </a:r>
        </a:p>
      </dsp:txBody>
      <dsp:txXfrm>
        <a:off x="315586" y="4524336"/>
        <a:ext cx="402624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8E14E-37A3-4ED1-B47E-AB5F53947D60}">
      <dsp:nvSpPr>
        <dsp:cNvPr id="0" name=""/>
        <dsp:cNvSpPr/>
      </dsp:nvSpPr>
      <dsp:spPr>
        <a:xfrm>
          <a:off x="710" y="669188"/>
          <a:ext cx="1662955" cy="83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Mostly European traffic sign models</a:t>
          </a:r>
        </a:p>
      </dsp:txBody>
      <dsp:txXfrm>
        <a:off x="25063" y="693541"/>
        <a:ext cx="1614249" cy="782771"/>
      </dsp:txXfrm>
    </dsp:sp>
    <dsp:sp modelId="{53BDBC28-470A-42E9-BE75-DAC111D4DF87}">
      <dsp:nvSpPr>
        <dsp:cNvPr id="0" name=""/>
        <dsp:cNvSpPr/>
      </dsp:nvSpPr>
      <dsp:spPr>
        <a:xfrm>
          <a:off x="2079405" y="669188"/>
          <a:ext cx="1662955" cy="83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64967"/>
                <a:satOff val="-23931"/>
                <a:lumOff val="-1667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1264967"/>
                <a:satOff val="-23931"/>
                <a:lumOff val="-166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Shape/Edge detection</a:t>
          </a:r>
        </a:p>
      </dsp:txBody>
      <dsp:txXfrm>
        <a:off x="2103758" y="693541"/>
        <a:ext cx="1614249" cy="782771"/>
      </dsp:txXfrm>
    </dsp:sp>
    <dsp:sp modelId="{BCCF92BE-BD27-4924-8F03-5A7400B0507E}">
      <dsp:nvSpPr>
        <dsp:cNvPr id="0" name=""/>
        <dsp:cNvSpPr/>
      </dsp:nvSpPr>
      <dsp:spPr>
        <a:xfrm>
          <a:off x="2245701" y="1500666"/>
          <a:ext cx="166295" cy="62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608"/>
              </a:lnTo>
              <a:lnTo>
                <a:pt x="166295" y="62360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D828-A317-49EF-A66B-F634E1EFA188}">
      <dsp:nvSpPr>
        <dsp:cNvPr id="0" name=""/>
        <dsp:cNvSpPr/>
      </dsp:nvSpPr>
      <dsp:spPr>
        <a:xfrm>
          <a:off x="2411996" y="1708536"/>
          <a:ext cx="1330364" cy="83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FSR</a:t>
          </a:r>
        </a:p>
      </dsp:txBody>
      <dsp:txXfrm>
        <a:off x="2436349" y="1732889"/>
        <a:ext cx="1281658" cy="782771"/>
      </dsp:txXfrm>
    </dsp:sp>
    <dsp:sp modelId="{A48B4DF1-C23A-4E3B-B4C6-B9FAFCAF66A2}">
      <dsp:nvSpPr>
        <dsp:cNvPr id="0" name=""/>
        <dsp:cNvSpPr/>
      </dsp:nvSpPr>
      <dsp:spPr>
        <a:xfrm>
          <a:off x="2245701" y="1500666"/>
          <a:ext cx="166295" cy="1662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955"/>
              </a:lnTo>
              <a:lnTo>
                <a:pt x="166295" y="166295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EB88E-B177-40AF-AE5B-53E97D9EDCFB}">
      <dsp:nvSpPr>
        <dsp:cNvPr id="0" name=""/>
        <dsp:cNvSpPr/>
      </dsp:nvSpPr>
      <dsp:spPr>
        <a:xfrm>
          <a:off x="2411996" y="2747883"/>
          <a:ext cx="1330364" cy="83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632483"/>
              <a:satOff val="-11966"/>
              <a:lumOff val="-8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Hough Transform</a:t>
          </a:r>
        </a:p>
      </dsp:txBody>
      <dsp:txXfrm>
        <a:off x="2436349" y="2772236"/>
        <a:ext cx="1281658" cy="782771"/>
      </dsp:txXfrm>
    </dsp:sp>
    <dsp:sp modelId="{D7DD7B50-1D2A-4901-B185-707D303C92A6}">
      <dsp:nvSpPr>
        <dsp:cNvPr id="0" name=""/>
        <dsp:cNvSpPr/>
      </dsp:nvSpPr>
      <dsp:spPr>
        <a:xfrm>
          <a:off x="2245701" y="1500666"/>
          <a:ext cx="166295" cy="270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2303"/>
              </a:lnTo>
              <a:lnTo>
                <a:pt x="166295" y="270230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58D11-1E0A-4090-9B54-FAFD8A74C181}">
      <dsp:nvSpPr>
        <dsp:cNvPr id="0" name=""/>
        <dsp:cNvSpPr/>
      </dsp:nvSpPr>
      <dsp:spPr>
        <a:xfrm>
          <a:off x="2411996" y="3787231"/>
          <a:ext cx="1330364" cy="83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Histogram of Oriented Gradients</a:t>
          </a:r>
        </a:p>
      </dsp:txBody>
      <dsp:txXfrm>
        <a:off x="2436349" y="3811584"/>
        <a:ext cx="1281658" cy="782771"/>
      </dsp:txXfrm>
    </dsp:sp>
    <dsp:sp modelId="{BC826761-F188-4791-B751-4715EE488068}">
      <dsp:nvSpPr>
        <dsp:cNvPr id="0" name=""/>
        <dsp:cNvSpPr/>
      </dsp:nvSpPr>
      <dsp:spPr>
        <a:xfrm>
          <a:off x="4158100" y="669188"/>
          <a:ext cx="1662955" cy="83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529934"/>
                <a:satOff val="-47862"/>
                <a:lumOff val="-3334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2529934"/>
                <a:satOff val="-47862"/>
                <a:lumOff val="-333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Recognition Algorithm</a:t>
          </a:r>
        </a:p>
      </dsp:txBody>
      <dsp:txXfrm>
        <a:off x="4182453" y="693541"/>
        <a:ext cx="1614249" cy="782771"/>
      </dsp:txXfrm>
    </dsp:sp>
    <dsp:sp modelId="{55343031-7073-435E-BB68-4916A7D4CB12}">
      <dsp:nvSpPr>
        <dsp:cNvPr id="0" name=""/>
        <dsp:cNvSpPr/>
      </dsp:nvSpPr>
      <dsp:spPr>
        <a:xfrm>
          <a:off x="4324396" y="1500666"/>
          <a:ext cx="166295" cy="62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608"/>
              </a:lnTo>
              <a:lnTo>
                <a:pt x="166295" y="62360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87B42-3ABF-4CE4-9D91-71DDB99A7D5F}">
      <dsp:nvSpPr>
        <dsp:cNvPr id="0" name=""/>
        <dsp:cNvSpPr/>
      </dsp:nvSpPr>
      <dsp:spPr>
        <a:xfrm>
          <a:off x="4490691" y="1708536"/>
          <a:ext cx="1330364" cy="83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897450"/>
              <a:satOff val="-35897"/>
              <a:lumOff val="-25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</a:t>
          </a:r>
        </a:p>
      </dsp:txBody>
      <dsp:txXfrm>
        <a:off x="4515044" y="1732889"/>
        <a:ext cx="1281658" cy="782771"/>
      </dsp:txXfrm>
    </dsp:sp>
    <dsp:sp modelId="{6F2E2287-6C3A-427B-B063-0783B04EDAB8}">
      <dsp:nvSpPr>
        <dsp:cNvPr id="0" name=""/>
        <dsp:cNvSpPr/>
      </dsp:nvSpPr>
      <dsp:spPr>
        <a:xfrm>
          <a:off x="4324396" y="1500666"/>
          <a:ext cx="166295" cy="1662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955"/>
              </a:lnTo>
              <a:lnTo>
                <a:pt x="166295" y="166295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277A0-D288-4B7B-9CC0-5830556182F5}">
      <dsp:nvSpPr>
        <dsp:cNvPr id="0" name=""/>
        <dsp:cNvSpPr/>
      </dsp:nvSpPr>
      <dsp:spPr>
        <a:xfrm>
          <a:off x="4490691" y="2747883"/>
          <a:ext cx="1330364" cy="83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</a:p>
      </dsp:txBody>
      <dsp:txXfrm>
        <a:off x="4515044" y="2772236"/>
        <a:ext cx="1281658" cy="782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59C97-609A-4578-938D-DD0C1D81BD86}">
      <dsp:nvSpPr>
        <dsp:cNvPr id="0" name=""/>
        <dsp:cNvSpPr/>
      </dsp:nvSpPr>
      <dsp:spPr>
        <a:xfrm>
          <a:off x="1164353" y="2439"/>
          <a:ext cx="4657413" cy="12638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7" tIns="321025" rIns="90367" bIns="3210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Work on a U.S. dataset of speed limit signs</a:t>
          </a:r>
        </a:p>
      </dsp:txBody>
      <dsp:txXfrm>
        <a:off x="1164353" y="2439"/>
        <a:ext cx="4657413" cy="1263879"/>
      </dsp:txXfrm>
    </dsp:sp>
    <dsp:sp modelId="{BD5B6BFA-74AD-4513-B910-6EFBE790CBEB}">
      <dsp:nvSpPr>
        <dsp:cNvPr id="0" name=""/>
        <dsp:cNvSpPr/>
      </dsp:nvSpPr>
      <dsp:spPr>
        <a:xfrm>
          <a:off x="0" y="2439"/>
          <a:ext cx="1164353" cy="1263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4" tIns="124843" rIns="61614" bIns="12484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</a:p>
      </dsp:txBody>
      <dsp:txXfrm>
        <a:off x="0" y="2439"/>
        <a:ext cx="1164353" cy="1263879"/>
      </dsp:txXfrm>
    </dsp:sp>
    <dsp:sp modelId="{F3ED3105-882A-41E3-B6E4-41544B16749D}">
      <dsp:nvSpPr>
        <dsp:cNvPr id="0" name=""/>
        <dsp:cNvSpPr/>
      </dsp:nvSpPr>
      <dsp:spPr>
        <a:xfrm>
          <a:off x="1164353" y="1342152"/>
          <a:ext cx="4657413" cy="1263879"/>
        </a:xfrm>
        <a:prstGeom prst="rect">
          <a:avLst/>
        </a:prstGeom>
        <a:solidFill>
          <a:schemeClr val="accent2">
            <a:tint val="40000"/>
            <a:alpha val="90000"/>
            <a:hueOff val="1174712"/>
            <a:satOff val="-19832"/>
            <a:lumOff val="-123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174712"/>
              <a:satOff val="-19832"/>
              <a:lumOff val="-12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7" tIns="321025" rIns="90367" bIns="3210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Open Source Resources</a:t>
          </a:r>
        </a:p>
      </dsp:txBody>
      <dsp:txXfrm>
        <a:off x="1164353" y="1342152"/>
        <a:ext cx="4657413" cy="1263879"/>
      </dsp:txXfrm>
    </dsp:sp>
    <dsp:sp modelId="{18BA9835-9FD0-48A8-81A3-329E32FDD4A0}">
      <dsp:nvSpPr>
        <dsp:cNvPr id="0" name=""/>
        <dsp:cNvSpPr/>
      </dsp:nvSpPr>
      <dsp:spPr>
        <a:xfrm>
          <a:off x="0" y="1342152"/>
          <a:ext cx="1164353" cy="1263879"/>
        </a:xfrm>
        <a:prstGeom prst="rect">
          <a:avLst/>
        </a:prstGeom>
        <a:gradFill rotWithShape="0">
          <a:gsLst>
            <a:gs pos="0">
              <a:schemeClr val="accent2">
                <a:hueOff val="843311"/>
                <a:satOff val="-15954"/>
                <a:lumOff val="-111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843311"/>
                <a:satOff val="-15954"/>
                <a:lumOff val="-111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843311"/>
                <a:satOff val="-15954"/>
                <a:lumOff val="-111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43311"/>
              <a:satOff val="-15954"/>
              <a:lumOff val="-11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4" tIns="124843" rIns="61614" bIns="12484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</a:p>
      </dsp:txBody>
      <dsp:txXfrm>
        <a:off x="0" y="1342152"/>
        <a:ext cx="1164353" cy="1263879"/>
      </dsp:txXfrm>
    </dsp:sp>
    <dsp:sp modelId="{1D11CF79-8CF6-4FAC-A9D3-FCDB69CEF63D}">
      <dsp:nvSpPr>
        <dsp:cNvPr id="0" name=""/>
        <dsp:cNvSpPr/>
      </dsp:nvSpPr>
      <dsp:spPr>
        <a:xfrm>
          <a:off x="1164353" y="2681865"/>
          <a:ext cx="4657413" cy="1263879"/>
        </a:xfrm>
        <a:prstGeom prst="rect">
          <a:avLst/>
        </a:prstGeom>
        <a:solidFill>
          <a:schemeClr val="accent2">
            <a:tint val="40000"/>
            <a:alpha val="90000"/>
            <a:hueOff val="2349425"/>
            <a:satOff val="-39664"/>
            <a:lumOff val="-247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349425"/>
              <a:satOff val="-39664"/>
              <a:lumOff val="-24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7" tIns="321025" rIns="90367" bIns="3210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Transfer Learning</a:t>
          </a:r>
        </a:p>
      </dsp:txBody>
      <dsp:txXfrm>
        <a:off x="1164353" y="2681865"/>
        <a:ext cx="4657413" cy="1263879"/>
      </dsp:txXfrm>
    </dsp:sp>
    <dsp:sp modelId="{36D78A72-430A-447A-8511-9E7FE4552DF5}">
      <dsp:nvSpPr>
        <dsp:cNvPr id="0" name=""/>
        <dsp:cNvSpPr/>
      </dsp:nvSpPr>
      <dsp:spPr>
        <a:xfrm>
          <a:off x="0" y="2681865"/>
          <a:ext cx="1164353" cy="1263879"/>
        </a:xfrm>
        <a:prstGeom prst="rect">
          <a:avLst/>
        </a:prstGeom>
        <a:gradFill rotWithShape="0">
          <a:gsLst>
            <a:gs pos="0">
              <a:schemeClr val="accent2">
                <a:hueOff val="1686623"/>
                <a:satOff val="-31908"/>
                <a:lumOff val="-222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686623"/>
                <a:satOff val="-31908"/>
                <a:lumOff val="-222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686623"/>
                <a:satOff val="-31908"/>
                <a:lumOff val="-222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686623"/>
              <a:satOff val="-31908"/>
              <a:lumOff val="-22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4" tIns="124843" rIns="61614" bIns="12484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</a:t>
          </a:r>
        </a:p>
      </dsp:txBody>
      <dsp:txXfrm>
        <a:off x="0" y="2681865"/>
        <a:ext cx="1164353" cy="1263879"/>
      </dsp:txXfrm>
    </dsp:sp>
    <dsp:sp modelId="{75492387-B92D-41FF-8129-3916231FA4F8}">
      <dsp:nvSpPr>
        <dsp:cNvPr id="0" name=""/>
        <dsp:cNvSpPr/>
      </dsp:nvSpPr>
      <dsp:spPr>
        <a:xfrm>
          <a:off x="1164353" y="4021578"/>
          <a:ext cx="4657413" cy="1263879"/>
        </a:xfrm>
        <a:prstGeom prst="rect">
          <a:avLst/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7" tIns="321025" rIns="90367" bIns="3210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Our Own Model</a:t>
          </a:r>
        </a:p>
      </dsp:txBody>
      <dsp:txXfrm>
        <a:off x="1164353" y="4021578"/>
        <a:ext cx="4657413" cy="1263879"/>
      </dsp:txXfrm>
    </dsp:sp>
    <dsp:sp modelId="{DA845C56-7CE2-4614-9D38-58EA024EA97A}">
      <dsp:nvSpPr>
        <dsp:cNvPr id="0" name=""/>
        <dsp:cNvSpPr/>
      </dsp:nvSpPr>
      <dsp:spPr>
        <a:xfrm>
          <a:off x="0" y="4021578"/>
          <a:ext cx="1164353" cy="1263879"/>
        </a:xfrm>
        <a:prstGeom prst="rect">
          <a:avLst/>
        </a:prstGeom>
        <a:gradFill rotWithShape="0">
          <a:gsLst>
            <a:gs pos="0">
              <a:schemeClr val="accent2">
                <a:hueOff val="2529934"/>
                <a:satOff val="-47862"/>
                <a:lumOff val="-333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529934"/>
                <a:satOff val="-47862"/>
                <a:lumOff val="-3334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2529934"/>
                <a:satOff val="-47862"/>
                <a:lumOff val="-3334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4" tIns="124843" rIns="61614" bIns="12484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</a:p>
      </dsp:txBody>
      <dsp:txXfrm>
        <a:off x="0" y="4021578"/>
        <a:ext cx="1164353" cy="12638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FFE95-FC76-1C40-A33D-54D27116E95F}">
      <dsp:nvSpPr>
        <dsp:cNvPr id="0" name=""/>
        <dsp:cNvSpPr/>
      </dsp:nvSpPr>
      <dsp:spPr>
        <a:xfrm>
          <a:off x="3124" y="1446606"/>
          <a:ext cx="1471914" cy="14719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1F3F5-9210-8A42-9DC7-7F67BED25B5D}">
      <dsp:nvSpPr>
        <dsp:cNvPr id="0" name=""/>
        <dsp:cNvSpPr/>
      </dsp:nvSpPr>
      <dsp:spPr>
        <a:xfrm>
          <a:off x="242738" y="2329754"/>
          <a:ext cx="1471914" cy="147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 Source Tools &amp; Methods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Digital Recognizer</a:t>
          </a:r>
          <a:endParaRPr lang="en-US" sz="1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Reading License Plates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Tesseract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849" y="2372865"/>
        <a:ext cx="1385692" cy="1385692"/>
      </dsp:txXfrm>
    </dsp:sp>
    <dsp:sp modelId="{A042ACB7-BDF6-3448-B3B7-283E3C319469}">
      <dsp:nvSpPr>
        <dsp:cNvPr id="0" name=""/>
        <dsp:cNvSpPr/>
      </dsp:nvSpPr>
      <dsp:spPr>
        <a:xfrm>
          <a:off x="1758561" y="2005722"/>
          <a:ext cx="283523" cy="353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58561" y="2076458"/>
        <a:ext cx="198466" cy="212208"/>
      </dsp:txXfrm>
    </dsp:sp>
    <dsp:sp modelId="{C4D851E7-BC70-9D42-8CB2-1433621C002C}">
      <dsp:nvSpPr>
        <dsp:cNvPr id="0" name=""/>
        <dsp:cNvSpPr/>
      </dsp:nvSpPr>
      <dsp:spPr>
        <a:xfrm>
          <a:off x="2285104" y="1446606"/>
          <a:ext cx="1471914" cy="14719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3CF8D-8A9D-7C47-86B6-C1BA83B58AC0}">
      <dsp:nvSpPr>
        <dsp:cNvPr id="0" name=""/>
        <dsp:cNvSpPr/>
      </dsp:nvSpPr>
      <dsp:spPr>
        <a:xfrm>
          <a:off x="2524718" y="2329754"/>
          <a:ext cx="1471914" cy="147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Tesseract OR CNN?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Read from speed limit signs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Ability to recognize digits</a:t>
          </a:r>
        </a:p>
      </dsp:txBody>
      <dsp:txXfrm>
        <a:off x="2567829" y="2372865"/>
        <a:ext cx="1385692" cy="1385692"/>
      </dsp:txXfrm>
    </dsp:sp>
    <dsp:sp modelId="{5CDC95DA-DAFD-4A4E-BA52-A93C5B674D51}">
      <dsp:nvSpPr>
        <dsp:cNvPr id="0" name=""/>
        <dsp:cNvSpPr/>
      </dsp:nvSpPr>
      <dsp:spPr>
        <a:xfrm>
          <a:off x="4040542" y="2005722"/>
          <a:ext cx="283523" cy="353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40542" y="2076458"/>
        <a:ext cx="198466" cy="212208"/>
      </dsp:txXfrm>
    </dsp:sp>
    <dsp:sp modelId="{90734F5F-6030-AF40-A488-14EBCB702C1B}">
      <dsp:nvSpPr>
        <dsp:cNvPr id="0" name=""/>
        <dsp:cNvSpPr/>
      </dsp:nvSpPr>
      <dsp:spPr>
        <a:xfrm>
          <a:off x="4567085" y="1446606"/>
          <a:ext cx="1471914" cy="14719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B8C37-1D25-F04E-B80C-D78BA15721AC}">
      <dsp:nvSpPr>
        <dsp:cNvPr id="0" name=""/>
        <dsp:cNvSpPr/>
      </dsp:nvSpPr>
      <dsp:spPr>
        <a:xfrm>
          <a:off x="4806699" y="2329754"/>
          <a:ext cx="1471914" cy="147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Classifies speed limit signs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Poor performance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Needs more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9810" y="2372865"/>
        <a:ext cx="1385692" cy="13856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DC81A-D570-407A-98F9-8DFB3B7353E4}">
      <dsp:nvSpPr>
        <dsp:cNvPr id="0" name=""/>
        <dsp:cNvSpPr/>
      </dsp:nvSpPr>
      <dsp:spPr>
        <a:xfrm>
          <a:off x="266934" y="0"/>
          <a:ext cx="5287897" cy="528789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5FD548-4863-42A6-853B-0BB4C8E607CC}">
      <dsp:nvSpPr>
        <dsp:cNvPr id="0" name=""/>
        <dsp:cNvSpPr/>
      </dsp:nvSpPr>
      <dsp:spPr>
        <a:xfrm>
          <a:off x="769284" y="502350"/>
          <a:ext cx="2062280" cy="2062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More information on European traffic signs than U.S.</a:t>
          </a:r>
        </a:p>
      </dsp:txBody>
      <dsp:txXfrm>
        <a:off x="869956" y="603022"/>
        <a:ext cx="1860936" cy="1860936"/>
      </dsp:txXfrm>
    </dsp:sp>
    <dsp:sp modelId="{4CD563E8-83FF-4447-85DB-6289EB6CCEB1}">
      <dsp:nvSpPr>
        <dsp:cNvPr id="0" name=""/>
        <dsp:cNvSpPr/>
      </dsp:nvSpPr>
      <dsp:spPr>
        <a:xfrm>
          <a:off x="2990201" y="502350"/>
          <a:ext cx="2062280" cy="2062280"/>
        </a:xfrm>
        <a:prstGeom prst="roundRect">
          <a:avLst/>
        </a:prstGeom>
        <a:gradFill rotWithShape="0">
          <a:gsLst>
            <a:gs pos="0">
              <a:schemeClr val="accent2">
                <a:hueOff val="843311"/>
                <a:satOff val="-15954"/>
                <a:lumOff val="-111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843311"/>
                <a:satOff val="-15954"/>
                <a:lumOff val="-111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843311"/>
                <a:satOff val="-15954"/>
                <a:lumOff val="-111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Noisy images</a:t>
          </a:r>
        </a:p>
      </dsp:txBody>
      <dsp:txXfrm>
        <a:off x="3090873" y="603022"/>
        <a:ext cx="1860936" cy="1860936"/>
      </dsp:txXfrm>
    </dsp:sp>
    <dsp:sp modelId="{8282E5AE-05BB-41BE-91B5-64A2E59AED39}">
      <dsp:nvSpPr>
        <dsp:cNvPr id="0" name=""/>
        <dsp:cNvSpPr/>
      </dsp:nvSpPr>
      <dsp:spPr>
        <a:xfrm>
          <a:off x="769284" y="2723267"/>
          <a:ext cx="2062280" cy="2062280"/>
        </a:xfrm>
        <a:prstGeom prst="roundRect">
          <a:avLst/>
        </a:prstGeom>
        <a:gradFill rotWithShape="0">
          <a:gsLst>
            <a:gs pos="0">
              <a:schemeClr val="accent2">
                <a:hueOff val="1686623"/>
                <a:satOff val="-31908"/>
                <a:lumOff val="-222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686623"/>
                <a:satOff val="-31908"/>
                <a:lumOff val="-222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686623"/>
                <a:satOff val="-31908"/>
                <a:lumOff val="-222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Environment setup</a:t>
          </a:r>
        </a:p>
      </dsp:txBody>
      <dsp:txXfrm>
        <a:off x="869956" y="2823939"/>
        <a:ext cx="1860936" cy="1860936"/>
      </dsp:txXfrm>
    </dsp:sp>
    <dsp:sp modelId="{1F497BDF-2358-4A12-B842-B74193E1F783}">
      <dsp:nvSpPr>
        <dsp:cNvPr id="0" name=""/>
        <dsp:cNvSpPr/>
      </dsp:nvSpPr>
      <dsp:spPr>
        <a:xfrm>
          <a:off x="2990201" y="2723267"/>
          <a:ext cx="2062280" cy="2062280"/>
        </a:xfrm>
        <a:prstGeom prst="roundRect">
          <a:avLst/>
        </a:prstGeom>
        <a:gradFill rotWithShape="0">
          <a:gsLst>
            <a:gs pos="0">
              <a:schemeClr val="accent2">
                <a:hueOff val="2529934"/>
                <a:satOff val="-47862"/>
                <a:lumOff val="-333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529934"/>
                <a:satOff val="-47862"/>
                <a:lumOff val="-3334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2529934"/>
                <a:satOff val="-47862"/>
                <a:lumOff val="-3334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Computing power</a:t>
          </a:r>
        </a:p>
      </dsp:txBody>
      <dsp:txXfrm>
        <a:off x="3090873" y="2823939"/>
        <a:ext cx="1860936" cy="1860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hyperlink" Target="https://www.kaggle.com/shaktip258/cropped-speed-limit-sig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EDCE1932-E35F-492B-81B5-F2D8CB79F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6740" y="321731"/>
            <a:ext cx="3477458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D5D046-4846-7440-AD0D-EE0BF680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U.S. Speed Limit 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49876-0CC0-C347-B032-8C00D1591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SHAKTI PATEL, REVANTH CHALLURU, HARICESH RATNAHARAN, GRISHMA KALIDINDI, DAVID TRACCARELLA</a:t>
            </a:r>
          </a:p>
        </p:txBody>
      </p:sp>
    </p:spTree>
    <p:extLst>
      <p:ext uri="{BB962C8B-B14F-4D97-AF65-F5344CB8AC3E}">
        <p14:creationId xmlns:p14="http://schemas.microsoft.com/office/powerpoint/2010/main" val="414984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35AE-9E52-F04C-A209-C7E269E1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Challenges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B58E5BF-A93C-4240-9B71-9507C5E67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8319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45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CB61FC-F7B2-42E3-94A6-9F9E875FE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F43268-7A07-411A-9E92-194852C81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927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E398-7BE0-3F4C-BE4A-C4DE77DC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88F54E16-1DD8-46A8-B80C-C039CC64F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37786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30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F3D731-F0D7-4EBB-8545-D5035BFD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A5E8-0118-4768-9EAE-CAE5C75C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According to NHTSA, speeding accounted for 27% of all traffic fatalities in 2016</a:t>
            </a:r>
          </a:p>
          <a:p>
            <a:pPr lvl="1"/>
            <a:r>
              <a:rPr lang="en-US" dirty="0"/>
              <a:t>An increase from 5.6% in 2015</a:t>
            </a:r>
          </a:p>
          <a:p>
            <a:r>
              <a:rPr lang="en-US" dirty="0"/>
              <a:t>Increased interest &amp; development in computer vision capabilities for autonomous vehicles</a:t>
            </a:r>
          </a:p>
          <a:p>
            <a:r>
              <a:rPr lang="en-US" dirty="0"/>
              <a:t>Dynamically detect and read speed limit signs to improve alert system &amp; encourage safer driving practices</a:t>
            </a:r>
          </a:p>
        </p:txBody>
      </p:sp>
    </p:spTree>
    <p:extLst>
      <p:ext uri="{BB962C8B-B14F-4D97-AF65-F5344CB8AC3E}">
        <p14:creationId xmlns:p14="http://schemas.microsoft.com/office/powerpoint/2010/main" val="1547183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5E94-6507-9043-AA2C-FF00199A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3CD20DEA-592D-416D-A410-22185DC05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29456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23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35AE-9E52-F04C-A209-C7E269E1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DC6ED8E5-BFCE-4380-88C5-A95F30BE1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287964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26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35AE-9E52-F04C-A209-C7E269E1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Timeline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187A28-11DB-3849-87BA-9E237E96A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03578"/>
              </p:ext>
            </p:extLst>
          </p:nvPr>
        </p:nvGraphicFramePr>
        <p:xfrm>
          <a:off x="2858520" y="804862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94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87B1A82-A943-644C-8B4E-3494B08D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 Recognizer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38B6CCC-907D-F14C-8C16-B8698B6E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3"/>
          <a:stretch/>
        </p:blipFill>
        <p:spPr>
          <a:xfrm>
            <a:off x="3115818" y="1930398"/>
            <a:ext cx="2974965" cy="3908697"/>
          </a:xfrm>
          <a:prstGeom prst="rect">
            <a:avLst/>
          </a:prstGeom>
        </p:spPr>
      </p:pic>
      <p:pic>
        <p:nvPicPr>
          <p:cNvPr id="7" name="Picture 6" descr="A picture containing indoor, person, object, clock&#10;&#10;Description automatically generated">
            <a:extLst>
              <a:ext uri="{FF2B5EF4-FFF2-40B4-BE49-F238E27FC236}">
                <a16:creationId xmlns:a16="http://schemas.microsoft.com/office/drawing/2014/main" id="{72A7014A-2088-6E4C-AA00-E8C58FA4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16" y="1933459"/>
            <a:ext cx="3252275" cy="39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16A049D-B607-804B-B54C-C98BBB85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B30AE-8048-6A49-93D1-769B2018C90F}"/>
              </a:ext>
            </a:extLst>
          </p:cNvPr>
          <p:cNvSpPr txBox="1"/>
          <p:nvPr/>
        </p:nvSpPr>
        <p:spPr>
          <a:xfrm>
            <a:off x="2271078" y="1904393"/>
            <a:ext cx="34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expected  it to do 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1A01CC-E701-DB4C-903D-81C7148C1CF0}"/>
              </a:ext>
            </a:extLst>
          </p:cNvPr>
          <p:cNvSpPr txBox="1"/>
          <p:nvPr/>
        </p:nvSpPr>
        <p:spPr>
          <a:xfrm>
            <a:off x="6873490" y="1904393"/>
            <a:ext cx="34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it actually did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10822-A48F-BF41-BF92-E31896CA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88"/>
          <a:stretch/>
        </p:blipFill>
        <p:spPr>
          <a:xfrm>
            <a:off x="2341184" y="4363646"/>
            <a:ext cx="3963160" cy="649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8814E-521D-E740-8197-41C361D1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67" y="2573321"/>
            <a:ext cx="3175000" cy="15875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F94A58-003D-6742-9495-F535E91007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20"/>
          <a:stretch/>
        </p:blipFill>
        <p:spPr>
          <a:xfrm>
            <a:off x="6608378" y="2403287"/>
            <a:ext cx="4788284" cy="1573051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0C767D-5ACD-7949-8656-105E1F600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566" y="4363645"/>
            <a:ext cx="4737096" cy="1650658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3FD46C3D-50E6-EA40-8424-ACEF4505C8FD}"/>
              </a:ext>
            </a:extLst>
          </p:cNvPr>
          <p:cNvSpPr/>
          <p:nvPr/>
        </p:nvSpPr>
        <p:spPr>
          <a:xfrm>
            <a:off x="6545902" y="3658666"/>
            <a:ext cx="2741789" cy="3617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485E8FDA-BBBB-2643-B9E9-A9EDC1242392}"/>
              </a:ext>
            </a:extLst>
          </p:cNvPr>
          <p:cNvSpPr/>
          <p:nvPr/>
        </p:nvSpPr>
        <p:spPr>
          <a:xfrm>
            <a:off x="6584663" y="5677430"/>
            <a:ext cx="2741789" cy="369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4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1B4AB5F-1210-7748-9FDA-C326BADB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Our own TensorFlow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538A-FF63-0240-9CC2-0103A6245965}"/>
              </a:ext>
            </a:extLst>
          </p:cNvPr>
          <p:cNvSpPr txBox="1"/>
          <p:nvPr/>
        </p:nvSpPr>
        <p:spPr>
          <a:xfrm>
            <a:off x="3201601" y="2071944"/>
            <a:ext cx="55475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decent dataset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https://www.kaggle.com/shaktip258/cropped-speed-limit-signs</a:t>
            </a:r>
            <a:endParaRPr lang="en-US" sz="1400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 classification model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Classifies images of speed limit signs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High accuracy, low precision/recall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Roadblocks &amp; Challenges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Quantity of data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Finetuning the model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A328F-DBAC-F34B-AB67-304A852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90" y="4387102"/>
            <a:ext cx="2055223" cy="1541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B6E9D-7455-334F-B5B6-CF4E5A2A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806" y="338138"/>
            <a:ext cx="13589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954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Rockwell</vt:lpstr>
      <vt:lpstr>Times New Roman</vt:lpstr>
      <vt:lpstr>Wingdings</vt:lpstr>
      <vt:lpstr>Atlas</vt:lpstr>
      <vt:lpstr>Classifying U.S. Speed Limit Signs</vt:lpstr>
      <vt:lpstr>Agenda</vt:lpstr>
      <vt:lpstr>The Problem</vt:lpstr>
      <vt:lpstr>Research</vt:lpstr>
      <vt:lpstr>Our Approach</vt:lpstr>
      <vt:lpstr>Timeline</vt:lpstr>
      <vt:lpstr>Digit Recognizer</vt:lpstr>
      <vt:lpstr>Tesseract</vt:lpstr>
      <vt:lpstr>Our own TensorFlow model</vt:lpstr>
      <vt:lpstr>Other 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U.S. Speed Limit Signs</dc:title>
  <dc:creator>Grishma Varma</dc:creator>
  <cp:lastModifiedBy>Grishma Varma</cp:lastModifiedBy>
  <cp:revision>1</cp:revision>
  <dcterms:created xsi:type="dcterms:W3CDTF">2018-12-05T20:29:06Z</dcterms:created>
  <dcterms:modified xsi:type="dcterms:W3CDTF">2018-12-05T20:35:48Z</dcterms:modified>
</cp:coreProperties>
</file>