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Nunit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4" y="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40709023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40709023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40709023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40709023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0709023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40709023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0709023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0709023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095866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095866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4095866f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4095866f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40709023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40709023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4095866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4095866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4095866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4095866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40709023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40709023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40709023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40709023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40709023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40709023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4095866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4095866f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4070902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4070902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vrr.ucsd.edu/LISA/lisa-traffic-sign-datase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ecognizing-traffic-signs-with-over-98-accuracy-using-deep-learning-86737aedc2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topics/traffic-sign-recognition" TargetMode="External"/><Relationship Id="rId5" Type="http://schemas.openxmlformats.org/officeDocument/2006/relationships/hyperlink" Target="https://universalflowuniversity.com/Books/Computer%20Programming/Computer%20Vision%20and%20Image%20Processing/OpenCV%20with%20Python%20Blueprints_%20Design%20and%20develop%20advanced%20computer%20vision%20projects%20using%20OpenCV%20with%20Python.pdf" TargetMode="External"/><Relationship Id="rId4" Type="http://schemas.openxmlformats.org/officeDocument/2006/relationships/hyperlink" Target="https://medium.com/@waleedka/traffic-sign-recognition-with-tensorflow-629dffc391a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Speed Limit Sign Detection &amp; Recognition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Literature Review</a:t>
            </a:r>
            <a:endParaRPr sz="30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819150" y="707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Tesla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819150" y="1636900"/>
            <a:ext cx="7505700" cy="28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2017, with version 8.0 of its software, Tesla employs a video camera, image-processing software, and radar that uses a crowdsourcing system called “fleet learning” to navigate driving on the highway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Before update, radar wasn’t used as part of the primary system for autopiloting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HARDWARE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8 surround cameras providing 360 degrees of visibility around the car at up to 250 meters of range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12 updated ultrasonic sensors complement the vision, allowing for detection of both hard and soft objects at nearly twice the distance of the prior system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Forward-facing radar with enhanced processing provides additional data about the world on a redundant wavelength that is able to see through heavy rain, fog, dust and even the car ahead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Onboard computer runs a Tesla-developed neural net for vision, sonar and radar processing software</a:t>
            </a:r>
            <a:endParaRPr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provides a view of the world that a driver alone cannot access, seeing in every direction simultaneously, and on wavelengths that go far beyond the human senses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Tesla - Camera System</a:t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120" y="1885950"/>
            <a:ext cx="493776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</a:t>
            </a: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body" idx="1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hardware and data solutions to suppliers and automobile manufacturers for implementing computer vision into their vehicles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DRIVE AGX - a scalable, open autonomous vehicle computing platform that serves as the brain for autonomous vehicles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DRIVE software enables key self-driving functionalities such as sensor fusion and perception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 full-stack solution for developing applications for autonomous driving and user experience</a:t>
            </a:r>
            <a:endParaRPr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Frameworks</a:t>
            </a:r>
            <a:endParaRPr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Source Packages</a:t>
            </a:r>
            <a:endParaRPr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Compilers</a:t>
            </a:r>
            <a:endParaRPr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Libraries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Vaisala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RoadAI system that monitors signs and traffic with video recording</a:t>
            </a:r>
            <a:endParaRPr/>
          </a:p>
          <a:p>
            <a:pPr marL="9144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System goes through a video feed and detects a sign many times</a:t>
            </a:r>
            <a:endParaRPr/>
          </a:p>
          <a:p>
            <a:pPr marL="9144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Uses a video based, 3D point cloud system to localize all detection to a single position</a:t>
            </a:r>
            <a:endParaRPr/>
          </a:p>
          <a:p>
            <a:pPr marL="9144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filters out any incorrect detections using computer vision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RoadAI system is for those who need to monitor signs and traffic arrangements with a simple mobile video recording system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Combines the use of digital maps and smartphones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RISP</a:t>
            </a: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body" idx="1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company that focuses on image processing and computer vision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automotive field, they have created a traffic signs detections software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Software detects a road sign at a distance and using machine learning and two classifiers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 determines if it’s a speed limit sign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if it’s a speed limit sign, it determines what that limit 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Literature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</a:t>
            </a:r>
            <a:r>
              <a:rPr lang="en-US" dirty="0"/>
              <a:t>Literature</a:t>
            </a:r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project focuses on employing computer vision and machine techniques to detect speed limit and read the limits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issue - Many researchers used a European traffic sign dataset to build their programs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Scholars creating traffic sign recognition systems (TSR) that focus on differentiating the various signs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Few of them take it a step further by identifying the numbers on the speed limit signs.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Looking at academic literature helped us find out dataset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Researchers employed a variety of computer vision techniques, including edge detection using Hough transform to detect rectangles, Integral &amp;amp; Aggregate Channel features, Fast Radial Symmetry (FRS), thresholding for determining the actual speed limit values,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</a:t>
            </a:r>
            <a:r>
              <a:rPr lang="en-US" dirty="0"/>
              <a:t>Literature</a:t>
            </a:r>
            <a:endParaRPr dirty="0"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819150" y="1838325"/>
            <a:ext cx="7505700" cy="26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to speed limit signs being monochrome with a white background, it’s hard to detect them with color-based approaches and produces mixed results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commonly used traffic sign detector created to date is the Fast Radial Symmetry detector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voting-based detector that works directly on the edges of an image that can be extended to find rectangles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researchers used computer vision-based detection techniques for detecting the signs and then used modeling techniques such as neural networks and SVM to create the recognition algorithm that reads the text on the signs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the research: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a shape/ edge-based detection algorithm to detect the speed limit signs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neural network (using TensorFlow or scikit-learn) OR machine learning algorithm (SVM) to train the model to determine the limit 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Publicly Available Data Tools, &amp;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819150" y="700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- Python</a:t>
            </a: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819150" y="1652550"/>
            <a:ext cx="7505700" cy="27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interpreted high-level programming language for general-purpose programming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by Guido van Rossum and first released in 1991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philosophy that emphasizes code readability, and a syntax that allows programmers to express concepts in fewer lines of code, notably using significant white space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features a dynamic type system and automatic memory management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multiple programming paradigms, including object-oriented, imperative, functional and procedural, and has large and comprehensive standard libraries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has many image intensive libraries like Python Imaging Library, VTK and Maya 3D Visualization Toolkits, Numeric Python, Scientific Python and many other tools available for numeric and scientific applications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819150" y="700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body" idx="1"/>
          </p:nvPr>
        </p:nvSpPr>
        <p:spPr>
          <a:xfrm>
            <a:off x="819150" y="16525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LISA Traffic Sign Dataset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 sz="1300" u="sng">
                <a:solidFill>
                  <a:schemeClr val="accent5"/>
                </a:solidFill>
                <a:hlinkClick r:id="rId3"/>
              </a:rPr>
              <a:t>http://cvrr.ucsd.edu/LISA/lisa-traffic-sign-dataset.html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a set of videos and annotated frames containing US traffic signs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Each sign is annotated with sign type, position, size, occluded (yes/no), on side road (yes/no), all of which are in plain text .csv files</a:t>
            </a:r>
            <a:endParaRPr sz="1300"/>
          </a:p>
          <a:p>
            <a:pPr marL="914400" lvl="1" indent="-3111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○"/>
            </a:pPr>
            <a:r>
              <a:rPr lang="en" sz="1300"/>
              <a:t>Additionally, it includes a set of Python tools to handle the annotations and easily extract relevant signs from the dataset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819150" y="731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https://towardsdatascience.com/recognizing-traffic-signs-with-over-98-accuracy-using-deep-learning-86737aedc2ab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https://medium.com/@waleedka/traffic-sign-recognition-with-tensorflow-629dffc391a6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5"/>
              </a:rPr>
              <a:t>https://universalflowuniversity.com/Books/Computer%20Programming/Computer%20Vision%20and%20Image%20Processing/OpenCV%20with%20Python%20Blueprints_%20Design%20and%20develop%20advanced%20computer%20vision%20projects%20using%20OpenCV%20with%20Python.pdf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6"/>
              </a:rPr>
              <a:t>https://github.com/topics/traffic-sign-recognition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Solutions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</Words>
  <Application>Microsoft Office PowerPoint</Application>
  <PresentationFormat>On-screen Show (16:9)</PresentationFormat>
  <Paragraphs>73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Nunito</vt:lpstr>
      <vt:lpstr>Arial</vt:lpstr>
      <vt:lpstr>Calibri</vt:lpstr>
      <vt:lpstr>Shift</vt:lpstr>
      <vt:lpstr>Speed Limit Sign Detection &amp; Recognition Literature Review</vt:lpstr>
      <vt:lpstr>Academic Literature</vt:lpstr>
      <vt:lpstr>Academic Literature</vt:lpstr>
      <vt:lpstr>Academic Literature</vt:lpstr>
      <vt:lpstr>Publicly Available Data Tools, &amp; Code</vt:lpstr>
      <vt:lpstr>Programming Language - Python</vt:lpstr>
      <vt:lpstr>Data</vt:lpstr>
      <vt:lpstr>Code</vt:lpstr>
      <vt:lpstr>Industry Solutions</vt:lpstr>
      <vt:lpstr>Tesla</vt:lpstr>
      <vt:lpstr>Tesla - Camera System</vt:lpstr>
      <vt:lpstr>Nvidia</vt:lpstr>
      <vt:lpstr>Vaisala</vt:lpstr>
      <vt:lpstr>RISP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Limit Sign Detection &amp; Recognition Literature Review</dc:title>
  <cp:lastModifiedBy>Revanth C</cp:lastModifiedBy>
  <cp:revision>2</cp:revision>
  <dcterms:modified xsi:type="dcterms:W3CDTF">2018-10-18T03:30:55Z</dcterms:modified>
</cp:coreProperties>
</file>