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5"/>
  </p:sldMasterIdLst>
  <p:notesMasterIdLst>
    <p:notesMasterId r:id="rId19"/>
  </p:notesMasterIdLst>
  <p:handoutMasterIdLst>
    <p:handoutMasterId r:id="rId17"/>
  </p:handoutMasterIdLst>
  <p:sldIdLst>
    <p:sldId id="269" r:id="rId21"/>
    <p:sldId id="273" r:id="rId22"/>
    <p:sldId id="274" r:id="rId23"/>
    <p:sldId id="275" r:id="rId24"/>
    <p:sldId id="270" r:id="rId25"/>
    <p:sldId id="271" r:id="rId26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D38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>
        <p:scale>
          <a:sx n="80" d="100"/>
          <a:sy n="80" d="100"/>
        </p:scale>
        <p:origin x="-540" y="-25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1" snapToObjects="1">
      <p:cViewPr varScale="1">
        <p:scale>
          <a:sx n="70" d="100"/>
          <a:sy n="70" d="100"/>
        </p:scale>
        <p:origin x="-3294" y="-102"/>
      </p:cViewPr>
      <p:guideLst>
        <p:guide orient="horz" pos="2158"/>
        <p:guide pos="287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handoutMaster" Target="handoutMasters/handoutMaster1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5912225441.png"></Relationship><Relationship Id="rId2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853261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6113257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1420259650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53417241.png"></Relationship><Relationship Id="rId2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3D3844"/>
                </a:solidFill>
                <a:latin typeface="맑은 고딕" charset="0"/>
                <a:ea typeface="맑은 고딕" charset="0"/>
              </a:rPr>
              <a:t>디자인리서치 - OKKY(https://okky.kr/)</a:t>
            </a:r>
            <a:endParaRPr lang="ko-KR" altLang="en-US" sz="1800" cap="none" dirty="0" smtClean="0" b="1" strike="noStrike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 rot="0">
            <a:off x="4720590" y="2117725"/>
            <a:ext cx="4192905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메뉴바가 죄측에 붙어 있어 스크롤을 내려도 다른 메뉴로 이동이 편리하다</a:t>
            </a:r>
            <a:endParaRPr lang="ko-KR" altLang="en-US" sz="1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25" name="그림 24" descr="C:/Users/tang woo/AppData/Roaming/PolarisOffice/ETemp/7024_11832752/fImage59122254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6870" y="2112645"/>
            <a:ext cx="4067175" cy="47294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07010" y="116840"/>
            <a:ext cx="8830310" cy="5689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3D3844"/>
                </a:solidFill>
                <a:latin typeface="맑은 고딕" charset="0"/>
                <a:ea typeface="맑은 고딕" charset="0"/>
              </a:rPr>
              <a:t>디자인리서치 - OKKY(https://okky.kr/)</a:t>
            </a:r>
            <a:endParaRPr lang="ko-KR" altLang="en-US" sz="1800" cap="none" dirty="0" smtClean="0" b="1" strike="noStrike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598170" y="1527175"/>
            <a:ext cx="173863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00"/>
                </a:solidFill>
                <a:latin typeface="맑은 고딕" charset="0"/>
                <a:ea typeface="맑은 고딕" charset="0"/>
              </a:rPr>
              <a:t>강점(Strength)</a:t>
            </a:r>
            <a:endParaRPr lang="ko-KR" altLang="en-US" sz="1800" cap="none" dirty="0" smtClean="0" b="1" strike="noStrike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6050280" y="2245360"/>
            <a:ext cx="27660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tang woo/AppData/Roaming/PolarisOffice/ETemp/7024_11832752/fImage9853261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2455" y="2124075"/>
            <a:ext cx="2419985" cy="2229485"/>
          </a:xfrm>
          <a:prstGeom prst="rect"/>
          <a:noFill/>
        </p:spPr>
      </p:pic>
      <p:sp>
        <p:nvSpPr>
          <p:cNvPr id="28" name="텍스트 상자 27"/>
          <p:cNvSpPr txBox="1">
            <a:spLocks/>
          </p:cNvSpPr>
          <p:nvPr/>
        </p:nvSpPr>
        <p:spPr>
          <a:xfrm rot="0">
            <a:off x="3317240" y="2127885"/>
            <a:ext cx="5064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게시글의 앞에 추천도에 따라 색이 입혀져 있어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원하는 목적의 게시글을 빠르게 볼수있다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07010" y="116840"/>
            <a:ext cx="8830310" cy="5689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3D3844"/>
                </a:solidFill>
                <a:latin typeface="맑은 고딕" charset="0"/>
                <a:ea typeface="맑은 고딕" charset="0"/>
              </a:rPr>
              <a:t>디자인리서치 - OKKY(https://okky.kr/)</a:t>
            </a:r>
            <a:endParaRPr lang="ko-KR" altLang="en-US" sz="1800" cap="none" dirty="0" smtClean="0" b="1" strike="noStrike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0">
            <a:off x="598170" y="1311275"/>
            <a:ext cx="188214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00"/>
                </a:solidFill>
                <a:latin typeface="맑은 고딕" charset="0"/>
                <a:ea typeface="맑은 고딕" charset="0"/>
              </a:rPr>
              <a:t>약점(Weakness)</a:t>
            </a:r>
            <a:endParaRPr lang="ko-KR" altLang="en-US" sz="1800" cap="none" dirty="0" smtClean="0" b="1" strike="noStrike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 descr="C:/Users/tang woo/AppData/Roaming/PolarisOffice/ETemp/7024_11832752/fImage76113257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3090" y="1806575"/>
            <a:ext cx="4923155" cy="4749165"/>
          </a:xfrm>
          <a:prstGeom prst="rect"/>
          <a:noFill/>
        </p:spPr>
      </p:pic>
      <p:sp>
        <p:nvSpPr>
          <p:cNvPr id="25" name="텍스트 상자 24"/>
          <p:cNvSpPr txBox="1">
            <a:spLocks/>
          </p:cNvSpPr>
          <p:nvPr/>
        </p:nvSpPr>
        <p:spPr>
          <a:xfrm rot="0">
            <a:off x="5848350" y="1806575"/>
            <a:ext cx="30556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게시판의 크기가 각각 달라 중요도가 떨어져 보인다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07010" y="116840"/>
            <a:ext cx="8830310" cy="5689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3D3844"/>
                </a:solidFill>
                <a:latin typeface="맑은 고딕" charset="0"/>
                <a:ea typeface="맑은 고딕" charset="0"/>
              </a:rPr>
              <a:t>디자인리서치 - OKKY(https://okky.kr/)</a:t>
            </a:r>
            <a:endParaRPr lang="ko-KR" altLang="en-US" sz="1800" cap="none" dirty="0" smtClean="0" b="1" strike="noStrike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0">
            <a:off x="610235" y="1224915"/>
            <a:ext cx="1882140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FF00"/>
                </a:solidFill>
                <a:latin typeface="맑은 고딕" charset="0"/>
                <a:ea typeface="맑은 고딕" charset="0"/>
              </a:rPr>
              <a:t>약점(Weakness)</a:t>
            </a:r>
            <a:endParaRPr lang="ko-KR" altLang="en-US" sz="1800" cap="none" dirty="0" smtClean="0" b="1" strike="noStrike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 descr="C:/Users/tang woo/AppData/Roaming/PolarisOffice/ETemp/7024_11832752/fImage41420259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965" y="1794510"/>
            <a:ext cx="1578610" cy="4921885"/>
          </a:xfrm>
          <a:prstGeom prst="rect"/>
          <a:noFill/>
        </p:spPr>
      </p:pic>
      <p:sp>
        <p:nvSpPr>
          <p:cNvPr id="25" name="텍스트 상자 24"/>
          <p:cNvSpPr txBox="1">
            <a:spLocks/>
          </p:cNvSpPr>
          <p:nvPr/>
        </p:nvSpPr>
        <p:spPr>
          <a:xfrm rot="0">
            <a:off x="2318385" y="1795145"/>
            <a:ext cx="65976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광고의 배치가 난잡하여 관련된 사이트의 링크를 지나칠수있다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87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4" name="그림 3" descr="C:/Users/tang woo/AppData/Roaming/PolarisOffice/ETemp/8176_2260720/fImage1534172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4860" y="1283970"/>
            <a:ext cx="7905115" cy="532574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R&amp;D</Company>
  <DocSecurity>0</DocSecurity>
  <HyperlinksChanged>false</HyperlinksChanged>
  <Lines>0</Lines>
  <LinksUpToDate>false</LinksUpToDate>
  <Pages>6</Pages>
  <Paragraphs>116</Paragraphs>
  <Words>388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Corporation</dc:creator>
  <cp:lastModifiedBy>tang woo</cp:lastModifiedBy>
  <dc:title>PowerPoint 프레젠테이션</dc:title>
  <dcterms:modified xsi:type="dcterms:W3CDTF">2018-07-23T07:57:43Z</dcterms:modified>
</cp:coreProperties>
</file>