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omments/modernComment_4472_D7D7F4F6.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FD5660_6D3530CD.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71" r:id="rId5"/>
    <p:sldMasterId id="2147483983" r:id="rId6"/>
    <p:sldMasterId id="2147483826" r:id="rId7"/>
  </p:sldMasterIdLst>
  <p:notesMasterIdLst>
    <p:notesMasterId r:id="rId27"/>
  </p:notesMasterIdLst>
  <p:handoutMasterIdLst>
    <p:handoutMasterId r:id="rId28"/>
  </p:handoutMasterIdLst>
  <p:sldIdLst>
    <p:sldId id="17484" r:id="rId8"/>
    <p:sldId id="2147309153" r:id="rId9"/>
    <p:sldId id="17522" r:id="rId10"/>
    <p:sldId id="2147468388" r:id="rId11"/>
    <p:sldId id="2147309105" r:id="rId12"/>
    <p:sldId id="2147468290" r:id="rId13"/>
    <p:sldId id="2147468330" r:id="rId14"/>
    <p:sldId id="2147468384" r:id="rId15"/>
    <p:sldId id="2147468389" r:id="rId16"/>
    <p:sldId id="2147468387" r:id="rId17"/>
    <p:sldId id="2147309144" r:id="rId18"/>
    <p:sldId id="2147309147" r:id="rId19"/>
    <p:sldId id="2147309148" r:id="rId20"/>
    <p:sldId id="2147309145" r:id="rId21"/>
    <p:sldId id="2147309149" r:id="rId22"/>
    <p:sldId id="2147309152" r:id="rId23"/>
    <p:sldId id="2147309146" r:id="rId24"/>
    <p:sldId id="2147309151" r:id="rId25"/>
    <p:sldId id="175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0E7C02-A81D-BA58-896E-49B748362EFD}" name="Colin Bradford" initials="CB" userId="S::colin.bradford@blueprism.com::f588a7f8-71ae-4781-bd33-c0604a349550" providerId="AD"/>
  <p188:author id="{B27C4204-21D5-1A10-C837-3A969B1EB721}" name="Danny Major" initials="DM" userId="S::danny.major@blueprism.com::c4e09772-cd4a-4753-8dfd-78093027b8bb" providerId="AD"/>
  <p188:author id="{A1B87809-E8DA-9B4C-99BD-7FC7764E795C}" name="Kam Star" initials="KS" userId="S::kam.star@blueprism.com::ed00e40e-6044-497b-aeba-76b47ede5c8b" providerId="AD"/>
  <p188:author id="{64810D17-8D21-93CE-4CC1-6E77DED81273}" name="Tom Blackburn" initials="TB" userId="S::tom.blackburn@blueprism.com::dcdc6fbc-03b4-486a-a16b-d834d22ea8a2" providerId="AD"/>
  <p188:author id="{82AAF621-4B55-B150-6F13-AF0375BA6FCC}" name="Kam Star" initials="KS" userId="Kam Star" providerId="None"/>
  <p188:author id="{A051432F-04FC-5E65-F1F8-C212AC5A20E2}" name="Cristina Saretti" initials="CS" userId="Cristina Saretti" providerId="None"/>
  <p188:author id="{46CF4E30-EF4C-19E3-F696-FA27E69B8E0C}" name="Miguel Fernandes Rodrigues" initials="MFR" userId="S::mfernan2@ssnc-corp.global::c918165c-f9e0-45bd-8adb-60ee71871025" providerId="AD"/>
  <p188:author id="{5B26E547-684F-8AFE-ABEB-199062270CDE}" name="Matt Tarnawsky" initials="MT" userId="S::matt.tarnawsky@blueprism.com::0a9d9083-e7aa-4f49-99d0-3eb74c32c2fd" providerId="AD"/>
  <p188:author id="{B95B8462-1B24-A142-FD09-A456BA78B02F}" name="Jennifer Kelly" initials="JK" userId="S::jkelly1@ssnc-corp.global::3c41f4be-5779-400a-9307-f8afd1a3edcb" providerId="AD"/>
  <p188:author id="{5D39156C-A0EA-D2D4-ED70-82211311B266}" name="Jeffrey Grisenthwaite" initials="JG" userId="S::jeffrey.grisenthwaite_sscinc.com#ext#@blueprism.onmicrosoft.com::84760b0a-ba76-4fd9-b8d9-037c28f37a6c" providerId="AD"/>
  <p188:author id="{8418AC7B-BCCE-505B-37B2-4CED58FF8102}" name="Joe Nagy" initials="JN" userId="S::joe.nagy@blueprism.com::48e77569-db77-4a35-b33a-5365362d932d" providerId="AD"/>
  <p188:author id="{88464883-FDEF-AC96-DD81-C4D99DDC3376}" name="Tom Chiles" initials="TC" userId="S::tom.chiles@blueprism.com::666b00f8-3458-41bf-9131-3452c914b1ee" providerId="AD"/>
  <p188:author id="{9657138D-7DB9-BDC7-2F26-51C2CBB095B3}" name="Nadia Nizar" initials="NN" userId="S::nadia.nizar@blueprism.com::d09760b7-ae64-4629-9430-c7f589467829" providerId="AD"/>
  <p188:author id="{00E3C296-5A49-656E-99CF-FECF256E66D6}" name="Patrick Bullen" initials="PB" userId="S::patrick.bullen@blueprism.com::2ca9271d-18df-4246-b953-36a45bb9417c" providerId="AD"/>
  <p188:author id="{D65BB39A-D07E-18C4-3664-A59D6C45A497}" name="David Gibbs" initials="DG" userId="S::david.gibbs@blueprism.com::35c6c111-936a-45f2-82bc-cf018ebd40cd" providerId="AD"/>
  <p188:author id="{084D12BA-9BFA-7077-5013-78F8EEAD2F65}" name="Paul Taylor" initials="PT" userId="S::ptaylor2@ssnc-corp.global::9dd42cde-9d5c-44b9-ba70-ff74f3625e7f" providerId="AD"/>
  <p188:author id="{668BC1C7-D9B5-7964-32A9-09322F6685E9}" name="Nick Timon" initials="NT" userId="S::nick.timon@blueprism.com::4ec7c364-77cc-4cc7-bca7-f9f07ac3e9e0" providerId="AD"/>
  <p188:author id="{B36615C9-9D12-5136-0F9D-B3575EAFF547}" name="Tom Sadler" initials="TS" userId="S::tom.sadler@blueprism.com::25cae5c1-ebfb-4470-967f-8069a647a9a6" providerId="AD"/>
  <p188:author id="{8F66A3CC-11BA-7DED-31E6-0FA24C868433}" name="Steve Siegel" initials="SS" userId="S::steve.siegel@blueprism.com::fcee7b0c-f134-46e5-8bc4-bb782c32702f" providerId="AD"/>
  <p188:author id="{0B2B20CF-1D20-95FF-1EA3-C3CD784F1979}" name="Paul Taylor" initials="PT" userId="S::paul.taylor@blueprism.com::e9fa40ed-c08c-44cf-bd5c-787cb96738dd" providerId="AD"/>
  <p188:author id="{E46BCAD1-90B2-66FE-B648-A4D009D59DB5}" name="Charlotte Kennett" initials="CK" userId="S::charlotte.kennett@blueprism.com::410518e1-919b-4c55-a725-a5d7baa3d411" providerId="AD"/>
  <p188:author id="{2DC93DEA-A1F8-AEAA-1050-5103E35F49E6}" name="Natalie  Keightley" initials="NK" userId="S::natalie.keightley@blueprism.com::4bd95276-0473-4e2f-8ecf-7de108a3a0aa" providerId="AD"/>
  <p188:author id="{321D65F7-994A-7443-ADBE-81348BA45881}" name="Jennifer Fleischmann" initials="JF" userId="S::jennifer.fleischmann@blueprism.com::f3b175f9-ed61-4425-b9bd-5cdf82af8c84" providerId="AD"/>
  <p188:author id="{018AF8F8-E2B3-B5EC-EA75-3A3E4AB6E6C6}" name="Fausto Amoroso" initials="FA" userId="Fausto Amoros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ennifer Fleischmann" initials="JF" lastIdx="1" clrIdx="0">
    <p:extLst>
      <p:ext uri="{19B8F6BF-5375-455C-9EA6-DF929625EA0E}">
        <p15:presenceInfo xmlns:p15="http://schemas.microsoft.com/office/powerpoint/2012/main" userId="S::jennifer.fleischmann@blueprism.com::f3b175f9-ed61-4425-b9bd-5cdf82af8c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3DC"/>
    <a:srgbClr val="1A9CA6"/>
    <a:srgbClr val="D01678"/>
    <a:srgbClr val="0673BA"/>
    <a:srgbClr val="1AB0E6"/>
    <a:srgbClr val="104F8F"/>
    <a:srgbClr val="007CA8"/>
    <a:srgbClr val="007FAC"/>
    <a:srgbClr val="00759E"/>
    <a:srgbClr val="003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Saretti" userId="S::csaretti@ssnc-corp.global::bb493711-4d1a-4c3a-8142-bc3bf2b82248" providerId="AD" clId="Web-{2470B348-42BB-42F3-A0A5-8C4EDF9719BE}"/>
    <pc:docChg chg="modSld">
      <pc:chgData name="Cristina Saretti" userId="S::csaretti@ssnc-corp.global::bb493711-4d1a-4c3a-8142-bc3bf2b82248" providerId="AD" clId="Web-{2470B348-42BB-42F3-A0A5-8C4EDF9719BE}" dt="2022-07-21T11:40:49.738" v="36" actId="20577"/>
      <pc:docMkLst>
        <pc:docMk/>
      </pc:docMkLst>
      <pc:sldChg chg="modSp">
        <pc:chgData name="Cristina Saretti" userId="S::csaretti@ssnc-corp.global::bb493711-4d1a-4c3a-8142-bc3bf2b82248" providerId="AD" clId="Web-{2470B348-42BB-42F3-A0A5-8C4EDF9719BE}" dt="2022-07-21T11:40:49.738" v="36" actId="20577"/>
        <pc:sldMkLst>
          <pc:docMk/>
          <pc:sldMk cId="1407232236" sldId="2147309155"/>
        </pc:sldMkLst>
        <pc:spChg chg="mod">
          <ac:chgData name="Cristina Saretti" userId="S::csaretti@ssnc-corp.global::bb493711-4d1a-4c3a-8142-bc3bf2b82248" providerId="AD" clId="Web-{2470B348-42BB-42F3-A0A5-8C4EDF9719BE}" dt="2022-07-21T11:40:49.738" v="36" actId="20577"/>
          <ac:spMkLst>
            <pc:docMk/>
            <pc:sldMk cId="1407232236" sldId="2147309155"/>
            <ac:spMk id="2" creationId="{14E891F7-47C7-827A-EDB9-CF46CCF30B69}"/>
          </ac:spMkLst>
        </pc:spChg>
      </pc:sldChg>
    </pc:docChg>
  </pc:docChgLst>
  <pc:docChgLst>
    <pc:chgData name="Cristina Saretti" userId="bb493711-4d1a-4c3a-8142-bc3bf2b82248" providerId="ADAL" clId="{133B6FD9-5681-491C-BE25-E8766662C57E}"/>
    <pc:docChg chg="">
      <pc:chgData name="Cristina Saretti" userId="bb493711-4d1a-4c3a-8142-bc3bf2b82248" providerId="ADAL" clId="{133B6FD9-5681-491C-BE25-E8766662C57E}" dt="2022-10-11T14:52:51.290" v="0"/>
      <pc:docMkLst>
        <pc:docMk/>
      </pc:docMkLst>
      <pc:sldChg chg="modCm">
        <pc:chgData name="Cristina Saretti" userId="bb493711-4d1a-4c3a-8142-bc3bf2b82248" providerId="ADAL" clId="{133B6FD9-5681-491C-BE25-E8766662C57E}" dt="2022-10-11T14:52:51.290" v="0"/>
        <pc:sldMkLst>
          <pc:docMk/>
          <pc:sldMk cId="3621254390" sldId="17522"/>
        </pc:sldMkLst>
      </pc:sldChg>
    </pc:docChg>
  </pc:docChgLst>
  <pc:docChgLst>
    <pc:chgData name="Steven Siegel" userId="S::ssiegel2@ssnc-corp.global::32410207-5f57-4dbf-964e-b70473bdf5a4" providerId="AD" clId="Web-{D26936CD-C94F-42A6-DCA0-CDC670DAC8AD}"/>
    <pc:docChg chg="modSld">
      <pc:chgData name="Steven Siegel" userId="S::ssiegel2@ssnc-corp.global::32410207-5f57-4dbf-964e-b70473bdf5a4" providerId="AD" clId="Web-{D26936CD-C94F-42A6-DCA0-CDC670DAC8AD}" dt="2022-08-08T22:11:14.399" v="1" actId="1076"/>
      <pc:docMkLst>
        <pc:docMk/>
      </pc:docMkLst>
      <pc:sldChg chg="modSp">
        <pc:chgData name="Steven Siegel" userId="S::ssiegel2@ssnc-corp.global::32410207-5f57-4dbf-964e-b70473bdf5a4" providerId="AD" clId="Web-{D26936CD-C94F-42A6-DCA0-CDC670DAC8AD}" dt="2022-08-08T22:11:14.399" v="1" actId="1076"/>
        <pc:sldMkLst>
          <pc:docMk/>
          <pc:sldMk cId="228298942" sldId="2147309105"/>
        </pc:sldMkLst>
        <pc:spChg chg="mod">
          <ac:chgData name="Steven Siegel" userId="S::ssiegel2@ssnc-corp.global::32410207-5f57-4dbf-964e-b70473bdf5a4" providerId="AD" clId="Web-{D26936CD-C94F-42A6-DCA0-CDC670DAC8AD}" dt="2022-08-08T22:11:14.384" v="0" actId="1076"/>
          <ac:spMkLst>
            <pc:docMk/>
            <pc:sldMk cId="228298942" sldId="2147309105"/>
            <ac:spMk id="43" creationId="{C4469F6C-D6A2-4ADC-923F-337041EA4C88}"/>
          </ac:spMkLst>
        </pc:spChg>
        <pc:spChg chg="mod">
          <ac:chgData name="Steven Siegel" userId="S::ssiegel2@ssnc-corp.global::32410207-5f57-4dbf-964e-b70473bdf5a4" providerId="AD" clId="Web-{D26936CD-C94F-42A6-DCA0-CDC670DAC8AD}" dt="2022-08-08T22:11:14.399" v="1" actId="1076"/>
          <ac:spMkLst>
            <pc:docMk/>
            <pc:sldMk cId="228298942" sldId="2147309105"/>
            <ac:spMk id="44" creationId="{5962F4CE-9E6A-414F-92BC-DEFF95B7284D}"/>
          </ac:spMkLst>
        </pc:spChg>
      </pc:sldChg>
    </pc:docChg>
  </pc:docChgLst>
  <pc:docChgLst>
    <pc:chgData name="Cristina Saretti" userId="S::csaretti@ssnc-corp.global::bb493711-4d1a-4c3a-8142-bc3bf2b82248" providerId="AD" clId="Web-{53EB8702-7786-4743-84A2-20F2804FCAA1}"/>
    <pc:docChg chg="modSld">
      <pc:chgData name="Cristina Saretti" userId="S::csaretti@ssnc-corp.global::bb493711-4d1a-4c3a-8142-bc3bf2b82248" providerId="AD" clId="Web-{53EB8702-7786-4743-84A2-20F2804FCAA1}" dt="2022-07-20T08:06:11.390" v="41"/>
      <pc:docMkLst>
        <pc:docMk/>
      </pc:docMkLst>
      <pc:sldChg chg="modSp">
        <pc:chgData name="Cristina Saretti" userId="S::csaretti@ssnc-corp.global::bb493711-4d1a-4c3a-8142-bc3bf2b82248" providerId="AD" clId="Web-{53EB8702-7786-4743-84A2-20F2804FCAA1}" dt="2022-07-20T08:01:31.054" v="21"/>
        <pc:sldMkLst>
          <pc:docMk/>
          <pc:sldMk cId="172127780" sldId="526"/>
        </pc:sldMkLst>
        <pc:graphicFrameChg chg="mod modGraphic">
          <ac:chgData name="Cristina Saretti" userId="S::csaretti@ssnc-corp.global::bb493711-4d1a-4c3a-8142-bc3bf2b82248" providerId="AD" clId="Web-{53EB8702-7786-4743-84A2-20F2804FCAA1}" dt="2022-07-20T08:01:31.054" v="21"/>
          <ac:graphicFrameMkLst>
            <pc:docMk/>
            <pc:sldMk cId="172127780" sldId="526"/>
            <ac:graphicFrameMk id="4" creationId="{8FC48D1B-9008-057B-463F-305EAFD201DC}"/>
          </ac:graphicFrameMkLst>
        </pc:graphicFrameChg>
      </pc:sldChg>
      <pc:sldChg chg="modSp">
        <pc:chgData name="Cristina Saretti" userId="S::csaretti@ssnc-corp.global::bb493711-4d1a-4c3a-8142-bc3bf2b82248" providerId="AD" clId="Web-{53EB8702-7786-4743-84A2-20F2804FCAA1}" dt="2022-07-20T08:06:11.390" v="41"/>
        <pc:sldMkLst>
          <pc:docMk/>
          <pc:sldMk cId="3621254390" sldId="17522"/>
        </pc:sldMkLst>
        <pc:graphicFrameChg chg="mod modGraphic">
          <ac:chgData name="Cristina Saretti" userId="S::csaretti@ssnc-corp.global::bb493711-4d1a-4c3a-8142-bc3bf2b82248" providerId="AD" clId="Web-{53EB8702-7786-4743-84A2-20F2804FCAA1}" dt="2022-07-20T08:06:11.390" v="41"/>
          <ac:graphicFrameMkLst>
            <pc:docMk/>
            <pc:sldMk cId="3621254390" sldId="17522"/>
            <ac:graphicFrameMk id="5" creationId="{5728141B-419C-31DF-B64F-E7868C0F9CD8}"/>
          </ac:graphicFrameMkLst>
        </pc:graphicFrameChg>
      </pc:sldChg>
      <pc:sldChg chg="modSp">
        <pc:chgData name="Cristina Saretti" userId="S::csaretti@ssnc-corp.global::bb493711-4d1a-4c3a-8142-bc3bf2b82248" providerId="AD" clId="Web-{53EB8702-7786-4743-84A2-20F2804FCAA1}" dt="2022-07-20T08:03:11.072" v="33" actId="20577"/>
        <pc:sldMkLst>
          <pc:docMk/>
          <pc:sldMk cId="1948010754" sldId="2147309149"/>
        </pc:sldMkLst>
        <pc:spChg chg="mod">
          <ac:chgData name="Cristina Saretti" userId="S::csaretti@ssnc-corp.global::bb493711-4d1a-4c3a-8142-bc3bf2b82248" providerId="AD" clId="Web-{53EB8702-7786-4743-84A2-20F2804FCAA1}" dt="2022-07-20T08:03:11.072" v="33" actId="20577"/>
          <ac:spMkLst>
            <pc:docMk/>
            <pc:sldMk cId="1948010754" sldId="2147309149"/>
            <ac:spMk id="3" creationId="{79C91E85-68A2-4F9F-93A9-5569E50ED97E}"/>
          </ac:spMkLst>
        </pc:spChg>
      </pc:sldChg>
      <pc:sldChg chg="modSp">
        <pc:chgData name="Cristina Saretti" userId="S::csaretti@ssnc-corp.global::bb493711-4d1a-4c3a-8142-bc3bf2b82248" providerId="AD" clId="Web-{53EB8702-7786-4743-84A2-20F2804FCAA1}" dt="2022-07-20T08:02:21.977" v="23" actId="20577"/>
        <pc:sldMkLst>
          <pc:docMk/>
          <pc:sldMk cId="1832202445" sldId="2147309152"/>
        </pc:sldMkLst>
        <pc:spChg chg="mod">
          <ac:chgData name="Cristina Saretti" userId="S::csaretti@ssnc-corp.global::bb493711-4d1a-4c3a-8142-bc3bf2b82248" providerId="AD" clId="Web-{53EB8702-7786-4743-84A2-20F2804FCAA1}" dt="2022-07-20T08:02:21.977" v="23" actId="20577"/>
          <ac:spMkLst>
            <pc:docMk/>
            <pc:sldMk cId="1832202445" sldId="2147309152"/>
            <ac:spMk id="3" creationId="{79C91E85-68A2-4F9F-93A9-5569E50ED97E}"/>
          </ac:spMkLst>
        </pc:spChg>
      </pc:sldChg>
    </pc:docChg>
  </pc:docChgLst>
  <pc:docChgLst>
    <pc:chgData name="Natalie Keightley" userId="69007437-72a6-4945-9f0b-26d05d616773" providerId="ADAL" clId="{F0850971-A6E6-4547-883C-804C5444F1D8}"/>
    <pc:docChg chg="undo custSel addSld modSld sldOrd">
      <pc:chgData name="Natalie Keightley" userId="69007437-72a6-4945-9f0b-26d05d616773" providerId="ADAL" clId="{F0850971-A6E6-4547-883C-804C5444F1D8}" dt="2022-08-12T10:26:29.794" v="9786" actId="20577"/>
      <pc:docMkLst>
        <pc:docMk/>
      </pc:docMkLst>
      <pc:sldChg chg="ord">
        <pc:chgData name="Natalie Keightley" userId="69007437-72a6-4945-9f0b-26d05d616773" providerId="ADAL" clId="{F0850971-A6E6-4547-883C-804C5444F1D8}" dt="2022-08-01T17:38:00.755" v="47"/>
        <pc:sldMkLst>
          <pc:docMk/>
          <pc:sldMk cId="370989022" sldId="141168797"/>
        </pc:sldMkLst>
      </pc:sldChg>
      <pc:sldChg chg="addSp delSp modSp add mod ord modTransition">
        <pc:chgData name="Natalie Keightley" userId="69007437-72a6-4945-9f0b-26d05d616773" providerId="ADAL" clId="{F0850971-A6E6-4547-883C-804C5444F1D8}" dt="2022-08-11T16:30:36.184" v="9576" actId="1076"/>
        <pc:sldMkLst>
          <pc:docMk/>
          <pc:sldMk cId="228298942" sldId="2147309105"/>
        </pc:sldMkLst>
        <pc:spChg chg="mod">
          <ac:chgData name="Natalie Keightley" userId="69007437-72a6-4945-9f0b-26d05d616773" providerId="ADAL" clId="{F0850971-A6E6-4547-883C-804C5444F1D8}" dt="2022-08-01T17:29:00.635" v="38" actId="404"/>
          <ac:spMkLst>
            <pc:docMk/>
            <pc:sldMk cId="228298942" sldId="2147309105"/>
            <ac:spMk id="4" creationId="{4DEB16FA-49BE-C755-CE20-CF6B6965DCC8}"/>
          </ac:spMkLst>
        </pc:spChg>
        <pc:spChg chg="mod">
          <ac:chgData name="Natalie Keightley" userId="69007437-72a6-4945-9f0b-26d05d616773" providerId="ADAL" clId="{F0850971-A6E6-4547-883C-804C5444F1D8}" dt="2022-08-01T17:29:00.635" v="38" actId="404"/>
          <ac:spMkLst>
            <pc:docMk/>
            <pc:sldMk cId="228298942" sldId="2147309105"/>
            <ac:spMk id="5" creationId="{455F9C4A-6959-2CC9-AC43-D04F48067F59}"/>
          </ac:spMkLst>
        </pc:spChg>
        <pc:spChg chg="mod">
          <ac:chgData name="Natalie Keightley" userId="69007437-72a6-4945-9f0b-26d05d616773" providerId="ADAL" clId="{F0850971-A6E6-4547-883C-804C5444F1D8}" dt="2022-08-01T17:29:00.635" v="38" actId="404"/>
          <ac:spMkLst>
            <pc:docMk/>
            <pc:sldMk cId="228298942" sldId="2147309105"/>
            <ac:spMk id="7" creationId="{42B03EB3-781F-4EC5-AAC5-5E5C0D3F4AE4}"/>
          </ac:spMkLst>
        </pc:spChg>
        <pc:spChg chg="mod">
          <ac:chgData name="Natalie Keightley" userId="69007437-72a6-4945-9f0b-26d05d616773" providerId="ADAL" clId="{F0850971-A6E6-4547-883C-804C5444F1D8}" dt="2022-08-01T17:29:00.635" v="38" actId="404"/>
          <ac:spMkLst>
            <pc:docMk/>
            <pc:sldMk cId="228298942" sldId="2147309105"/>
            <ac:spMk id="11" creationId="{A52863F0-DA27-8FCF-890A-D02421BDEB0A}"/>
          </ac:spMkLst>
        </pc:spChg>
        <pc:spChg chg="mod">
          <ac:chgData name="Natalie Keightley" userId="69007437-72a6-4945-9f0b-26d05d616773" providerId="ADAL" clId="{F0850971-A6E6-4547-883C-804C5444F1D8}" dt="2022-08-01T17:29:00.635" v="38" actId="404"/>
          <ac:spMkLst>
            <pc:docMk/>
            <pc:sldMk cId="228298942" sldId="2147309105"/>
            <ac:spMk id="13" creationId="{BD36738F-3E6E-FF21-6B7B-BDDA853DE0FC}"/>
          </ac:spMkLst>
        </pc:spChg>
        <pc:spChg chg="add del mod">
          <ac:chgData name="Natalie Keightley" userId="69007437-72a6-4945-9f0b-26d05d616773" providerId="ADAL" clId="{F0850971-A6E6-4547-883C-804C5444F1D8}" dt="2022-08-09T15:46:07.151" v="4534"/>
          <ac:spMkLst>
            <pc:docMk/>
            <pc:sldMk cId="228298942" sldId="2147309105"/>
            <ac:spMk id="14" creationId="{4D82D528-BDC8-427D-9416-53DFD71FD393}"/>
          </ac:spMkLst>
        </pc:spChg>
        <pc:spChg chg="mod">
          <ac:chgData name="Natalie Keightley" userId="69007437-72a6-4945-9f0b-26d05d616773" providerId="ADAL" clId="{F0850971-A6E6-4547-883C-804C5444F1D8}" dt="2022-08-01T17:29:00.635" v="38" actId="404"/>
          <ac:spMkLst>
            <pc:docMk/>
            <pc:sldMk cId="228298942" sldId="2147309105"/>
            <ac:spMk id="22" creationId="{29D96155-373D-D210-3188-3B62A7EADF67}"/>
          </ac:spMkLst>
        </pc:spChg>
        <pc:spChg chg="mod">
          <ac:chgData name="Natalie Keightley" userId="69007437-72a6-4945-9f0b-26d05d616773" providerId="ADAL" clId="{F0850971-A6E6-4547-883C-804C5444F1D8}" dt="2022-08-01T17:29:00.635" v="38" actId="404"/>
          <ac:spMkLst>
            <pc:docMk/>
            <pc:sldMk cId="228298942" sldId="2147309105"/>
            <ac:spMk id="26" creationId="{ABACE351-ED5B-8BC3-0608-A2C5C2D0B14F}"/>
          </ac:spMkLst>
        </pc:spChg>
        <pc:spChg chg="mod">
          <ac:chgData name="Natalie Keightley" userId="69007437-72a6-4945-9f0b-26d05d616773" providerId="ADAL" clId="{F0850971-A6E6-4547-883C-804C5444F1D8}" dt="2022-08-01T17:29:00.635" v="38" actId="404"/>
          <ac:spMkLst>
            <pc:docMk/>
            <pc:sldMk cId="228298942" sldId="2147309105"/>
            <ac:spMk id="27" creationId="{88783942-C391-8181-104A-7F1ACF41F250}"/>
          </ac:spMkLst>
        </pc:spChg>
        <pc:spChg chg="mod">
          <ac:chgData name="Natalie Keightley" userId="69007437-72a6-4945-9f0b-26d05d616773" providerId="ADAL" clId="{F0850971-A6E6-4547-883C-804C5444F1D8}" dt="2022-08-01T17:29:00.635" v="38" actId="404"/>
          <ac:spMkLst>
            <pc:docMk/>
            <pc:sldMk cId="228298942" sldId="2147309105"/>
            <ac:spMk id="28" creationId="{D4F1D78C-21AD-D964-575E-4E80140F41F3}"/>
          </ac:spMkLst>
        </pc:spChg>
        <pc:spChg chg="mod">
          <ac:chgData name="Natalie Keightley" userId="69007437-72a6-4945-9f0b-26d05d616773" providerId="ADAL" clId="{F0850971-A6E6-4547-883C-804C5444F1D8}" dt="2022-08-01T17:29:00.635" v="38" actId="404"/>
          <ac:spMkLst>
            <pc:docMk/>
            <pc:sldMk cId="228298942" sldId="2147309105"/>
            <ac:spMk id="29" creationId="{2D43E1D2-7D64-E1C7-C278-EEFB0227F09C}"/>
          </ac:spMkLst>
        </pc:spChg>
        <pc:spChg chg="mod">
          <ac:chgData name="Natalie Keightley" userId="69007437-72a6-4945-9f0b-26d05d616773" providerId="ADAL" clId="{F0850971-A6E6-4547-883C-804C5444F1D8}" dt="2022-08-01T17:29:00.635" v="38" actId="404"/>
          <ac:spMkLst>
            <pc:docMk/>
            <pc:sldMk cId="228298942" sldId="2147309105"/>
            <ac:spMk id="30" creationId="{CCC24436-3A6B-4B39-A5AA-1416A36BDA3F}"/>
          </ac:spMkLst>
        </pc:spChg>
        <pc:spChg chg="mod">
          <ac:chgData name="Natalie Keightley" userId="69007437-72a6-4945-9f0b-26d05d616773" providerId="ADAL" clId="{F0850971-A6E6-4547-883C-804C5444F1D8}" dt="2022-08-01T17:29:00.635" v="38" actId="404"/>
          <ac:spMkLst>
            <pc:docMk/>
            <pc:sldMk cId="228298942" sldId="2147309105"/>
            <ac:spMk id="31" creationId="{1226A4D6-9318-C079-B989-58478735ADBC}"/>
          </ac:spMkLst>
        </pc:spChg>
        <pc:spChg chg="mod">
          <ac:chgData name="Natalie Keightley" userId="69007437-72a6-4945-9f0b-26d05d616773" providerId="ADAL" clId="{F0850971-A6E6-4547-883C-804C5444F1D8}" dt="2022-08-01T17:29:00.635" v="38" actId="404"/>
          <ac:spMkLst>
            <pc:docMk/>
            <pc:sldMk cId="228298942" sldId="2147309105"/>
            <ac:spMk id="32" creationId="{D635A37A-CF12-0C1E-702C-E1F11303C3ED}"/>
          </ac:spMkLst>
        </pc:spChg>
        <pc:spChg chg="add del mod">
          <ac:chgData name="Natalie Keightley" userId="69007437-72a6-4945-9f0b-26d05d616773" providerId="ADAL" clId="{F0850971-A6E6-4547-883C-804C5444F1D8}" dt="2022-08-04T10:33:15.833" v="162" actId="478"/>
          <ac:spMkLst>
            <pc:docMk/>
            <pc:sldMk cId="228298942" sldId="2147309105"/>
            <ac:spMk id="33" creationId="{5C16E1CC-2982-42F1-9899-F6B71508D3B9}"/>
          </ac:spMkLst>
        </pc:spChg>
        <pc:spChg chg="mod">
          <ac:chgData name="Natalie Keightley" userId="69007437-72a6-4945-9f0b-26d05d616773" providerId="ADAL" clId="{F0850971-A6E6-4547-883C-804C5444F1D8}" dt="2022-08-01T17:29:00.635" v="38" actId="404"/>
          <ac:spMkLst>
            <pc:docMk/>
            <pc:sldMk cId="228298942" sldId="2147309105"/>
            <ac:spMk id="34" creationId="{AC91AC99-DECC-88E9-E673-B7148BB07E58}"/>
          </ac:spMkLst>
        </pc:spChg>
        <pc:spChg chg="add mod">
          <ac:chgData name="Natalie Keightley" userId="69007437-72a6-4945-9f0b-26d05d616773" providerId="ADAL" clId="{F0850971-A6E6-4547-883C-804C5444F1D8}" dt="2022-08-08T16:25:17.601" v="4138" actId="6549"/>
          <ac:spMkLst>
            <pc:docMk/>
            <pc:sldMk cId="228298942" sldId="2147309105"/>
            <ac:spMk id="38" creationId="{B02408EE-3205-4007-AD1C-0FF2BA9639D6}"/>
          </ac:spMkLst>
        </pc:spChg>
        <pc:spChg chg="add del mod">
          <ac:chgData name="Natalie Keightley" userId="69007437-72a6-4945-9f0b-26d05d616773" providerId="ADAL" clId="{F0850971-A6E6-4547-883C-804C5444F1D8}" dt="2022-08-10T10:27:44.136" v="5353" actId="478"/>
          <ac:spMkLst>
            <pc:docMk/>
            <pc:sldMk cId="228298942" sldId="2147309105"/>
            <ac:spMk id="39" creationId="{5308AE66-13CC-40BB-BB2E-718E040B0EA5}"/>
          </ac:spMkLst>
        </pc:spChg>
        <pc:spChg chg="add mod">
          <ac:chgData name="Natalie Keightley" userId="69007437-72a6-4945-9f0b-26d05d616773" providerId="ADAL" clId="{F0850971-A6E6-4547-883C-804C5444F1D8}" dt="2022-08-11T14:54:35.079" v="9450" actId="552"/>
          <ac:spMkLst>
            <pc:docMk/>
            <pc:sldMk cId="228298942" sldId="2147309105"/>
            <ac:spMk id="39" creationId="{C9C867C7-29D8-47D1-B18F-7A0FDB22EF59}"/>
          </ac:spMkLst>
        </pc:spChg>
        <pc:spChg chg="add mod">
          <ac:chgData name="Natalie Keightley" userId="69007437-72a6-4945-9f0b-26d05d616773" providerId="ADAL" clId="{F0850971-A6E6-4547-883C-804C5444F1D8}" dt="2022-08-08T16:24:49.620" v="4120" actId="20577"/>
          <ac:spMkLst>
            <pc:docMk/>
            <pc:sldMk cId="228298942" sldId="2147309105"/>
            <ac:spMk id="40" creationId="{FBF40E6E-8ADE-46A4-B0CC-5518CF1700CE}"/>
          </ac:spMkLst>
        </pc:spChg>
        <pc:spChg chg="add mod">
          <ac:chgData name="Natalie Keightley" userId="69007437-72a6-4945-9f0b-26d05d616773" providerId="ADAL" clId="{F0850971-A6E6-4547-883C-804C5444F1D8}" dt="2022-08-11T14:54:43.078" v="9452" actId="1035"/>
          <ac:spMkLst>
            <pc:docMk/>
            <pc:sldMk cId="228298942" sldId="2147309105"/>
            <ac:spMk id="41" creationId="{F8FFA43F-2F01-4BA3-9B32-40CCD4777DBE}"/>
          </ac:spMkLst>
        </pc:spChg>
        <pc:spChg chg="add del mod">
          <ac:chgData name="Natalie Keightley" userId="69007437-72a6-4945-9f0b-26d05d616773" providerId="ADAL" clId="{F0850971-A6E6-4547-883C-804C5444F1D8}" dt="2022-08-01T17:34:20.421" v="44" actId="478"/>
          <ac:spMkLst>
            <pc:docMk/>
            <pc:sldMk cId="228298942" sldId="2147309105"/>
            <ac:spMk id="42" creationId="{50343872-28C3-40B9-90CB-058C3CB12846}"/>
          </ac:spMkLst>
        </pc:spChg>
        <pc:spChg chg="add mod">
          <ac:chgData name="Natalie Keightley" userId="69007437-72a6-4945-9f0b-26d05d616773" providerId="ADAL" clId="{F0850971-A6E6-4547-883C-804C5444F1D8}" dt="2022-08-11T14:54:35.079" v="9450" actId="552"/>
          <ac:spMkLst>
            <pc:docMk/>
            <pc:sldMk cId="228298942" sldId="2147309105"/>
            <ac:spMk id="42" creationId="{8C6B08FD-E989-46EB-B439-DCF9FD684E0E}"/>
          </ac:spMkLst>
        </pc:spChg>
        <pc:spChg chg="add mod">
          <ac:chgData name="Natalie Keightley" userId="69007437-72a6-4945-9f0b-26d05d616773" providerId="ADAL" clId="{F0850971-A6E6-4547-883C-804C5444F1D8}" dt="2022-08-11T16:28:08.900" v="9564" actId="14100"/>
          <ac:spMkLst>
            <pc:docMk/>
            <pc:sldMk cId="228298942" sldId="2147309105"/>
            <ac:spMk id="43" creationId="{C4469F6C-D6A2-4ADC-923F-337041EA4C88}"/>
          </ac:spMkLst>
        </pc:spChg>
        <pc:spChg chg="add mod">
          <ac:chgData name="Natalie Keightley" userId="69007437-72a6-4945-9f0b-26d05d616773" providerId="ADAL" clId="{F0850971-A6E6-4547-883C-804C5444F1D8}" dt="2022-08-11T16:30:36.184" v="9576" actId="1076"/>
          <ac:spMkLst>
            <pc:docMk/>
            <pc:sldMk cId="228298942" sldId="2147309105"/>
            <ac:spMk id="44" creationId="{5962F4CE-9E6A-414F-92BC-DEFF95B7284D}"/>
          </ac:spMkLst>
        </pc:spChg>
        <pc:spChg chg="add mod">
          <ac:chgData name="Natalie Keightley" userId="69007437-72a6-4945-9f0b-26d05d616773" providerId="ADAL" clId="{F0850971-A6E6-4547-883C-804C5444F1D8}" dt="2022-08-11T16:30:36.184" v="9576" actId="1076"/>
          <ac:spMkLst>
            <pc:docMk/>
            <pc:sldMk cId="228298942" sldId="2147309105"/>
            <ac:spMk id="45" creationId="{C3424CCC-6C82-4D58-B66B-5CD67CE96FD3}"/>
          </ac:spMkLst>
        </pc:spChg>
        <pc:spChg chg="add mod">
          <ac:chgData name="Natalie Keightley" userId="69007437-72a6-4945-9f0b-26d05d616773" providerId="ADAL" clId="{F0850971-A6E6-4547-883C-804C5444F1D8}" dt="2022-08-11T11:10:30.060" v="8848" actId="14100"/>
          <ac:spMkLst>
            <pc:docMk/>
            <pc:sldMk cId="228298942" sldId="2147309105"/>
            <ac:spMk id="46" creationId="{D090BB54-35E1-4D40-9A0B-05E88313AD41}"/>
          </ac:spMkLst>
        </pc:spChg>
        <pc:spChg chg="add mod">
          <ac:chgData name="Natalie Keightley" userId="69007437-72a6-4945-9f0b-26d05d616773" providerId="ADAL" clId="{F0850971-A6E6-4547-883C-804C5444F1D8}" dt="2022-08-11T16:29:35.720" v="9574" actId="14100"/>
          <ac:spMkLst>
            <pc:docMk/>
            <pc:sldMk cId="228298942" sldId="2147309105"/>
            <ac:spMk id="47" creationId="{3638A828-C181-4FF2-BEBD-EAE5349C6B40}"/>
          </ac:spMkLst>
        </pc:spChg>
        <pc:grpChg chg="mod">
          <ac:chgData name="Natalie Keightley" userId="69007437-72a6-4945-9f0b-26d05d616773" providerId="ADAL" clId="{F0850971-A6E6-4547-883C-804C5444F1D8}" dt="2022-08-01T17:28:19.403" v="35" actId="164"/>
          <ac:grpSpMkLst>
            <pc:docMk/>
            <pc:sldMk cId="228298942" sldId="2147309105"/>
            <ac:grpSpMk id="3" creationId="{C665581C-C70A-99A0-AD61-D99EBCD9D22C}"/>
          </ac:grpSpMkLst>
        </pc:grpChg>
        <pc:grpChg chg="mod">
          <ac:chgData name="Natalie Keightley" userId="69007437-72a6-4945-9f0b-26d05d616773" providerId="ADAL" clId="{F0850971-A6E6-4547-883C-804C5444F1D8}" dt="2022-08-01T17:28:19.403" v="35" actId="164"/>
          <ac:grpSpMkLst>
            <pc:docMk/>
            <pc:sldMk cId="228298942" sldId="2147309105"/>
            <ac:grpSpMk id="9" creationId="{9F87BFFA-6178-7957-E36F-C5914800F916}"/>
          </ac:grpSpMkLst>
        </pc:grpChg>
        <pc:grpChg chg="add mod">
          <ac:chgData name="Natalie Keightley" userId="69007437-72a6-4945-9f0b-26d05d616773" providerId="ADAL" clId="{F0850971-A6E6-4547-883C-804C5444F1D8}" dt="2022-08-05T11:47:30.002" v="1199" actId="1076"/>
          <ac:grpSpMkLst>
            <pc:docMk/>
            <pc:sldMk cId="228298942" sldId="2147309105"/>
            <ac:grpSpMk id="12" creationId="{4BEDECB2-55FE-4354-A77C-CE29004406A5}"/>
          </ac:grpSpMkLst>
        </pc:grpChg>
        <pc:picChg chg="mod">
          <ac:chgData name="Natalie Keightley" userId="69007437-72a6-4945-9f0b-26d05d616773" providerId="ADAL" clId="{F0850971-A6E6-4547-883C-804C5444F1D8}" dt="2022-08-01T17:28:19.403" v="35" actId="164"/>
          <ac:picMkLst>
            <pc:docMk/>
            <pc:sldMk cId="228298942" sldId="2147309105"/>
            <ac:picMk id="18" creationId="{CB5DF98E-F913-3F78-F24E-562CD79760C2}"/>
          </ac:picMkLst>
        </pc:picChg>
        <pc:cxnChg chg="mod">
          <ac:chgData name="Natalie Keightley" userId="69007437-72a6-4945-9f0b-26d05d616773" providerId="ADAL" clId="{F0850971-A6E6-4547-883C-804C5444F1D8}" dt="2022-08-11T11:13:03.482" v="8849" actId="1076"/>
          <ac:cxnSpMkLst>
            <pc:docMk/>
            <pc:sldMk cId="228298942" sldId="2147309105"/>
            <ac:cxnSpMk id="10" creationId="{F67768EB-33FB-9D57-B884-EEE3703BCB53}"/>
          </ac:cxnSpMkLst>
        </pc:cxnChg>
        <pc:cxnChg chg="mod">
          <ac:chgData name="Natalie Keightley" userId="69007437-72a6-4945-9f0b-26d05d616773" providerId="ADAL" clId="{F0850971-A6E6-4547-883C-804C5444F1D8}" dt="2022-08-11T11:13:06.877" v="8850" actId="1076"/>
          <ac:cxnSpMkLst>
            <pc:docMk/>
            <pc:sldMk cId="228298942" sldId="2147309105"/>
            <ac:cxnSpMk id="20" creationId="{BC9B8B6C-A9A5-6DD2-D446-F31682D92025}"/>
          </ac:cxnSpMkLst>
        </pc:cxnChg>
      </pc:sldChg>
      <pc:sldChg chg="ord">
        <pc:chgData name="Natalie Keightley" userId="69007437-72a6-4945-9f0b-26d05d616773" providerId="ADAL" clId="{F0850971-A6E6-4547-883C-804C5444F1D8}" dt="2022-08-02T08:09:40.126" v="49"/>
        <pc:sldMkLst>
          <pc:docMk/>
          <pc:sldMk cId="3443733630" sldId="2147309144"/>
        </pc:sldMkLst>
      </pc:sldChg>
      <pc:sldChg chg="ord">
        <pc:chgData name="Natalie Keightley" userId="69007437-72a6-4945-9f0b-26d05d616773" providerId="ADAL" clId="{F0850971-A6E6-4547-883C-804C5444F1D8}" dt="2022-08-02T08:09:40.126" v="49"/>
        <pc:sldMkLst>
          <pc:docMk/>
          <pc:sldMk cId="1827375837" sldId="2147309145"/>
        </pc:sldMkLst>
      </pc:sldChg>
      <pc:sldChg chg="ord">
        <pc:chgData name="Natalie Keightley" userId="69007437-72a6-4945-9f0b-26d05d616773" providerId="ADAL" clId="{F0850971-A6E6-4547-883C-804C5444F1D8}" dt="2022-08-02T08:09:40.126" v="49"/>
        <pc:sldMkLst>
          <pc:docMk/>
          <pc:sldMk cId="3690691071" sldId="2147309146"/>
        </pc:sldMkLst>
      </pc:sldChg>
      <pc:sldChg chg="ord">
        <pc:chgData name="Natalie Keightley" userId="69007437-72a6-4945-9f0b-26d05d616773" providerId="ADAL" clId="{F0850971-A6E6-4547-883C-804C5444F1D8}" dt="2022-08-02T08:09:40.126" v="49"/>
        <pc:sldMkLst>
          <pc:docMk/>
          <pc:sldMk cId="254052766" sldId="2147309147"/>
        </pc:sldMkLst>
      </pc:sldChg>
      <pc:sldChg chg="ord">
        <pc:chgData name="Natalie Keightley" userId="69007437-72a6-4945-9f0b-26d05d616773" providerId="ADAL" clId="{F0850971-A6E6-4547-883C-804C5444F1D8}" dt="2022-08-02T08:09:40.126" v="49"/>
        <pc:sldMkLst>
          <pc:docMk/>
          <pc:sldMk cId="3452745228" sldId="2147309148"/>
        </pc:sldMkLst>
      </pc:sldChg>
      <pc:sldChg chg="ord">
        <pc:chgData name="Natalie Keightley" userId="69007437-72a6-4945-9f0b-26d05d616773" providerId="ADAL" clId="{F0850971-A6E6-4547-883C-804C5444F1D8}" dt="2022-08-02T08:09:40.126" v="49"/>
        <pc:sldMkLst>
          <pc:docMk/>
          <pc:sldMk cId="1948010754" sldId="2147309149"/>
        </pc:sldMkLst>
      </pc:sldChg>
      <pc:sldChg chg="modSp mod">
        <pc:chgData name="Natalie Keightley" userId="69007437-72a6-4945-9f0b-26d05d616773" providerId="ADAL" clId="{F0850971-A6E6-4547-883C-804C5444F1D8}" dt="2022-08-12T10:26:29.794" v="9786" actId="20577"/>
        <pc:sldMkLst>
          <pc:docMk/>
          <pc:sldMk cId="3045699782" sldId="2147309151"/>
        </pc:sldMkLst>
        <pc:spChg chg="mod">
          <ac:chgData name="Natalie Keightley" userId="69007437-72a6-4945-9f0b-26d05d616773" providerId="ADAL" clId="{F0850971-A6E6-4547-883C-804C5444F1D8}" dt="2022-08-12T10:26:29.794" v="9786" actId="20577"/>
          <ac:spMkLst>
            <pc:docMk/>
            <pc:sldMk cId="3045699782" sldId="2147309151"/>
            <ac:spMk id="3" creationId="{79C91E85-68A2-4F9F-93A9-5569E50ED97E}"/>
          </ac:spMkLst>
        </pc:spChg>
      </pc:sldChg>
      <pc:sldChg chg="ord">
        <pc:chgData name="Natalie Keightley" userId="69007437-72a6-4945-9f0b-26d05d616773" providerId="ADAL" clId="{F0850971-A6E6-4547-883C-804C5444F1D8}" dt="2022-08-02T08:09:40.126" v="49"/>
        <pc:sldMkLst>
          <pc:docMk/>
          <pc:sldMk cId="1832202445" sldId="2147309152"/>
        </pc:sldMkLst>
      </pc:sldChg>
      <pc:sldChg chg="addSp delSp modSp mod ord">
        <pc:chgData name="Natalie Keightley" userId="69007437-72a6-4945-9f0b-26d05d616773" providerId="ADAL" clId="{F0850971-A6E6-4547-883C-804C5444F1D8}" dt="2022-08-10T10:30:26.679" v="5372"/>
        <pc:sldMkLst>
          <pc:docMk/>
          <pc:sldMk cId="1718588196" sldId="2147309161"/>
        </pc:sldMkLst>
        <pc:spChg chg="mod">
          <ac:chgData name="Natalie Keightley" userId="69007437-72a6-4945-9f0b-26d05d616773" providerId="ADAL" clId="{F0850971-A6E6-4547-883C-804C5444F1D8}" dt="2022-08-10T10:29:16.342" v="5369" actId="1076"/>
          <ac:spMkLst>
            <pc:docMk/>
            <pc:sldMk cId="1718588196" sldId="2147309161"/>
            <ac:spMk id="15" creationId="{B76542C0-F4FD-FF15-CECA-3240316A3771}"/>
          </ac:spMkLst>
        </pc:spChg>
        <pc:spChg chg="mod">
          <ac:chgData name="Natalie Keightley" userId="69007437-72a6-4945-9f0b-26d05d616773" providerId="ADAL" clId="{F0850971-A6E6-4547-883C-804C5444F1D8}" dt="2022-08-01T17:26:59.301" v="28" actId="20577"/>
          <ac:spMkLst>
            <pc:docMk/>
            <pc:sldMk cId="1718588196" sldId="2147309161"/>
            <ac:spMk id="22" creationId="{62DD0DE9-633E-6496-3B56-8CA1FE4E233B}"/>
          </ac:spMkLst>
        </pc:spChg>
        <pc:spChg chg="add mod">
          <ac:chgData name="Natalie Keightley" userId="69007437-72a6-4945-9f0b-26d05d616773" providerId="ADAL" clId="{F0850971-A6E6-4547-883C-804C5444F1D8}" dt="2022-08-10T10:29:04.624" v="5367" actId="14100"/>
          <ac:spMkLst>
            <pc:docMk/>
            <pc:sldMk cId="1718588196" sldId="2147309161"/>
            <ac:spMk id="30" creationId="{EAB5F524-75C7-4CD1-BC6E-C8C84D62792F}"/>
          </ac:spMkLst>
        </pc:spChg>
        <pc:spChg chg="del">
          <ac:chgData name="Natalie Keightley" userId="69007437-72a6-4945-9f0b-26d05d616773" providerId="ADAL" clId="{F0850971-A6E6-4547-883C-804C5444F1D8}" dt="2022-08-10T10:27:38.256" v="5352" actId="478"/>
          <ac:spMkLst>
            <pc:docMk/>
            <pc:sldMk cId="1718588196" sldId="2147309161"/>
            <ac:spMk id="35" creationId="{418CD857-F613-B9AB-32D8-6CE8D3ADC938}"/>
          </ac:spMkLst>
        </pc:spChg>
        <pc:spChg chg="mod">
          <ac:chgData name="Natalie Keightley" userId="69007437-72a6-4945-9f0b-26d05d616773" providerId="ADAL" clId="{F0850971-A6E6-4547-883C-804C5444F1D8}" dt="2022-08-10T10:29:20.960" v="5370" actId="1076"/>
          <ac:spMkLst>
            <pc:docMk/>
            <pc:sldMk cId="1718588196" sldId="2147309161"/>
            <ac:spMk id="49" creationId="{B43D4B2E-9739-4149-9AA2-E9AF16C3F95E}"/>
          </ac:spMkLst>
        </pc:spChg>
      </pc:sldChg>
      <pc:sldChg chg="addSp delSp modSp add mod modTransition">
        <pc:chgData name="Natalie Keightley" userId="69007437-72a6-4945-9f0b-26d05d616773" providerId="ADAL" clId="{F0850971-A6E6-4547-883C-804C5444F1D8}" dt="2022-08-08T16:26:20.342" v="4141" actId="478"/>
        <pc:sldMkLst>
          <pc:docMk/>
          <pc:sldMk cId="1068837501" sldId="2147468290"/>
        </pc:sldMkLst>
        <pc:spChg chg="add del mod">
          <ac:chgData name="Natalie Keightley" userId="69007437-72a6-4945-9f0b-26d05d616773" providerId="ADAL" clId="{F0850971-A6E6-4547-883C-804C5444F1D8}" dt="2022-08-04T10:28:18.244" v="108" actId="21"/>
          <ac:spMkLst>
            <pc:docMk/>
            <pc:sldMk cId="1068837501" sldId="2147468290"/>
            <ac:spMk id="150" creationId="{3AA02A06-87A9-479B-A215-6548BF6366E6}"/>
          </ac:spMkLst>
        </pc:spChg>
        <pc:spChg chg="add del mod">
          <ac:chgData name="Natalie Keightley" userId="69007437-72a6-4945-9f0b-26d05d616773" providerId="ADAL" clId="{F0850971-A6E6-4547-883C-804C5444F1D8}" dt="2022-08-05T12:08:49.107" v="1349" actId="478"/>
          <ac:spMkLst>
            <pc:docMk/>
            <pc:sldMk cId="1068837501" sldId="2147468290"/>
            <ac:spMk id="151" creationId="{98009297-14E9-4CD9-8A18-B7185DFB04FF}"/>
          </ac:spMkLst>
        </pc:spChg>
        <pc:spChg chg="add del mod">
          <ac:chgData name="Natalie Keightley" userId="69007437-72a6-4945-9f0b-26d05d616773" providerId="ADAL" clId="{F0850971-A6E6-4547-883C-804C5444F1D8}" dt="2022-08-08T16:26:20.342" v="4141" actId="478"/>
          <ac:spMkLst>
            <pc:docMk/>
            <pc:sldMk cId="1068837501" sldId="2147468290"/>
            <ac:spMk id="169" creationId="{1BFD1B13-3077-4D80-8D77-648AB9992857}"/>
          </ac:spMkLst>
        </pc:spChg>
        <pc:spChg chg="add del mod">
          <ac:chgData name="Natalie Keightley" userId="69007437-72a6-4945-9f0b-26d05d616773" providerId="ADAL" clId="{F0850971-A6E6-4547-883C-804C5444F1D8}" dt="2022-08-08T16:26:20.342" v="4141" actId="478"/>
          <ac:spMkLst>
            <pc:docMk/>
            <pc:sldMk cId="1068837501" sldId="2147468290"/>
            <ac:spMk id="170" creationId="{D5DF8463-FE79-457C-8F92-9BE462DD26CB}"/>
          </ac:spMkLst>
        </pc:spChg>
      </pc:sldChg>
      <pc:sldChg chg="addSp delSp modSp add mod modTransition">
        <pc:chgData name="Natalie Keightley" userId="69007437-72a6-4945-9f0b-26d05d616773" providerId="ADAL" clId="{F0850971-A6E6-4547-883C-804C5444F1D8}" dt="2022-08-11T16:26:10.560" v="9545" actId="21"/>
        <pc:sldMkLst>
          <pc:docMk/>
          <pc:sldMk cId="934313860" sldId="2147468330"/>
        </pc:sldMkLst>
        <pc:spChg chg="mod">
          <ac:chgData name="Natalie Keightley" userId="69007437-72a6-4945-9f0b-26d05d616773" providerId="ADAL" clId="{F0850971-A6E6-4547-883C-804C5444F1D8}" dt="2022-08-02T17:00:36.490" v="100" actId="1076"/>
          <ac:spMkLst>
            <pc:docMk/>
            <pc:sldMk cId="934313860" sldId="2147468330"/>
            <ac:spMk id="1122" creationId="{824AD4E9-42A4-FA11-1809-B3C7D26120C5}"/>
          </ac:spMkLst>
        </pc:spChg>
        <pc:spChg chg="add del mod">
          <ac:chgData name="Natalie Keightley" userId="69007437-72a6-4945-9f0b-26d05d616773" providerId="ADAL" clId="{F0850971-A6E6-4547-883C-804C5444F1D8}" dt="2022-08-04T10:35:00.546" v="184" actId="478"/>
          <ac:spMkLst>
            <pc:docMk/>
            <pc:sldMk cId="934313860" sldId="2147468330"/>
            <ac:spMk id="1720" creationId="{06828BC5-CD89-4195-AA4A-E3123A9A1334}"/>
          </ac:spMkLst>
        </pc:spChg>
        <pc:spChg chg="add del mod">
          <ac:chgData name="Natalie Keightley" userId="69007437-72a6-4945-9f0b-26d05d616773" providerId="ADAL" clId="{F0850971-A6E6-4547-883C-804C5444F1D8}" dt="2022-08-11T16:26:10.560" v="9545" actId="21"/>
          <ac:spMkLst>
            <pc:docMk/>
            <pc:sldMk cId="934313860" sldId="2147468330"/>
            <ac:spMk id="1720" creationId="{1DEB34FE-9746-480D-9C00-13A808D3E296}"/>
          </ac:spMkLst>
        </pc:spChg>
        <pc:spChg chg="add del mod">
          <ac:chgData name="Natalie Keightley" userId="69007437-72a6-4945-9f0b-26d05d616773" providerId="ADAL" clId="{F0850971-A6E6-4547-883C-804C5444F1D8}" dt="2022-08-08T16:26:25.574" v="4142" actId="478"/>
          <ac:spMkLst>
            <pc:docMk/>
            <pc:sldMk cId="934313860" sldId="2147468330"/>
            <ac:spMk id="1721" creationId="{41D3356A-1C65-4250-86DE-B14A797C281A}"/>
          </ac:spMkLst>
        </pc:spChg>
        <pc:spChg chg="add del mod">
          <ac:chgData name="Natalie Keightley" userId="69007437-72a6-4945-9f0b-26d05d616773" providerId="ADAL" clId="{F0850971-A6E6-4547-883C-804C5444F1D8}" dt="2022-08-08T16:26:25.574" v="4142" actId="478"/>
          <ac:spMkLst>
            <pc:docMk/>
            <pc:sldMk cId="934313860" sldId="2147468330"/>
            <ac:spMk id="1722" creationId="{DFA4728A-5235-4F84-9D38-9EA41E9931F9}"/>
          </ac:spMkLst>
        </pc:spChg>
        <pc:spChg chg="add del mod">
          <ac:chgData name="Natalie Keightley" userId="69007437-72a6-4945-9f0b-26d05d616773" providerId="ADAL" clId="{F0850971-A6E6-4547-883C-804C5444F1D8}" dt="2022-08-08T16:26:25.574" v="4142" actId="478"/>
          <ac:spMkLst>
            <pc:docMk/>
            <pc:sldMk cId="934313860" sldId="2147468330"/>
            <ac:spMk id="1723" creationId="{B03E8136-6390-4517-995B-82D4E6D27A74}"/>
          </ac:spMkLst>
        </pc:spChg>
        <pc:spChg chg="mod">
          <ac:chgData name="Natalie Keightley" userId="69007437-72a6-4945-9f0b-26d05d616773" providerId="ADAL" clId="{F0850971-A6E6-4547-883C-804C5444F1D8}" dt="2022-08-02T16:59:07.274" v="80" actId="14100"/>
          <ac:spMkLst>
            <pc:docMk/>
            <pc:sldMk cId="934313860" sldId="2147468330"/>
            <ac:spMk id="3017" creationId="{5497D7E0-E9BC-0208-1F99-A8C4313559C4}"/>
          </ac:spMkLst>
        </pc:spChg>
        <pc:grpChg chg="mod">
          <ac:chgData name="Natalie Keightley" userId="69007437-72a6-4945-9f0b-26d05d616773" providerId="ADAL" clId="{F0850971-A6E6-4547-883C-804C5444F1D8}" dt="2022-08-02T17:00:22.925" v="97" actId="1076"/>
          <ac:grpSpMkLst>
            <pc:docMk/>
            <pc:sldMk cId="934313860" sldId="2147468330"/>
            <ac:grpSpMk id="1726" creationId="{DC58BBCA-EE3C-4892-907E-FE44DAB82574}"/>
          </ac:grpSpMkLst>
        </pc:grpChg>
        <pc:grpChg chg="mod">
          <ac:chgData name="Natalie Keightley" userId="69007437-72a6-4945-9f0b-26d05d616773" providerId="ADAL" clId="{F0850971-A6E6-4547-883C-804C5444F1D8}" dt="2022-08-02T17:00:20.761" v="96" actId="1076"/>
          <ac:grpSpMkLst>
            <pc:docMk/>
            <pc:sldMk cId="934313860" sldId="2147468330"/>
            <ac:grpSpMk id="1727" creationId="{2435290C-15B9-42F9-A6E8-B2F7A1CD81C4}"/>
          </ac:grpSpMkLst>
        </pc:grpChg>
        <pc:grpChg chg="mod">
          <ac:chgData name="Natalie Keightley" userId="69007437-72a6-4945-9f0b-26d05d616773" providerId="ADAL" clId="{F0850971-A6E6-4547-883C-804C5444F1D8}" dt="2022-08-02T17:00:50.797" v="103" actId="1076"/>
          <ac:grpSpMkLst>
            <pc:docMk/>
            <pc:sldMk cId="934313860" sldId="2147468330"/>
            <ac:grpSpMk id="1728" creationId="{EF7EFA8A-C590-44D4-8C8F-25B0E8FBA767}"/>
          </ac:grpSpMkLst>
        </pc:grpChg>
        <pc:grpChg chg="mod">
          <ac:chgData name="Natalie Keightley" userId="69007437-72a6-4945-9f0b-26d05d616773" providerId="ADAL" clId="{F0850971-A6E6-4547-883C-804C5444F1D8}" dt="2022-08-02T17:00:47.213" v="102" actId="1076"/>
          <ac:grpSpMkLst>
            <pc:docMk/>
            <pc:sldMk cId="934313860" sldId="2147468330"/>
            <ac:grpSpMk id="2911" creationId="{0E8EB08F-1463-65F1-4D80-23AC1D878024}"/>
          </ac:grpSpMkLst>
        </pc:grpChg>
        <pc:grpChg chg="mod">
          <ac:chgData name="Natalie Keightley" userId="69007437-72a6-4945-9f0b-26d05d616773" providerId="ADAL" clId="{F0850971-A6E6-4547-883C-804C5444F1D8}" dt="2022-08-02T16:58:05.970" v="67" actId="1076"/>
          <ac:grpSpMkLst>
            <pc:docMk/>
            <pc:sldMk cId="934313860" sldId="2147468330"/>
            <ac:grpSpMk id="3008" creationId="{D8996C36-02D8-A8B9-24A9-94B0ECCBA93E}"/>
          </ac:grpSpMkLst>
        </pc:grpChg>
        <pc:grpChg chg="mod">
          <ac:chgData name="Natalie Keightley" userId="69007437-72a6-4945-9f0b-26d05d616773" providerId="ADAL" clId="{F0850971-A6E6-4547-883C-804C5444F1D8}" dt="2022-08-02T17:00:43.889" v="101" actId="1076"/>
          <ac:grpSpMkLst>
            <pc:docMk/>
            <pc:sldMk cId="934313860" sldId="2147468330"/>
            <ac:grpSpMk id="3814" creationId="{B44DAF9B-D656-EB91-C710-02358537D47A}"/>
          </ac:grpSpMkLst>
        </pc:grpChg>
      </pc:sldChg>
      <pc:sldChg chg="addSp delSp modSp add mod modTransition">
        <pc:chgData name="Natalie Keightley" userId="69007437-72a6-4945-9f0b-26d05d616773" providerId="ADAL" clId="{F0850971-A6E6-4547-883C-804C5444F1D8}" dt="2022-08-08T16:26:35.301" v="4144" actId="478"/>
        <pc:sldMkLst>
          <pc:docMk/>
          <pc:sldMk cId="347398335" sldId="2147468383"/>
        </pc:sldMkLst>
        <pc:spChg chg="add del mod">
          <ac:chgData name="Natalie Keightley" userId="69007437-72a6-4945-9f0b-26d05d616773" providerId="ADAL" clId="{F0850971-A6E6-4547-883C-804C5444F1D8}" dt="2022-08-08T16:26:35.301" v="4144" actId="478"/>
          <ac:spMkLst>
            <pc:docMk/>
            <pc:sldMk cId="347398335" sldId="2147468383"/>
            <ac:spMk id="17" creationId="{5EEAEACF-7C66-472D-A05C-1527E381FB14}"/>
          </ac:spMkLst>
        </pc:spChg>
      </pc:sldChg>
      <pc:sldChg chg="addSp delSp modSp new mod">
        <pc:chgData name="Natalie Keightley" userId="69007437-72a6-4945-9f0b-26d05d616773" providerId="ADAL" clId="{F0850971-A6E6-4547-883C-804C5444F1D8}" dt="2022-08-11T16:33:44.989" v="9618" actId="1076"/>
        <pc:sldMkLst>
          <pc:docMk/>
          <pc:sldMk cId="94185696" sldId="2147468384"/>
        </pc:sldMkLst>
        <pc:spChg chg="mod">
          <ac:chgData name="Natalie Keightley" userId="69007437-72a6-4945-9f0b-26d05d616773" providerId="ADAL" clId="{F0850971-A6E6-4547-883C-804C5444F1D8}" dt="2022-08-05T10:48:04.447" v="188"/>
          <ac:spMkLst>
            <pc:docMk/>
            <pc:sldMk cId="94185696" sldId="2147468384"/>
            <ac:spMk id="2" creationId="{743983D9-FB24-4A2B-910C-A371715A006F}"/>
          </ac:spMkLst>
        </pc:spChg>
        <pc:spChg chg="mod">
          <ac:chgData name="Natalie Keightley" userId="69007437-72a6-4945-9f0b-26d05d616773" providerId="ADAL" clId="{F0850971-A6E6-4547-883C-804C5444F1D8}" dt="2022-08-05T10:53:35.420" v="806" actId="20577"/>
          <ac:spMkLst>
            <pc:docMk/>
            <pc:sldMk cId="94185696" sldId="2147468384"/>
            <ac:spMk id="3" creationId="{874CA905-3F4E-4EAF-A6D5-E7866C9BD66C}"/>
          </ac:spMkLst>
        </pc:spChg>
        <pc:spChg chg="mod">
          <ac:chgData name="Natalie Keightley" userId="69007437-72a6-4945-9f0b-26d05d616773" providerId="ADAL" clId="{F0850971-A6E6-4547-883C-804C5444F1D8}" dt="2022-08-11T16:33:44.989" v="9618" actId="1076"/>
          <ac:spMkLst>
            <pc:docMk/>
            <pc:sldMk cId="94185696" sldId="2147468384"/>
            <ac:spMk id="5" creationId="{23AFE117-CE45-4431-B655-4D9D98E2A69C}"/>
          </ac:spMkLst>
        </pc:spChg>
        <pc:spChg chg="add del mod">
          <ac:chgData name="Natalie Keightley" userId="69007437-72a6-4945-9f0b-26d05d616773" providerId="ADAL" clId="{F0850971-A6E6-4547-883C-804C5444F1D8}" dt="2022-08-11T16:26:04.558" v="9543" actId="21"/>
          <ac:spMkLst>
            <pc:docMk/>
            <pc:sldMk cId="94185696" sldId="2147468384"/>
            <ac:spMk id="6" creationId="{FEFD04E2-D4CF-4807-B310-9B2074C2D127}"/>
          </ac:spMkLst>
        </pc:spChg>
        <pc:spChg chg="add mod">
          <ac:chgData name="Natalie Keightley" userId="69007437-72a6-4945-9f0b-26d05d616773" providerId="ADAL" clId="{F0850971-A6E6-4547-883C-804C5444F1D8}" dt="2022-08-11T16:31:48.060" v="9577" actId="1076"/>
          <ac:spMkLst>
            <pc:docMk/>
            <pc:sldMk cId="94185696" sldId="2147468384"/>
            <ac:spMk id="7" creationId="{9B8AA30C-6144-433D-A3B0-C47A64248F9A}"/>
          </ac:spMkLst>
        </pc:spChg>
        <pc:spChg chg="add mod">
          <ac:chgData name="Natalie Keightley" userId="69007437-72a6-4945-9f0b-26d05d616773" providerId="ADAL" clId="{F0850971-A6E6-4547-883C-804C5444F1D8}" dt="2022-08-11T16:24:27.716" v="9540" actId="1076"/>
          <ac:spMkLst>
            <pc:docMk/>
            <pc:sldMk cId="94185696" sldId="2147468384"/>
            <ac:spMk id="9" creationId="{612A2F13-ECE5-474E-B5BC-5D9530B436D6}"/>
          </ac:spMkLst>
        </pc:spChg>
        <pc:spChg chg="add mod">
          <ac:chgData name="Natalie Keightley" userId="69007437-72a6-4945-9f0b-26d05d616773" providerId="ADAL" clId="{F0850971-A6E6-4547-883C-804C5444F1D8}" dt="2022-08-11T16:32:00.321" v="9612" actId="20577"/>
          <ac:spMkLst>
            <pc:docMk/>
            <pc:sldMk cId="94185696" sldId="2147468384"/>
            <ac:spMk id="10" creationId="{065B3B21-95A9-4A31-9E02-190B110AB0A2}"/>
          </ac:spMkLst>
        </pc:spChg>
      </pc:sldChg>
      <pc:sldChg chg="addSp delSp modSp add mod">
        <pc:chgData name="Natalie Keightley" userId="69007437-72a6-4945-9f0b-26d05d616773" providerId="ADAL" clId="{F0850971-A6E6-4547-883C-804C5444F1D8}" dt="2022-08-10T11:48:59.260" v="8844" actId="13926"/>
        <pc:sldMkLst>
          <pc:docMk/>
          <pc:sldMk cId="686877274" sldId="2147468385"/>
        </pc:sldMkLst>
        <pc:spChg chg="mod">
          <ac:chgData name="Natalie Keightley" userId="69007437-72a6-4945-9f0b-26d05d616773" providerId="ADAL" clId="{F0850971-A6E6-4547-883C-804C5444F1D8}" dt="2022-08-05T10:53:58.637" v="832" actId="5793"/>
          <ac:spMkLst>
            <pc:docMk/>
            <pc:sldMk cId="686877274" sldId="2147468385"/>
            <ac:spMk id="2" creationId="{743983D9-FB24-4A2B-910C-A371715A006F}"/>
          </ac:spMkLst>
        </pc:spChg>
        <pc:spChg chg="mod">
          <ac:chgData name="Natalie Keightley" userId="69007437-72a6-4945-9f0b-26d05d616773" providerId="ADAL" clId="{F0850971-A6E6-4547-883C-804C5444F1D8}" dt="2022-08-10T11:48:59.260" v="8844" actId="13926"/>
          <ac:spMkLst>
            <pc:docMk/>
            <pc:sldMk cId="686877274" sldId="2147468385"/>
            <ac:spMk id="5" creationId="{23AFE117-CE45-4431-B655-4D9D98E2A69C}"/>
          </ac:spMkLst>
        </pc:spChg>
        <pc:spChg chg="add mod">
          <ac:chgData name="Natalie Keightley" userId="69007437-72a6-4945-9f0b-26d05d616773" providerId="ADAL" clId="{F0850971-A6E6-4547-883C-804C5444F1D8}" dt="2022-08-10T10:58:38.841" v="6987" actId="1076"/>
          <ac:spMkLst>
            <pc:docMk/>
            <pc:sldMk cId="686877274" sldId="2147468385"/>
            <ac:spMk id="6" creationId="{9371BBE4-3973-419E-9C50-644CA79FC2F5}"/>
          </ac:spMkLst>
        </pc:spChg>
        <pc:spChg chg="add mod">
          <ac:chgData name="Natalie Keightley" userId="69007437-72a6-4945-9f0b-26d05d616773" providerId="ADAL" clId="{F0850971-A6E6-4547-883C-804C5444F1D8}" dt="2022-08-08T16:27:04.298" v="4148" actId="1076"/>
          <ac:spMkLst>
            <pc:docMk/>
            <pc:sldMk cId="686877274" sldId="2147468385"/>
            <ac:spMk id="7" creationId="{C42F2564-7D68-4159-BA66-1E8B788C53B6}"/>
          </ac:spMkLst>
        </pc:spChg>
        <pc:spChg chg="add del mod">
          <ac:chgData name="Natalie Keightley" userId="69007437-72a6-4945-9f0b-26d05d616773" providerId="ADAL" clId="{F0850971-A6E6-4547-883C-804C5444F1D8}" dt="2022-08-10T10:43:09.424" v="6163" actId="478"/>
          <ac:spMkLst>
            <pc:docMk/>
            <pc:sldMk cId="686877274" sldId="2147468385"/>
            <ac:spMk id="8" creationId="{1C9800B4-7E56-42DD-8B48-A86BB67A5DE5}"/>
          </ac:spMkLst>
        </pc:spChg>
        <pc:spChg chg="add mod">
          <ac:chgData name="Natalie Keightley" userId="69007437-72a6-4945-9f0b-26d05d616773" providerId="ADAL" clId="{F0850971-A6E6-4547-883C-804C5444F1D8}" dt="2022-08-08T16:27:04.298" v="4148" actId="1076"/>
          <ac:spMkLst>
            <pc:docMk/>
            <pc:sldMk cId="686877274" sldId="2147468385"/>
            <ac:spMk id="9" creationId="{B6416B65-6586-41A3-977E-56C2471B3633}"/>
          </ac:spMkLst>
        </pc:spChg>
      </pc:sldChg>
      <pc:sldChg chg="modSp new mod">
        <pc:chgData name="Natalie Keightley" userId="69007437-72a6-4945-9f0b-26d05d616773" providerId="ADAL" clId="{F0850971-A6E6-4547-883C-804C5444F1D8}" dt="2022-08-05T12:20:41.596" v="1873" actId="20577"/>
        <pc:sldMkLst>
          <pc:docMk/>
          <pc:sldMk cId="1033672151" sldId="2147468386"/>
        </pc:sldMkLst>
        <pc:spChg chg="mod">
          <ac:chgData name="Natalie Keightley" userId="69007437-72a6-4945-9f0b-26d05d616773" providerId="ADAL" clId="{F0850971-A6E6-4547-883C-804C5444F1D8}" dt="2022-08-05T12:20:14.573" v="1846" actId="20577"/>
          <ac:spMkLst>
            <pc:docMk/>
            <pc:sldMk cId="1033672151" sldId="2147468386"/>
            <ac:spMk id="2" creationId="{AAE6A3B7-37D7-4986-A661-AFEBC90D1FE7}"/>
          </ac:spMkLst>
        </pc:spChg>
        <pc:spChg chg="mod">
          <ac:chgData name="Natalie Keightley" userId="69007437-72a6-4945-9f0b-26d05d616773" providerId="ADAL" clId="{F0850971-A6E6-4547-883C-804C5444F1D8}" dt="2022-08-05T12:20:41.596" v="1873" actId="20577"/>
          <ac:spMkLst>
            <pc:docMk/>
            <pc:sldMk cId="1033672151" sldId="2147468386"/>
            <ac:spMk id="5" creationId="{E27FE9C2-2AB2-4568-B8E8-12A6CE23F922}"/>
          </ac:spMkLst>
        </pc:spChg>
      </pc:sldChg>
      <pc:sldChg chg="addSp modSp add mod ord">
        <pc:chgData name="Natalie Keightley" userId="69007437-72a6-4945-9f0b-26d05d616773" providerId="ADAL" clId="{F0850971-A6E6-4547-883C-804C5444F1D8}" dt="2022-08-11T16:42:50.658" v="9756" actId="20577"/>
        <pc:sldMkLst>
          <pc:docMk/>
          <pc:sldMk cId="2338142114" sldId="2147468387"/>
        </pc:sldMkLst>
        <pc:spChg chg="mod">
          <ac:chgData name="Natalie Keightley" userId="69007437-72a6-4945-9f0b-26d05d616773" providerId="ADAL" clId="{F0850971-A6E6-4547-883C-804C5444F1D8}" dt="2022-08-08T11:20:56.956" v="3702" actId="20577"/>
          <ac:spMkLst>
            <pc:docMk/>
            <pc:sldMk cId="2338142114" sldId="2147468387"/>
            <ac:spMk id="2" creationId="{743983D9-FB24-4A2B-910C-A371715A006F}"/>
          </ac:spMkLst>
        </pc:spChg>
        <pc:spChg chg="mod">
          <ac:chgData name="Natalie Keightley" userId="69007437-72a6-4945-9f0b-26d05d616773" providerId="ADAL" clId="{F0850971-A6E6-4547-883C-804C5444F1D8}" dt="2022-08-11T16:42:50.658" v="9756" actId="20577"/>
          <ac:spMkLst>
            <pc:docMk/>
            <pc:sldMk cId="2338142114" sldId="2147468387"/>
            <ac:spMk id="5" creationId="{23AFE117-CE45-4431-B655-4D9D98E2A69C}"/>
          </ac:spMkLst>
        </pc:spChg>
        <pc:spChg chg="mod">
          <ac:chgData name="Natalie Keightley" userId="69007437-72a6-4945-9f0b-26d05d616773" providerId="ADAL" clId="{F0850971-A6E6-4547-883C-804C5444F1D8}" dt="2022-08-10T11:16:06.626" v="7600" actId="1076"/>
          <ac:spMkLst>
            <pc:docMk/>
            <pc:sldMk cId="2338142114" sldId="2147468387"/>
            <ac:spMk id="6" creationId="{9371BBE4-3973-419E-9C50-644CA79FC2F5}"/>
          </ac:spMkLst>
        </pc:spChg>
        <pc:spChg chg="add mod">
          <ac:chgData name="Natalie Keightley" userId="69007437-72a6-4945-9f0b-26d05d616773" providerId="ADAL" clId="{F0850971-A6E6-4547-883C-804C5444F1D8}" dt="2022-08-11T16:27:43.945" v="9561" actId="6549"/>
          <ac:spMkLst>
            <pc:docMk/>
            <pc:sldMk cId="2338142114" sldId="2147468387"/>
            <ac:spMk id="7" creationId="{FC65F1FF-9C97-49BE-AF63-C5AE2BFADA54}"/>
          </ac:spMkLst>
        </pc:spChg>
        <pc:spChg chg="add mod">
          <ac:chgData name="Natalie Keightley" userId="69007437-72a6-4945-9f0b-26d05d616773" providerId="ADAL" clId="{F0850971-A6E6-4547-883C-804C5444F1D8}" dt="2022-08-11T11:49:15.315" v="9014" actId="1036"/>
          <ac:spMkLst>
            <pc:docMk/>
            <pc:sldMk cId="2338142114" sldId="2147468387"/>
            <ac:spMk id="8" creationId="{5807CEB5-2432-4260-908F-08A1D9779326}"/>
          </ac:spMkLst>
        </pc:spChg>
        <pc:spChg chg="add mod">
          <ac:chgData name="Natalie Keightley" userId="69007437-72a6-4945-9f0b-26d05d616773" providerId="ADAL" clId="{F0850971-A6E6-4547-883C-804C5444F1D8}" dt="2022-08-11T16:27:28.753" v="9558" actId="20577"/>
          <ac:spMkLst>
            <pc:docMk/>
            <pc:sldMk cId="2338142114" sldId="2147468387"/>
            <ac:spMk id="9" creationId="{B3B7132E-EA41-415C-972F-9283CF55B513}"/>
          </ac:spMkLst>
        </pc:spChg>
        <pc:spChg chg="add mod">
          <ac:chgData name="Natalie Keightley" userId="69007437-72a6-4945-9f0b-26d05d616773" providerId="ADAL" clId="{F0850971-A6E6-4547-883C-804C5444F1D8}" dt="2022-08-11T11:49:11.987" v="9005" actId="1076"/>
          <ac:spMkLst>
            <pc:docMk/>
            <pc:sldMk cId="2338142114" sldId="2147468387"/>
            <ac:spMk id="10" creationId="{A6101C1D-1BFA-4AEF-BE01-B16F2F41459C}"/>
          </ac:spMkLst>
        </pc:spChg>
      </pc:sldChg>
      <pc:sldChg chg="modSp new mod ord">
        <pc:chgData name="Natalie Keightley" userId="69007437-72a6-4945-9f0b-26d05d616773" providerId="ADAL" clId="{F0850971-A6E6-4547-883C-804C5444F1D8}" dt="2022-08-10T10:17:06.376" v="5351" actId="20577"/>
        <pc:sldMkLst>
          <pc:docMk/>
          <pc:sldMk cId="2491162131" sldId="2147468388"/>
        </pc:sldMkLst>
        <pc:spChg chg="mod">
          <ac:chgData name="Natalie Keightley" userId="69007437-72a6-4945-9f0b-26d05d616773" providerId="ADAL" clId="{F0850971-A6E6-4547-883C-804C5444F1D8}" dt="2022-08-05T12:31:51.180" v="2480" actId="20577"/>
          <ac:spMkLst>
            <pc:docMk/>
            <pc:sldMk cId="2491162131" sldId="2147468388"/>
            <ac:spMk id="2" creationId="{E08FECAC-F7F2-4B70-A47E-714E2E85B73F}"/>
          </ac:spMkLst>
        </pc:spChg>
        <pc:spChg chg="mod">
          <ac:chgData name="Natalie Keightley" userId="69007437-72a6-4945-9f0b-26d05d616773" providerId="ADAL" clId="{F0850971-A6E6-4547-883C-804C5444F1D8}" dt="2022-08-10T10:17:06.376" v="5351" actId="20577"/>
          <ac:spMkLst>
            <pc:docMk/>
            <pc:sldMk cId="2491162131" sldId="2147468388"/>
            <ac:spMk id="3" creationId="{99A95DC4-4CA8-4284-9C2A-CF059664C771}"/>
          </ac:spMkLst>
        </pc:spChg>
      </pc:sldChg>
      <pc:sldChg chg="addSp modSp mod">
        <pc:chgData name="Natalie Keightley" userId="69007437-72a6-4945-9f0b-26d05d616773" providerId="ADAL" clId="{F0850971-A6E6-4547-883C-804C5444F1D8}" dt="2022-08-11T16:41:35.322" v="9679" actId="20577"/>
        <pc:sldMkLst>
          <pc:docMk/>
          <pc:sldMk cId="1905670425" sldId="2147468389"/>
        </pc:sldMkLst>
        <pc:spChg chg="mod">
          <ac:chgData name="Natalie Keightley" userId="69007437-72a6-4945-9f0b-26d05d616773" providerId="ADAL" clId="{F0850971-A6E6-4547-883C-804C5444F1D8}" dt="2022-08-11T16:41:35.322" v="9679" actId="20577"/>
          <ac:spMkLst>
            <pc:docMk/>
            <pc:sldMk cId="1905670425" sldId="2147468389"/>
            <ac:spMk id="5" creationId="{23AFE117-CE45-4431-B655-4D9D98E2A69C}"/>
          </ac:spMkLst>
        </pc:spChg>
        <pc:spChg chg="add mod">
          <ac:chgData name="Natalie Keightley" userId="69007437-72a6-4945-9f0b-26d05d616773" providerId="ADAL" clId="{F0850971-A6E6-4547-883C-804C5444F1D8}" dt="2022-08-11T16:26:21.917" v="9550" actId="1076"/>
          <ac:spMkLst>
            <pc:docMk/>
            <pc:sldMk cId="1905670425" sldId="2147468389"/>
            <ac:spMk id="10" creationId="{D0C653EA-0A4E-46F3-B6E6-A5BD28994216}"/>
          </ac:spMkLst>
        </pc:spChg>
      </pc:sldChg>
    </pc:docChg>
  </pc:docChgLst>
  <pc:docChgLst>
    <pc:chgData name="Cristina Saretti" userId="bb493711-4d1a-4c3a-8142-bc3bf2b82248" providerId="ADAL" clId="{7277554A-76C1-46B6-9285-AE32A26D3759}"/>
    <pc:docChg chg="undo custSel addSld delSld modSld sldOrd">
      <pc:chgData name="Cristina Saretti" userId="bb493711-4d1a-4c3a-8142-bc3bf2b82248" providerId="ADAL" clId="{7277554A-76C1-46B6-9285-AE32A26D3759}" dt="2022-07-19T16:18:12.067" v="2557" actId="113"/>
      <pc:docMkLst>
        <pc:docMk/>
      </pc:docMkLst>
      <pc:sldChg chg="addSp delSp modSp mod">
        <pc:chgData name="Cristina Saretti" userId="bb493711-4d1a-4c3a-8142-bc3bf2b82248" providerId="ADAL" clId="{7277554A-76C1-46B6-9285-AE32A26D3759}" dt="2022-07-19T15:33:20.644" v="1363" actId="1076"/>
        <pc:sldMkLst>
          <pc:docMk/>
          <pc:sldMk cId="2318524496" sldId="257"/>
        </pc:sldMkLst>
        <pc:spChg chg="mod">
          <ac:chgData name="Cristina Saretti" userId="bb493711-4d1a-4c3a-8142-bc3bf2b82248" providerId="ADAL" clId="{7277554A-76C1-46B6-9285-AE32A26D3759}" dt="2022-07-19T15:33:20.644" v="1363" actId="1076"/>
          <ac:spMkLst>
            <pc:docMk/>
            <pc:sldMk cId="2318524496" sldId="257"/>
            <ac:spMk id="2" creationId="{784AEEA1-596E-4473-9864-5E3F9E2B3D3D}"/>
          </ac:spMkLst>
        </pc:spChg>
        <pc:spChg chg="del topLvl">
          <ac:chgData name="Cristina Saretti" userId="bb493711-4d1a-4c3a-8142-bc3bf2b82248" providerId="ADAL" clId="{7277554A-76C1-46B6-9285-AE32A26D3759}" dt="2022-07-19T15:24:56.413" v="1072" actId="478"/>
          <ac:spMkLst>
            <pc:docMk/>
            <pc:sldMk cId="2318524496" sldId="257"/>
            <ac:spMk id="62" creationId="{58AEB220-C535-439C-9DDF-8CDE1D059779}"/>
          </ac:spMkLst>
        </pc:spChg>
        <pc:spChg chg="del topLvl">
          <ac:chgData name="Cristina Saretti" userId="bb493711-4d1a-4c3a-8142-bc3bf2b82248" providerId="ADAL" clId="{7277554A-76C1-46B6-9285-AE32A26D3759}" dt="2022-07-19T15:24:33.029" v="1047" actId="478"/>
          <ac:spMkLst>
            <pc:docMk/>
            <pc:sldMk cId="2318524496" sldId="257"/>
            <ac:spMk id="64" creationId="{3F927E88-D967-433A-8088-939D69B52BD4}"/>
          </ac:spMkLst>
        </pc:spChg>
        <pc:spChg chg="del mod">
          <ac:chgData name="Cristina Saretti" userId="bb493711-4d1a-4c3a-8142-bc3bf2b82248" providerId="ADAL" clId="{7277554A-76C1-46B6-9285-AE32A26D3759}" dt="2022-07-19T15:29:59.290" v="1314"/>
          <ac:spMkLst>
            <pc:docMk/>
            <pc:sldMk cId="2318524496" sldId="257"/>
            <ac:spMk id="68" creationId="{9CF3CCCD-AB91-4DF2-9389-37C41DEA6BE8}"/>
          </ac:spMkLst>
        </pc:spChg>
        <pc:spChg chg="del">
          <ac:chgData name="Cristina Saretti" userId="bb493711-4d1a-4c3a-8142-bc3bf2b82248" providerId="ADAL" clId="{7277554A-76C1-46B6-9285-AE32A26D3759}" dt="2022-07-19T15:30:11.363" v="1321" actId="478"/>
          <ac:spMkLst>
            <pc:docMk/>
            <pc:sldMk cId="2318524496" sldId="257"/>
            <ac:spMk id="71" creationId="{72AAC273-80F3-4FEF-B0DC-491606252009}"/>
          </ac:spMkLst>
        </pc:spChg>
        <pc:spChg chg="add del">
          <ac:chgData name="Cristina Saretti" userId="bb493711-4d1a-4c3a-8142-bc3bf2b82248" providerId="ADAL" clId="{7277554A-76C1-46B6-9285-AE32A26D3759}" dt="2022-07-19T15:30:05.403" v="1318" actId="478"/>
          <ac:spMkLst>
            <pc:docMk/>
            <pc:sldMk cId="2318524496" sldId="257"/>
            <ac:spMk id="72" creationId="{0A5B47C1-9CE0-40BC-A646-3AF1A5A95A58}"/>
          </ac:spMkLst>
        </pc:spChg>
        <pc:spChg chg="del">
          <ac:chgData name="Cristina Saretti" userId="bb493711-4d1a-4c3a-8142-bc3bf2b82248" providerId="ADAL" clId="{7277554A-76C1-46B6-9285-AE32A26D3759}" dt="2022-07-19T15:24:52.706" v="1070" actId="478"/>
          <ac:spMkLst>
            <pc:docMk/>
            <pc:sldMk cId="2318524496" sldId="257"/>
            <ac:spMk id="81" creationId="{7F11763C-7730-4B35-BD79-1DBA55C629FE}"/>
          </ac:spMkLst>
        </pc:spChg>
        <pc:spChg chg="mod">
          <ac:chgData name="Cristina Saretti" userId="bb493711-4d1a-4c3a-8142-bc3bf2b82248" providerId="ADAL" clId="{7277554A-76C1-46B6-9285-AE32A26D3759}" dt="2022-07-19T15:27:03.738" v="1099" actId="1037"/>
          <ac:spMkLst>
            <pc:docMk/>
            <pc:sldMk cId="2318524496" sldId="257"/>
            <ac:spMk id="82" creationId="{608D825A-319C-4336-BA2A-ACB68D092F66}"/>
          </ac:spMkLst>
        </pc:spChg>
        <pc:spChg chg="mod">
          <ac:chgData name="Cristina Saretti" userId="bb493711-4d1a-4c3a-8142-bc3bf2b82248" providerId="ADAL" clId="{7277554A-76C1-46B6-9285-AE32A26D3759}" dt="2022-07-19T15:27:12.170" v="1116" actId="1038"/>
          <ac:spMkLst>
            <pc:docMk/>
            <pc:sldMk cId="2318524496" sldId="257"/>
            <ac:spMk id="83" creationId="{13BAACB9-5A37-4466-9AED-DFF89D5A7386}"/>
          </ac:spMkLst>
        </pc:spChg>
        <pc:spChg chg="del mod">
          <ac:chgData name="Cristina Saretti" userId="bb493711-4d1a-4c3a-8142-bc3bf2b82248" providerId="ADAL" clId="{7277554A-76C1-46B6-9285-AE32A26D3759}" dt="2022-07-19T15:30:08.776" v="1320" actId="478"/>
          <ac:spMkLst>
            <pc:docMk/>
            <pc:sldMk cId="2318524496" sldId="257"/>
            <ac:spMk id="88" creationId="{17774B85-B37E-4551-A327-885AAFE732E4}"/>
          </ac:spMkLst>
        </pc:spChg>
        <pc:spChg chg="del">
          <ac:chgData name="Cristina Saretti" userId="bb493711-4d1a-4c3a-8142-bc3bf2b82248" providerId="ADAL" clId="{7277554A-76C1-46B6-9285-AE32A26D3759}" dt="2022-07-19T15:30:13.183" v="1322" actId="478"/>
          <ac:spMkLst>
            <pc:docMk/>
            <pc:sldMk cId="2318524496" sldId="257"/>
            <ac:spMk id="89" creationId="{2938E01D-5838-48CB-BAE2-E3CAC551C981}"/>
          </ac:spMkLst>
        </pc:spChg>
        <pc:spChg chg="del mod topLvl">
          <ac:chgData name="Cristina Saretti" userId="bb493711-4d1a-4c3a-8142-bc3bf2b82248" providerId="ADAL" clId="{7277554A-76C1-46B6-9285-AE32A26D3759}" dt="2022-07-19T15:30:44.749" v="1337" actId="478"/>
          <ac:spMkLst>
            <pc:docMk/>
            <pc:sldMk cId="2318524496" sldId="257"/>
            <ac:spMk id="93" creationId="{F8E4306A-41D6-4995-9BC7-78927F726980}"/>
          </ac:spMkLst>
        </pc:spChg>
        <pc:spChg chg="del mod topLvl">
          <ac:chgData name="Cristina Saretti" userId="bb493711-4d1a-4c3a-8142-bc3bf2b82248" providerId="ADAL" clId="{7277554A-76C1-46B6-9285-AE32A26D3759}" dt="2022-07-19T15:30:50.868" v="1341" actId="478"/>
          <ac:spMkLst>
            <pc:docMk/>
            <pc:sldMk cId="2318524496" sldId="257"/>
            <ac:spMk id="97" creationId="{74864161-69A9-45B7-98D4-E3FCFC055324}"/>
          </ac:spMkLst>
        </pc:spChg>
        <pc:spChg chg="del">
          <ac:chgData name="Cristina Saretti" userId="bb493711-4d1a-4c3a-8142-bc3bf2b82248" providerId="ADAL" clId="{7277554A-76C1-46B6-9285-AE32A26D3759}" dt="2022-07-19T15:30:55.528" v="1344" actId="478"/>
          <ac:spMkLst>
            <pc:docMk/>
            <pc:sldMk cId="2318524496" sldId="257"/>
            <ac:spMk id="98" creationId="{4724B53C-C678-46A5-99CA-CDA5DBB6A5D4}"/>
          </ac:spMkLst>
        </pc:spChg>
        <pc:spChg chg="del">
          <ac:chgData name="Cristina Saretti" userId="bb493711-4d1a-4c3a-8142-bc3bf2b82248" providerId="ADAL" clId="{7277554A-76C1-46B6-9285-AE32A26D3759}" dt="2022-07-19T15:30:52.237" v="1342" actId="478"/>
          <ac:spMkLst>
            <pc:docMk/>
            <pc:sldMk cId="2318524496" sldId="257"/>
            <ac:spMk id="99" creationId="{DA6BD0D4-0E74-4EE5-AED5-027CDAC9F4A5}"/>
          </ac:spMkLst>
        </pc:spChg>
        <pc:spChg chg="del">
          <ac:chgData name="Cristina Saretti" userId="bb493711-4d1a-4c3a-8142-bc3bf2b82248" providerId="ADAL" clId="{7277554A-76C1-46B6-9285-AE32A26D3759}" dt="2022-07-19T15:30:46.738" v="1338" actId="478"/>
          <ac:spMkLst>
            <pc:docMk/>
            <pc:sldMk cId="2318524496" sldId="257"/>
            <ac:spMk id="103" creationId="{4404E0E4-1EBF-D548-20FB-8D33DEBB47C8}"/>
          </ac:spMkLst>
        </pc:spChg>
        <pc:spChg chg="del">
          <ac:chgData name="Cristina Saretti" userId="bb493711-4d1a-4c3a-8142-bc3bf2b82248" providerId="ADAL" clId="{7277554A-76C1-46B6-9285-AE32A26D3759}" dt="2022-07-19T15:30:49.072" v="1339" actId="478"/>
          <ac:spMkLst>
            <pc:docMk/>
            <pc:sldMk cId="2318524496" sldId="257"/>
            <ac:spMk id="106" creationId="{ADD56B12-A7B0-4A3C-B4C2-894CE9C4A6F3}"/>
          </ac:spMkLst>
        </pc:spChg>
        <pc:spChg chg="del">
          <ac:chgData name="Cristina Saretti" userId="bb493711-4d1a-4c3a-8142-bc3bf2b82248" providerId="ADAL" clId="{7277554A-76C1-46B6-9285-AE32A26D3759}" dt="2022-07-19T15:30:42.314" v="1335" actId="478"/>
          <ac:spMkLst>
            <pc:docMk/>
            <pc:sldMk cId="2318524496" sldId="257"/>
            <ac:spMk id="107" creationId="{5CD52160-DBB8-4509-8137-75870DCF6693}"/>
          </ac:spMkLst>
        </pc:spChg>
        <pc:spChg chg="del mod">
          <ac:chgData name="Cristina Saretti" userId="bb493711-4d1a-4c3a-8142-bc3bf2b82248" providerId="ADAL" clId="{7277554A-76C1-46B6-9285-AE32A26D3759}" dt="2022-07-19T15:30:58.768" v="1347" actId="478"/>
          <ac:spMkLst>
            <pc:docMk/>
            <pc:sldMk cId="2318524496" sldId="257"/>
            <ac:spMk id="113" creationId="{0BCE23CD-1B67-495C-AA9D-482109320F58}"/>
          </ac:spMkLst>
        </pc:spChg>
        <pc:spChg chg="del">
          <ac:chgData name="Cristina Saretti" userId="bb493711-4d1a-4c3a-8142-bc3bf2b82248" providerId="ADAL" clId="{7277554A-76C1-46B6-9285-AE32A26D3759}" dt="2022-07-19T15:30:16.633" v="1324" actId="478"/>
          <ac:spMkLst>
            <pc:docMk/>
            <pc:sldMk cId="2318524496" sldId="257"/>
            <ac:spMk id="114" creationId="{4228B50B-866A-460E-A25D-AB969ED5132E}"/>
          </ac:spMkLst>
        </pc:spChg>
        <pc:spChg chg="del">
          <ac:chgData name="Cristina Saretti" userId="bb493711-4d1a-4c3a-8142-bc3bf2b82248" providerId="ADAL" clId="{7277554A-76C1-46B6-9285-AE32A26D3759}" dt="2022-07-19T15:26:58.819" v="1085" actId="478"/>
          <ac:spMkLst>
            <pc:docMk/>
            <pc:sldMk cId="2318524496" sldId="257"/>
            <ac:spMk id="116" creationId="{F836D6C1-7F2E-4AE6-90CD-408C274B5942}"/>
          </ac:spMkLst>
        </pc:spChg>
        <pc:spChg chg="del">
          <ac:chgData name="Cristina Saretti" userId="bb493711-4d1a-4c3a-8142-bc3bf2b82248" providerId="ADAL" clId="{7277554A-76C1-46B6-9285-AE32A26D3759}" dt="2022-07-19T15:26:34.352" v="1082" actId="478"/>
          <ac:spMkLst>
            <pc:docMk/>
            <pc:sldMk cId="2318524496" sldId="257"/>
            <ac:spMk id="118" creationId="{9FAC0934-1C58-483C-9DFC-B46DE982704D}"/>
          </ac:spMkLst>
        </pc:spChg>
        <pc:spChg chg="del">
          <ac:chgData name="Cristina Saretti" userId="bb493711-4d1a-4c3a-8142-bc3bf2b82248" providerId="ADAL" clId="{7277554A-76C1-46B6-9285-AE32A26D3759}" dt="2022-07-19T15:24:58.371" v="1073" actId="478"/>
          <ac:spMkLst>
            <pc:docMk/>
            <pc:sldMk cId="2318524496" sldId="257"/>
            <ac:spMk id="119" creationId="{9C056026-8674-4E83-8652-E75C1DDC38D9}"/>
          </ac:spMkLst>
        </pc:spChg>
        <pc:spChg chg="del">
          <ac:chgData name="Cristina Saretti" userId="bb493711-4d1a-4c3a-8142-bc3bf2b82248" providerId="ADAL" clId="{7277554A-76C1-46B6-9285-AE32A26D3759}" dt="2022-07-19T15:24:54.781" v="1071" actId="478"/>
          <ac:spMkLst>
            <pc:docMk/>
            <pc:sldMk cId="2318524496" sldId="257"/>
            <ac:spMk id="121" creationId="{D765ED2A-3C1D-4ECB-9CA2-EF7663995DF3}"/>
          </ac:spMkLst>
        </pc:spChg>
        <pc:spChg chg="del">
          <ac:chgData name="Cristina Saretti" userId="bb493711-4d1a-4c3a-8142-bc3bf2b82248" providerId="ADAL" clId="{7277554A-76C1-46B6-9285-AE32A26D3759}" dt="2022-07-19T15:30:56.799" v="1345" actId="478"/>
          <ac:spMkLst>
            <pc:docMk/>
            <pc:sldMk cId="2318524496" sldId="257"/>
            <ac:spMk id="126" creationId="{B1392BC4-168A-4F4D-BE5D-293D9531A80D}"/>
          </ac:spMkLst>
        </pc:spChg>
        <pc:spChg chg="del">
          <ac:chgData name="Cristina Saretti" userId="bb493711-4d1a-4c3a-8142-bc3bf2b82248" providerId="ADAL" clId="{7277554A-76C1-46B6-9285-AE32A26D3759}" dt="2022-07-19T15:31:00.230" v="1348" actId="478"/>
          <ac:spMkLst>
            <pc:docMk/>
            <pc:sldMk cId="2318524496" sldId="257"/>
            <ac:spMk id="127" creationId="{37B9C2A7-134C-4EA2-869B-87665F71DCEE}"/>
          </ac:spMkLst>
        </pc:spChg>
        <pc:spChg chg="del">
          <ac:chgData name="Cristina Saretti" userId="bb493711-4d1a-4c3a-8142-bc3bf2b82248" providerId="ADAL" clId="{7277554A-76C1-46B6-9285-AE32A26D3759}" dt="2022-07-19T15:30:19.963" v="1325" actId="478"/>
          <ac:spMkLst>
            <pc:docMk/>
            <pc:sldMk cId="2318524496" sldId="257"/>
            <ac:spMk id="128" creationId="{5769CDCF-8403-4C93-BCF3-5D6D7DE31A23}"/>
          </ac:spMkLst>
        </pc:spChg>
        <pc:spChg chg="mod">
          <ac:chgData name="Cristina Saretti" userId="bb493711-4d1a-4c3a-8142-bc3bf2b82248" providerId="ADAL" clId="{7277554A-76C1-46B6-9285-AE32A26D3759}" dt="2022-07-19T15:29:35.538" v="1289" actId="6549"/>
          <ac:spMkLst>
            <pc:docMk/>
            <pc:sldMk cId="2318524496" sldId="257"/>
            <ac:spMk id="129" creationId="{8BACA92F-12FF-4111-8EFF-1740644AAB6E}"/>
          </ac:spMkLst>
        </pc:spChg>
        <pc:spChg chg="del mod">
          <ac:chgData name="Cristina Saretti" userId="bb493711-4d1a-4c3a-8142-bc3bf2b82248" providerId="ADAL" clId="{7277554A-76C1-46B6-9285-AE32A26D3759}" dt="2022-07-19T15:31:10.438" v="1352"/>
          <ac:spMkLst>
            <pc:docMk/>
            <pc:sldMk cId="2318524496" sldId="257"/>
            <ac:spMk id="130" creationId="{674DE531-5A04-46C1-A3F3-7ACFE10736E1}"/>
          </ac:spMkLst>
        </pc:spChg>
        <pc:spChg chg="del">
          <ac:chgData name="Cristina Saretti" userId="bb493711-4d1a-4c3a-8142-bc3bf2b82248" providerId="ADAL" clId="{7277554A-76C1-46B6-9285-AE32A26D3759}" dt="2022-07-19T15:31:11.763" v="1353" actId="478"/>
          <ac:spMkLst>
            <pc:docMk/>
            <pc:sldMk cId="2318524496" sldId="257"/>
            <ac:spMk id="131" creationId="{487FA6DE-737B-4A9E-9848-EAA5CAB17A28}"/>
          </ac:spMkLst>
        </pc:spChg>
        <pc:spChg chg="del">
          <ac:chgData name="Cristina Saretti" userId="bb493711-4d1a-4c3a-8142-bc3bf2b82248" providerId="ADAL" clId="{7277554A-76C1-46B6-9285-AE32A26D3759}" dt="2022-07-19T15:30:35.165" v="1333" actId="478"/>
          <ac:spMkLst>
            <pc:docMk/>
            <pc:sldMk cId="2318524496" sldId="257"/>
            <ac:spMk id="135" creationId="{5C8C3DB5-7F56-4F1C-89B1-C3A49E046D8F}"/>
          </ac:spMkLst>
        </pc:spChg>
        <pc:spChg chg="del">
          <ac:chgData name="Cristina Saretti" userId="bb493711-4d1a-4c3a-8142-bc3bf2b82248" providerId="ADAL" clId="{7277554A-76C1-46B6-9285-AE32A26D3759}" dt="2022-07-19T15:30:37.761" v="1334" actId="478"/>
          <ac:spMkLst>
            <pc:docMk/>
            <pc:sldMk cId="2318524496" sldId="257"/>
            <ac:spMk id="136" creationId="{02325531-FB48-48FC-8AAA-119B8440F6DB}"/>
          </ac:spMkLst>
        </pc:spChg>
        <pc:spChg chg="del mod">
          <ac:chgData name="Cristina Saretti" userId="bb493711-4d1a-4c3a-8142-bc3bf2b82248" providerId="ADAL" clId="{7277554A-76C1-46B6-9285-AE32A26D3759}" dt="2022-07-19T15:30:31.528" v="1331" actId="478"/>
          <ac:spMkLst>
            <pc:docMk/>
            <pc:sldMk cId="2318524496" sldId="257"/>
            <ac:spMk id="137" creationId="{BD0A2481-31DA-426F-9165-2D29BB18CDD4}"/>
          </ac:spMkLst>
        </pc:spChg>
        <pc:spChg chg="del">
          <ac:chgData name="Cristina Saretti" userId="bb493711-4d1a-4c3a-8142-bc3bf2b82248" providerId="ADAL" clId="{7277554A-76C1-46B6-9285-AE32A26D3759}" dt="2022-07-19T15:30:33.154" v="1332" actId="478"/>
          <ac:spMkLst>
            <pc:docMk/>
            <pc:sldMk cId="2318524496" sldId="257"/>
            <ac:spMk id="138" creationId="{2B8476B6-7510-4A24-81E7-22A5E426697F}"/>
          </ac:spMkLst>
        </pc:spChg>
        <pc:spChg chg="del">
          <ac:chgData name="Cristina Saretti" userId="bb493711-4d1a-4c3a-8142-bc3bf2b82248" providerId="ADAL" clId="{7277554A-76C1-46B6-9285-AE32A26D3759}" dt="2022-07-19T15:30:25.139" v="1327" actId="478"/>
          <ac:spMkLst>
            <pc:docMk/>
            <pc:sldMk cId="2318524496" sldId="257"/>
            <ac:spMk id="139" creationId="{955062D9-B221-46BE-AC8F-02A40C40757F}"/>
          </ac:spMkLst>
        </pc:spChg>
        <pc:spChg chg="del">
          <ac:chgData name="Cristina Saretti" userId="bb493711-4d1a-4c3a-8142-bc3bf2b82248" providerId="ADAL" clId="{7277554A-76C1-46B6-9285-AE32A26D3759}" dt="2022-07-19T15:30:54.016" v="1343" actId="478"/>
          <ac:spMkLst>
            <pc:docMk/>
            <pc:sldMk cId="2318524496" sldId="257"/>
            <ac:spMk id="140" creationId="{3A77C648-BCD0-4D4D-8B01-C4918E2A2738}"/>
          </ac:spMkLst>
        </pc:spChg>
        <pc:spChg chg="del">
          <ac:chgData name="Cristina Saretti" userId="bb493711-4d1a-4c3a-8142-bc3bf2b82248" providerId="ADAL" clId="{7277554A-76C1-46B6-9285-AE32A26D3759}" dt="2022-07-19T15:31:10.438" v="1350" actId="478"/>
          <ac:spMkLst>
            <pc:docMk/>
            <pc:sldMk cId="2318524496" sldId="257"/>
            <ac:spMk id="141" creationId="{63DFFD83-A881-BB17-B095-CF2D700CCAC3}"/>
          </ac:spMkLst>
        </pc:spChg>
        <pc:spChg chg="del mod topLvl">
          <ac:chgData name="Cristina Saretti" userId="bb493711-4d1a-4c3a-8142-bc3bf2b82248" providerId="ADAL" clId="{7277554A-76C1-46B6-9285-AE32A26D3759}" dt="2022-07-19T15:29:59.290" v="1312" actId="478"/>
          <ac:spMkLst>
            <pc:docMk/>
            <pc:sldMk cId="2318524496" sldId="257"/>
            <ac:spMk id="147" creationId="{743DDAC5-00CB-4333-8329-1031F73C7679}"/>
          </ac:spMkLst>
        </pc:spChg>
        <pc:spChg chg="del">
          <ac:chgData name="Cristina Saretti" userId="bb493711-4d1a-4c3a-8142-bc3bf2b82248" providerId="ADAL" clId="{7277554A-76C1-46B6-9285-AE32A26D3759}" dt="2022-07-19T15:31:13.807" v="1354" actId="478"/>
          <ac:spMkLst>
            <pc:docMk/>
            <pc:sldMk cId="2318524496" sldId="257"/>
            <ac:spMk id="148" creationId="{85852456-089E-F2CC-AF13-4A4D5EF40E7A}"/>
          </ac:spMkLst>
        </pc:spChg>
        <pc:spChg chg="add del">
          <ac:chgData name="Cristina Saretti" userId="bb493711-4d1a-4c3a-8142-bc3bf2b82248" providerId="ADAL" clId="{7277554A-76C1-46B6-9285-AE32A26D3759}" dt="2022-07-19T15:27:21.730" v="1119" actId="22"/>
          <ac:spMkLst>
            <pc:docMk/>
            <pc:sldMk cId="2318524496" sldId="257"/>
            <ac:spMk id="149" creationId="{A14D5814-B10A-9776-0507-7F9B170F0A49}"/>
          </ac:spMkLst>
        </pc:spChg>
        <pc:spChg chg="add del mod">
          <ac:chgData name="Cristina Saretti" userId="bb493711-4d1a-4c3a-8142-bc3bf2b82248" providerId="ADAL" clId="{7277554A-76C1-46B6-9285-AE32A26D3759}" dt="2022-07-19T15:29:22.694" v="1287" actId="1037"/>
          <ac:spMkLst>
            <pc:docMk/>
            <pc:sldMk cId="2318524496" sldId="257"/>
            <ac:spMk id="150" creationId="{0B99D159-4B57-47DA-981A-C79164633DFE}"/>
          </ac:spMkLst>
        </pc:spChg>
        <pc:spChg chg="mod">
          <ac:chgData name="Cristina Saretti" userId="bb493711-4d1a-4c3a-8142-bc3bf2b82248" providerId="ADAL" clId="{7277554A-76C1-46B6-9285-AE32A26D3759}" dt="2022-07-19T15:32:27.811" v="1355"/>
          <ac:spMkLst>
            <pc:docMk/>
            <pc:sldMk cId="2318524496" sldId="257"/>
            <ac:spMk id="152" creationId="{E746C163-1C3F-8059-A467-37E091B94FC5}"/>
          </ac:spMkLst>
        </pc:spChg>
        <pc:spChg chg="mod">
          <ac:chgData name="Cristina Saretti" userId="bb493711-4d1a-4c3a-8142-bc3bf2b82248" providerId="ADAL" clId="{7277554A-76C1-46B6-9285-AE32A26D3759}" dt="2022-07-19T15:32:27.811" v="1355"/>
          <ac:spMkLst>
            <pc:docMk/>
            <pc:sldMk cId="2318524496" sldId="257"/>
            <ac:spMk id="153" creationId="{1D8F9853-9D88-ADD0-59D2-F878A3808472}"/>
          </ac:spMkLst>
        </pc:spChg>
        <pc:spChg chg="add mod">
          <ac:chgData name="Cristina Saretti" userId="bb493711-4d1a-4c3a-8142-bc3bf2b82248" providerId="ADAL" clId="{7277554A-76C1-46B6-9285-AE32A26D3759}" dt="2022-07-19T15:32:27.811" v="1355"/>
          <ac:spMkLst>
            <pc:docMk/>
            <pc:sldMk cId="2318524496" sldId="257"/>
            <ac:spMk id="155" creationId="{8B5ADDAB-E0F9-2224-F5B9-DF00BC672F3F}"/>
          </ac:spMkLst>
        </pc:spChg>
        <pc:spChg chg="add mod">
          <ac:chgData name="Cristina Saretti" userId="bb493711-4d1a-4c3a-8142-bc3bf2b82248" providerId="ADAL" clId="{7277554A-76C1-46B6-9285-AE32A26D3759}" dt="2022-07-19T15:32:27.811" v="1355"/>
          <ac:spMkLst>
            <pc:docMk/>
            <pc:sldMk cId="2318524496" sldId="257"/>
            <ac:spMk id="156" creationId="{368F0C26-8B24-8733-8516-085373931822}"/>
          </ac:spMkLst>
        </pc:spChg>
        <pc:spChg chg="add mod">
          <ac:chgData name="Cristina Saretti" userId="bb493711-4d1a-4c3a-8142-bc3bf2b82248" providerId="ADAL" clId="{7277554A-76C1-46B6-9285-AE32A26D3759}" dt="2022-07-19T15:32:27.811" v="1355"/>
          <ac:spMkLst>
            <pc:docMk/>
            <pc:sldMk cId="2318524496" sldId="257"/>
            <ac:spMk id="157" creationId="{DAD391C4-517A-952F-D5A0-7FEA79133B3E}"/>
          </ac:spMkLst>
        </pc:spChg>
        <pc:spChg chg="mod">
          <ac:chgData name="Cristina Saretti" userId="bb493711-4d1a-4c3a-8142-bc3bf2b82248" providerId="ADAL" clId="{7277554A-76C1-46B6-9285-AE32A26D3759}" dt="2022-07-19T15:32:27.811" v="1355"/>
          <ac:spMkLst>
            <pc:docMk/>
            <pc:sldMk cId="2318524496" sldId="257"/>
            <ac:spMk id="159" creationId="{1A61907E-E6FC-B9EC-FC8A-A72EFC8C7E5F}"/>
          </ac:spMkLst>
        </pc:spChg>
        <pc:spChg chg="add mod">
          <ac:chgData name="Cristina Saretti" userId="bb493711-4d1a-4c3a-8142-bc3bf2b82248" providerId="ADAL" clId="{7277554A-76C1-46B6-9285-AE32A26D3759}" dt="2022-07-19T15:32:27.811" v="1355"/>
          <ac:spMkLst>
            <pc:docMk/>
            <pc:sldMk cId="2318524496" sldId="257"/>
            <ac:spMk id="161" creationId="{B6FFC64F-6F35-8E03-FF26-DCB78D04EF86}"/>
          </ac:spMkLst>
        </pc:spChg>
        <pc:spChg chg="add mod">
          <ac:chgData name="Cristina Saretti" userId="bb493711-4d1a-4c3a-8142-bc3bf2b82248" providerId="ADAL" clId="{7277554A-76C1-46B6-9285-AE32A26D3759}" dt="2022-07-19T15:32:27.811" v="1355"/>
          <ac:spMkLst>
            <pc:docMk/>
            <pc:sldMk cId="2318524496" sldId="257"/>
            <ac:spMk id="162" creationId="{DFE81E1A-955D-9EDE-E3EC-2F37E0370736}"/>
          </ac:spMkLst>
        </pc:spChg>
        <pc:spChg chg="add mod">
          <ac:chgData name="Cristina Saretti" userId="bb493711-4d1a-4c3a-8142-bc3bf2b82248" providerId="ADAL" clId="{7277554A-76C1-46B6-9285-AE32A26D3759}" dt="2022-07-19T15:32:27.811" v="1355"/>
          <ac:spMkLst>
            <pc:docMk/>
            <pc:sldMk cId="2318524496" sldId="257"/>
            <ac:spMk id="163" creationId="{277757D0-1530-5567-198C-D5C613E4B285}"/>
          </ac:spMkLst>
        </pc:spChg>
        <pc:spChg chg="mod">
          <ac:chgData name="Cristina Saretti" userId="bb493711-4d1a-4c3a-8142-bc3bf2b82248" providerId="ADAL" clId="{7277554A-76C1-46B6-9285-AE32A26D3759}" dt="2022-07-19T15:32:27.811" v="1355"/>
          <ac:spMkLst>
            <pc:docMk/>
            <pc:sldMk cId="2318524496" sldId="257"/>
            <ac:spMk id="165" creationId="{288F0466-8D85-E6C0-34BF-B5DA325D7763}"/>
          </ac:spMkLst>
        </pc:spChg>
        <pc:grpChg chg="del mod">
          <ac:chgData name="Cristina Saretti" userId="bb493711-4d1a-4c3a-8142-bc3bf2b82248" providerId="ADAL" clId="{7277554A-76C1-46B6-9285-AE32A26D3759}" dt="2022-07-19T15:24:31.293" v="1046" actId="478"/>
          <ac:grpSpMkLst>
            <pc:docMk/>
            <pc:sldMk cId="2318524496" sldId="257"/>
            <ac:grpSpMk id="12" creationId="{B36E1B0D-AFD5-4F10-90BB-1AE46A421C1A}"/>
          </ac:grpSpMkLst>
        </pc:grpChg>
        <pc:grpChg chg="del">
          <ac:chgData name="Cristina Saretti" userId="bb493711-4d1a-4c3a-8142-bc3bf2b82248" providerId="ADAL" clId="{7277554A-76C1-46B6-9285-AE32A26D3759}" dt="2022-07-19T15:24:33.029" v="1047" actId="478"/>
          <ac:grpSpMkLst>
            <pc:docMk/>
            <pc:sldMk cId="2318524496" sldId="257"/>
            <ac:grpSpMk id="17" creationId="{56BA0C39-D2B2-46F0-A2C7-FBCA56CAC4AB}"/>
          </ac:grpSpMkLst>
        </pc:grpChg>
        <pc:grpChg chg="del">
          <ac:chgData name="Cristina Saretti" userId="bb493711-4d1a-4c3a-8142-bc3bf2b82248" providerId="ADAL" clId="{7277554A-76C1-46B6-9285-AE32A26D3759}" dt="2022-07-19T15:24:56.413" v="1072" actId="478"/>
          <ac:grpSpMkLst>
            <pc:docMk/>
            <pc:sldMk cId="2318524496" sldId="257"/>
            <ac:grpSpMk id="22" creationId="{F56A127E-88F2-4903-8A79-64D3E0185278}"/>
          </ac:grpSpMkLst>
        </pc:grpChg>
        <pc:grpChg chg="del">
          <ac:chgData name="Cristina Saretti" userId="bb493711-4d1a-4c3a-8142-bc3bf2b82248" providerId="ADAL" clId="{7277554A-76C1-46B6-9285-AE32A26D3759}" dt="2022-07-19T15:30:27.322" v="1328" actId="478"/>
          <ac:grpSpMkLst>
            <pc:docMk/>
            <pc:sldMk cId="2318524496" sldId="257"/>
            <ac:grpSpMk id="25" creationId="{C32F8AA9-834F-4E7F-BBEE-3CF8BDBB0086}"/>
          </ac:grpSpMkLst>
        </pc:grpChg>
        <pc:grpChg chg="del">
          <ac:chgData name="Cristina Saretti" userId="bb493711-4d1a-4c3a-8142-bc3bf2b82248" providerId="ADAL" clId="{7277554A-76C1-46B6-9285-AE32A26D3759}" dt="2022-07-19T15:30:21.784" v="1326" actId="478"/>
          <ac:grpSpMkLst>
            <pc:docMk/>
            <pc:sldMk cId="2318524496" sldId="257"/>
            <ac:grpSpMk id="30" creationId="{DF8760CF-A56F-44D3-B322-087749A2BE51}"/>
          </ac:grpSpMkLst>
        </pc:grpChg>
        <pc:grpChg chg="del">
          <ac:chgData name="Cristina Saretti" userId="bb493711-4d1a-4c3a-8142-bc3bf2b82248" providerId="ADAL" clId="{7277554A-76C1-46B6-9285-AE32A26D3759}" dt="2022-07-19T15:30:44.749" v="1337" actId="478"/>
          <ac:grpSpMkLst>
            <pc:docMk/>
            <pc:sldMk cId="2318524496" sldId="257"/>
            <ac:grpSpMk id="90" creationId="{4B9AFB48-9473-433F-8FF8-564572E2E1D6}"/>
          </ac:grpSpMkLst>
        </pc:grpChg>
        <pc:grpChg chg="del">
          <ac:chgData name="Cristina Saretti" userId="bb493711-4d1a-4c3a-8142-bc3bf2b82248" providerId="ADAL" clId="{7277554A-76C1-46B6-9285-AE32A26D3759}" dt="2022-07-19T15:30:50.868" v="1341" actId="478"/>
          <ac:grpSpMkLst>
            <pc:docMk/>
            <pc:sldMk cId="2318524496" sldId="257"/>
            <ac:grpSpMk id="94" creationId="{620D976C-CF4B-474B-B37D-D62C4C337B80}"/>
          </ac:grpSpMkLst>
        </pc:grpChg>
        <pc:grpChg chg="del">
          <ac:chgData name="Cristina Saretti" userId="bb493711-4d1a-4c3a-8142-bc3bf2b82248" providerId="ADAL" clId="{7277554A-76C1-46B6-9285-AE32A26D3759}" dt="2022-07-19T15:30:14.991" v="1323" actId="478"/>
          <ac:grpSpMkLst>
            <pc:docMk/>
            <pc:sldMk cId="2318524496" sldId="257"/>
            <ac:grpSpMk id="115" creationId="{293908A5-318F-434F-B286-C38AE9009B28}"/>
          </ac:grpSpMkLst>
        </pc:grpChg>
        <pc:grpChg chg="del">
          <ac:chgData name="Cristina Saretti" userId="bb493711-4d1a-4c3a-8142-bc3bf2b82248" providerId="ADAL" clId="{7277554A-76C1-46B6-9285-AE32A26D3759}" dt="2022-07-19T15:30:29.135" v="1329" actId="478"/>
          <ac:grpSpMkLst>
            <pc:docMk/>
            <pc:sldMk cId="2318524496" sldId="257"/>
            <ac:grpSpMk id="142" creationId="{4B43CACC-FA0B-4DA4-B8FD-5A83DF9BE676}"/>
          </ac:grpSpMkLst>
        </pc:grpChg>
        <pc:grpChg chg="del">
          <ac:chgData name="Cristina Saretti" userId="bb493711-4d1a-4c3a-8142-bc3bf2b82248" providerId="ADAL" clId="{7277554A-76C1-46B6-9285-AE32A26D3759}" dt="2022-07-19T15:29:59.290" v="1312" actId="478"/>
          <ac:grpSpMkLst>
            <pc:docMk/>
            <pc:sldMk cId="2318524496" sldId="257"/>
            <ac:grpSpMk id="145" creationId="{F2097F9F-B180-404E-9581-53F35FAF4AAF}"/>
          </ac:grpSpMkLst>
        </pc:grpChg>
        <pc:grpChg chg="add mod">
          <ac:chgData name="Cristina Saretti" userId="bb493711-4d1a-4c3a-8142-bc3bf2b82248" providerId="ADAL" clId="{7277554A-76C1-46B6-9285-AE32A26D3759}" dt="2022-07-19T15:32:27.811" v="1355"/>
          <ac:grpSpMkLst>
            <pc:docMk/>
            <pc:sldMk cId="2318524496" sldId="257"/>
            <ac:grpSpMk id="151" creationId="{693EE2FB-E626-E960-C437-47ED75899DDA}"/>
          </ac:grpSpMkLst>
        </pc:grpChg>
        <pc:grpChg chg="add mod">
          <ac:chgData name="Cristina Saretti" userId="bb493711-4d1a-4c3a-8142-bc3bf2b82248" providerId="ADAL" clId="{7277554A-76C1-46B6-9285-AE32A26D3759}" dt="2022-07-19T15:32:27.811" v="1355"/>
          <ac:grpSpMkLst>
            <pc:docMk/>
            <pc:sldMk cId="2318524496" sldId="257"/>
            <ac:grpSpMk id="158" creationId="{9A90C806-1B47-8391-2BFA-CE4E33F189DA}"/>
          </ac:grpSpMkLst>
        </pc:grpChg>
        <pc:grpChg chg="add mod">
          <ac:chgData name="Cristina Saretti" userId="bb493711-4d1a-4c3a-8142-bc3bf2b82248" providerId="ADAL" clId="{7277554A-76C1-46B6-9285-AE32A26D3759}" dt="2022-07-19T15:32:27.811" v="1355"/>
          <ac:grpSpMkLst>
            <pc:docMk/>
            <pc:sldMk cId="2318524496" sldId="257"/>
            <ac:grpSpMk id="164" creationId="{288E9526-C0F2-7C7C-A4BC-E877B47C4BC9}"/>
          </ac:grpSpMkLst>
        </pc:grpChg>
        <pc:cxnChg chg="add del mod topLvl">
          <ac:chgData name="Cristina Saretti" userId="bb493711-4d1a-4c3a-8142-bc3bf2b82248" providerId="ADAL" clId="{7277554A-76C1-46B6-9285-AE32A26D3759}" dt="2022-07-19T15:26:31.465" v="1081" actId="14100"/>
          <ac:cxnSpMkLst>
            <pc:docMk/>
            <pc:sldMk cId="2318524496" sldId="257"/>
            <ac:cxnSpMk id="58" creationId="{94FC3A5C-0037-4066-9481-736671A7DD3E}"/>
          </ac:cxnSpMkLst>
        </pc:cxnChg>
        <pc:cxnChg chg="mod topLvl">
          <ac:chgData name="Cristina Saretti" userId="bb493711-4d1a-4c3a-8142-bc3bf2b82248" providerId="ADAL" clId="{7277554A-76C1-46B6-9285-AE32A26D3759}" dt="2022-07-19T15:29:32.905" v="1288" actId="14100"/>
          <ac:cxnSpMkLst>
            <pc:docMk/>
            <pc:sldMk cId="2318524496" sldId="257"/>
            <ac:cxnSpMk id="59" creationId="{53D252D8-18E4-4C5E-8475-D8D1303D9383}"/>
          </ac:cxnSpMkLst>
        </pc:cxnChg>
        <pc:cxnChg chg="topLvl">
          <ac:chgData name="Cristina Saretti" userId="bb493711-4d1a-4c3a-8142-bc3bf2b82248" providerId="ADAL" clId="{7277554A-76C1-46B6-9285-AE32A26D3759}" dt="2022-07-19T15:30:44.749" v="1337" actId="478"/>
          <ac:cxnSpMkLst>
            <pc:docMk/>
            <pc:sldMk cId="2318524496" sldId="257"/>
            <ac:cxnSpMk id="92" creationId="{7D37E9F1-FBE9-4DA3-B8AA-77CDA25C299A}"/>
          </ac:cxnSpMkLst>
        </pc:cxnChg>
        <pc:cxnChg chg="topLvl">
          <ac:chgData name="Cristina Saretti" userId="bb493711-4d1a-4c3a-8142-bc3bf2b82248" providerId="ADAL" clId="{7277554A-76C1-46B6-9285-AE32A26D3759}" dt="2022-07-19T15:30:50.868" v="1341" actId="478"/>
          <ac:cxnSpMkLst>
            <pc:docMk/>
            <pc:sldMk cId="2318524496" sldId="257"/>
            <ac:cxnSpMk id="96" creationId="{0F0183A2-8417-4078-980E-0EC91A180A90}"/>
          </ac:cxnSpMkLst>
        </pc:cxnChg>
        <pc:cxnChg chg="del topLvl">
          <ac:chgData name="Cristina Saretti" userId="bb493711-4d1a-4c3a-8142-bc3bf2b82248" providerId="ADAL" clId="{7277554A-76C1-46B6-9285-AE32A26D3759}" dt="2022-07-19T15:30:00.846" v="1315" actId="478"/>
          <ac:cxnSpMkLst>
            <pc:docMk/>
            <pc:sldMk cId="2318524496" sldId="257"/>
            <ac:cxnSpMk id="146" creationId="{8F901432-DC0D-44F1-838D-31806A954B4B}"/>
          </ac:cxnSpMkLst>
        </pc:cxnChg>
        <pc:cxnChg chg="mod">
          <ac:chgData name="Cristina Saretti" userId="bb493711-4d1a-4c3a-8142-bc3bf2b82248" providerId="ADAL" clId="{7277554A-76C1-46B6-9285-AE32A26D3759}" dt="2022-07-19T15:32:27.811" v="1355"/>
          <ac:cxnSpMkLst>
            <pc:docMk/>
            <pc:sldMk cId="2318524496" sldId="257"/>
            <ac:cxnSpMk id="154" creationId="{AD73D45C-E7B4-D990-022B-1CB2101C0193}"/>
          </ac:cxnSpMkLst>
        </pc:cxnChg>
        <pc:cxnChg chg="mod">
          <ac:chgData name="Cristina Saretti" userId="bb493711-4d1a-4c3a-8142-bc3bf2b82248" providerId="ADAL" clId="{7277554A-76C1-46B6-9285-AE32A26D3759}" dt="2022-07-19T15:32:27.811" v="1355"/>
          <ac:cxnSpMkLst>
            <pc:docMk/>
            <pc:sldMk cId="2318524496" sldId="257"/>
            <ac:cxnSpMk id="160" creationId="{312CDA17-C7CC-1BED-46C8-66F5A8436F1D}"/>
          </ac:cxnSpMkLst>
        </pc:cxnChg>
        <pc:cxnChg chg="mod">
          <ac:chgData name="Cristina Saretti" userId="bb493711-4d1a-4c3a-8142-bc3bf2b82248" providerId="ADAL" clId="{7277554A-76C1-46B6-9285-AE32A26D3759}" dt="2022-07-19T15:32:27.811" v="1355"/>
          <ac:cxnSpMkLst>
            <pc:docMk/>
            <pc:sldMk cId="2318524496" sldId="257"/>
            <ac:cxnSpMk id="166" creationId="{40A873B7-4F7D-8269-0738-4A13EA1F9612}"/>
          </ac:cxnSpMkLst>
        </pc:cxnChg>
      </pc:sldChg>
      <pc:sldChg chg="modSp mod">
        <pc:chgData name="Cristina Saretti" userId="bb493711-4d1a-4c3a-8142-bc3bf2b82248" providerId="ADAL" clId="{7277554A-76C1-46B6-9285-AE32A26D3759}" dt="2022-07-19T15:34:40.074" v="1379" actId="20577"/>
        <pc:sldMkLst>
          <pc:docMk/>
          <pc:sldMk cId="172127780" sldId="526"/>
        </pc:sldMkLst>
        <pc:spChg chg="mod">
          <ac:chgData name="Cristina Saretti" userId="bb493711-4d1a-4c3a-8142-bc3bf2b82248" providerId="ADAL" clId="{7277554A-76C1-46B6-9285-AE32A26D3759}" dt="2022-07-19T15:10:06.852" v="262" actId="20577"/>
          <ac:spMkLst>
            <pc:docMk/>
            <pc:sldMk cId="172127780" sldId="526"/>
            <ac:spMk id="2" creationId="{3CA1E647-5CC1-6C2D-AE26-9F82F3FE2E87}"/>
          </ac:spMkLst>
        </pc:spChg>
        <pc:graphicFrameChg chg="mod modGraphic">
          <ac:chgData name="Cristina Saretti" userId="bb493711-4d1a-4c3a-8142-bc3bf2b82248" providerId="ADAL" clId="{7277554A-76C1-46B6-9285-AE32A26D3759}" dt="2022-07-19T15:34:40.074" v="1379" actId="20577"/>
          <ac:graphicFrameMkLst>
            <pc:docMk/>
            <pc:sldMk cId="172127780" sldId="526"/>
            <ac:graphicFrameMk id="4" creationId="{8FC48D1B-9008-057B-463F-305EAFD201DC}"/>
          </ac:graphicFrameMkLst>
        </pc:graphicFrameChg>
      </pc:sldChg>
      <pc:sldChg chg="addSp delSp modSp mod">
        <pc:chgData name="Cristina Saretti" userId="bb493711-4d1a-4c3a-8142-bc3bf2b82248" providerId="ADAL" clId="{7277554A-76C1-46B6-9285-AE32A26D3759}" dt="2022-07-19T14:55:41.584" v="39" actId="22"/>
        <pc:sldMkLst>
          <pc:docMk/>
          <pc:sldMk cId="4148592190" sldId="17484"/>
        </pc:sldMkLst>
        <pc:spChg chg="mod">
          <ac:chgData name="Cristina Saretti" userId="bb493711-4d1a-4c3a-8142-bc3bf2b82248" providerId="ADAL" clId="{7277554A-76C1-46B6-9285-AE32A26D3759}" dt="2022-07-19T14:55:13.128" v="8" actId="20577"/>
          <ac:spMkLst>
            <pc:docMk/>
            <pc:sldMk cId="4148592190" sldId="17484"/>
            <ac:spMk id="2" creationId="{E70CFC30-0E54-324F-85B4-3FDD1FD6E1CE}"/>
          </ac:spMkLst>
        </pc:spChg>
        <pc:spChg chg="mod">
          <ac:chgData name="Cristina Saretti" userId="bb493711-4d1a-4c3a-8142-bc3bf2b82248" providerId="ADAL" clId="{7277554A-76C1-46B6-9285-AE32A26D3759}" dt="2022-07-19T14:55:23.249" v="37" actId="20577"/>
          <ac:spMkLst>
            <pc:docMk/>
            <pc:sldMk cId="4148592190" sldId="17484"/>
            <ac:spMk id="3" creationId="{E91D3EC8-8335-DE4C-BA2B-839F549DA23F}"/>
          </ac:spMkLst>
        </pc:spChg>
        <pc:spChg chg="add del">
          <ac:chgData name="Cristina Saretti" userId="bb493711-4d1a-4c3a-8142-bc3bf2b82248" providerId="ADAL" clId="{7277554A-76C1-46B6-9285-AE32A26D3759}" dt="2022-07-19T14:55:41.584" v="39" actId="22"/>
          <ac:spMkLst>
            <pc:docMk/>
            <pc:sldMk cId="4148592190" sldId="17484"/>
            <ac:spMk id="6" creationId="{C49F312D-04E5-98BB-F748-73BDB3CE92DB}"/>
          </ac:spMkLst>
        </pc:spChg>
      </pc:sldChg>
      <pc:sldChg chg="del">
        <pc:chgData name="Cristina Saretti" userId="bb493711-4d1a-4c3a-8142-bc3bf2b82248" providerId="ADAL" clId="{7277554A-76C1-46B6-9285-AE32A26D3759}" dt="2022-07-19T15:09:59.213" v="254" actId="47"/>
        <pc:sldMkLst>
          <pc:docMk/>
          <pc:sldMk cId="4145266732" sldId="17517"/>
        </pc:sldMkLst>
      </pc:sldChg>
      <pc:sldChg chg="del">
        <pc:chgData name="Cristina Saretti" userId="bb493711-4d1a-4c3a-8142-bc3bf2b82248" providerId="ADAL" clId="{7277554A-76C1-46B6-9285-AE32A26D3759}" dt="2022-07-19T15:12:40.709" v="352" actId="2696"/>
        <pc:sldMkLst>
          <pc:docMk/>
          <pc:sldMk cId="867487149" sldId="17521"/>
        </pc:sldMkLst>
      </pc:sldChg>
      <pc:sldChg chg="modSp mod">
        <pc:chgData name="Cristina Saretti" userId="bb493711-4d1a-4c3a-8142-bc3bf2b82248" providerId="ADAL" clId="{7277554A-76C1-46B6-9285-AE32A26D3759}" dt="2022-07-19T15:16:55.192" v="985" actId="20577"/>
        <pc:sldMkLst>
          <pc:docMk/>
          <pc:sldMk cId="3621254390" sldId="17522"/>
        </pc:sldMkLst>
        <pc:graphicFrameChg chg="modGraphic">
          <ac:chgData name="Cristina Saretti" userId="bb493711-4d1a-4c3a-8142-bc3bf2b82248" providerId="ADAL" clId="{7277554A-76C1-46B6-9285-AE32A26D3759}" dt="2022-07-19T15:16:55.192" v="985" actId="20577"/>
          <ac:graphicFrameMkLst>
            <pc:docMk/>
            <pc:sldMk cId="3621254390" sldId="17522"/>
            <ac:graphicFrameMk id="5" creationId="{5728141B-419C-31DF-B64F-E7868C0F9CD8}"/>
          </ac:graphicFrameMkLst>
        </pc:graphicFrameChg>
      </pc:sldChg>
      <pc:sldChg chg="modSp mod">
        <pc:chgData name="Cristina Saretti" userId="bb493711-4d1a-4c3a-8142-bc3bf2b82248" providerId="ADAL" clId="{7277554A-76C1-46B6-9285-AE32A26D3759}" dt="2022-07-19T15:48:44.080" v="1380" actId="6549"/>
        <pc:sldMkLst>
          <pc:docMk/>
          <pc:sldMk cId="2123669928" sldId="17531"/>
        </pc:sldMkLst>
        <pc:spChg chg="mod">
          <ac:chgData name="Cristina Saretti" userId="bb493711-4d1a-4c3a-8142-bc3bf2b82248" providerId="ADAL" clId="{7277554A-76C1-46B6-9285-AE32A26D3759}" dt="2022-07-19T15:48:44.080" v="1380" actId="6549"/>
          <ac:spMkLst>
            <pc:docMk/>
            <pc:sldMk cId="2123669928" sldId="17531"/>
            <ac:spMk id="2" creationId="{E242AF11-9269-F5D2-0087-2EEF9CC5686A}"/>
          </ac:spMkLst>
        </pc:spChg>
      </pc:sldChg>
      <pc:sldChg chg="del">
        <pc:chgData name="Cristina Saretti" userId="bb493711-4d1a-4c3a-8142-bc3bf2b82248" providerId="ADAL" clId="{7277554A-76C1-46B6-9285-AE32A26D3759}" dt="2022-07-19T15:17:07.518" v="986" actId="2696"/>
        <pc:sldMkLst>
          <pc:docMk/>
          <pc:sldMk cId="4101144748" sldId="2147309141"/>
        </pc:sldMkLst>
      </pc:sldChg>
      <pc:sldChg chg="modSp new del mod">
        <pc:chgData name="Cristina Saretti" userId="bb493711-4d1a-4c3a-8142-bc3bf2b82248" providerId="ADAL" clId="{7277554A-76C1-46B6-9285-AE32A26D3759}" dt="2022-07-19T14:57:51.228" v="97" actId="2696"/>
        <pc:sldMkLst>
          <pc:docMk/>
          <pc:sldMk cId="2819220305" sldId="2147309143"/>
        </pc:sldMkLst>
        <pc:spChg chg="mod">
          <ac:chgData name="Cristina Saretti" userId="bb493711-4d1a-4c3a-8142-bc3bf2b82248" providerId="ADAL" clId="{7277554A-76C1-46B6-9285-AE32A26D3759}" dt="2022-07-19T14:55:53.148" v="51" actId="20577"/>
          <ac:spMkLst>
            <pc:docMk/>
            <pc:sldMk cId="2819220305" sldId="2147309143"/>
            <ac:spMk id="3" creationId="{8F0F5F5C-E7CC-D933-FFA4-F4C7C73E0F51}"/>
          </ac:spMkLst>
        </pc:spChg>
      </pc:sldChg>
      <pc:sldChg chg="new del">
        <pc:chgData name="Cristina Saretti" userId="bb493711-4d1a-4c3a-8142-bc3bf2b82248" providerId="ADAL" clId="{7277554A-76C1-46B6-9285-AE32A26D3759}" dt="2022-07-19T14:56:00.641" v="53" actId="47"/>
        <pc:sldMkLst>
          <pc:docMk/>
          <pc:sldMk cId="1121507227" sldId="2147309144"/>
        </pc:sldMkLst>
      </pc:sldChg>
      <pc:sldChg chg="modSp add mod ord">
        <pc:chgData name="Cristina Saretti" userId="bb493711-4d1a-4c3a-8142-bc3bf2b82248" providerId="ADAL" clId="{7277554A-76C1-46B6-9285-AE32A26D3759}" dt="2022-07-19T16:08:53.841" v="2286" actId="20577"/>
        <pc:sldMkLst>
          <pc:docMk/>
          <pc:sldMk cId="3443733630" sldId="2147309144"/>
        </pc:sldMkLst>
        <pc:spChg chg="mod">
          <ac:chgData name="Cristina Saretti" userId="bb493711-4d1a-4c3a-8142-bc3bf2b82248" providerId="ADAL" clId="{7277554A-76C1-46B6-9285-AE32A26D3759}" dt="2022-07-19T14:57:41.251" v="94" actId="1076"/>
          <ac:spMkLst>
            <pc:docMk/>
            <pc:sldMk cId="3443733630" sldId="2147309144"/>
            <ac:spMk id="2" creationId="{499391DC-3622-44ED-988F-167E540184DE}"/>
          </ac:spMkLst>
        </pc:spChg>
        <pc:spChg chg="mod">
          <ac:chgData name="Cristina Saretti" userId="bb493711-4d1a-4c3a-8142-bc3bf2b82248" providerId="ADAL" clId="{7277554A-76C1-46B6-9285-AE32A26D3759}" dt="2022-07-19T16:08:53.841" v="2286" actId="20577"/>
          <ac:spMkLst>
            <pc:docMk/>
            <pc:sldMk cId="3443733630" sldId="2147309144"/>
            <ac:spMk id="3" creationId="{79C91E85-68A2-4F9F-93A9-5569E50ED97E}"/>
          </ac:spMkLst>
        </pc:spChg>
        <pc:spChg chg="mod">
          <ac:chgData name="Cristina Saretti" userId="bb493711-4d1a-4c3a-8142-bc3bf2b82248" providerId="ADAL" clId="{7277554A-76C1-46B6-9285-AE32A26D3759}" dt="2022-07-19T15:01:38.057" v="233" actId="20577"/>
          <ac:spMkLst>
            <pc:docMk/>
            <pc:sldMk cId="3443733630" sldId="2147309144"/>
            <ac:spMk id="5" creationId="{026E8682-0262-4C39-BD5D-5B5A708C6B7B}"/>
          </ac:spMkLst>
        </pc:spChg>
      </pc:sldChg>
      <pc:sldChg chg="modSp mod ord">
        <pc:chgData name="Cristina Saretti" userId="bb493711-4d1a-4c3a-8142-bc3bf2b82248" providerId="ADAL" clId="{7277554A-76C1-46B6-9285-AE32A26D3759}" dt="2022-07-19T16:10:45.113" v="2350" actId="20577"/>
        <pc:sldMkLst>
          <pc:docMk/>
          <pc:sldMk cId="1827375837" sldId="2147309145"/>
        </pc:sldMkLst>
        <pc:spChg chg="mod">
          <ac:chgData name="Cristina Saretti" userId="bb493711-4d1a-4c3a-8142-bc3bf2b82248" providerId="ADAL" clId="{7277554A-76C1-46B6-9285-AE32A26D3759}" dt="2022-07-19T16:10:27.970" v="2341" actId="20577"/>
          <ac:spMkLst>
            <pc:docMk/>
            <pc:sldMk cId="1827375837" sldId="2147309145"/>
            <ac:spMk id="2" creationId="{499391DC-3622-44ED-988F-167E540184DE}"/>
          </ac:spMkLst>
        </pc:spChg>
        <pc:spChg chg="mod">
          <ac:chgData name="Cristina Saretti" userId="bb493711-4d1a-4c3a-8142-bc3bf2b82248" providerId="ADAL" clId="{7277554A-76C1-46B6-9285-AE32A26D3759}" dt="2022-07-19T16:10:45.113" v="2350" actId="20577"/>
          <ac:spMkLst>
            <pc:docMk/>
            <pc:sldMk cId="1827375837" sldId="2147309145"/>
            <ac:spMk id="5" creationId="{026E8682-0262-4C39-BD5D-5B5A708C6B7B}"/>
          </ac:spMkLst>
        </pc:spChg>
      </pc:sldChg>
      <pc:sldChg chg="addSp delSp modSp add mod ord">
        <pc:chgData name="Cristina Saretti" userId="bb493711-4d1a-4c3a-8142-bc3bf2b82248" providerId="ADAL" clId="{7277554A-76C1-46B6-9285-AE32A26D3759}" dt="2022-07-19T16:09:29.999" v="2296"/>
        <pc:sldMkLst>
          <pc:docMk/>
          <pc:sldMk cId="3690691071" sldId="2147309146"/>
        </pc:sldMkLst>
        <pc:spChg chg="mod">
          <ac:chgData name="Cristina Saretti" userId="bb493711-4d1a-4c3a-8142-bc3bf2b82248" providerId="ADAL" clId="{7277554A-76C1-46B6-9285-AE32A26D3759}" dt="2022-07-19T14:58:55.557" v="151" actId="20577"/>
          <ac:spMkLst>
            <pc:docMk/>
            <pc:sldMk cId="3690691071" sldId="2147309146"/>
            <ac:spMk id="2" creationId="{499391DC-3622-44ED-988F-167E540184DE}"/>
          </ac:spMkLst>
        </pc:spChg>
        <pc:spChg chg="mod">
          <ac:chgData name="Cristina Saretti" userId="bb493711-4d1a-4c3a-8142-bc3bf2b82248" providerId="ADAL" clId="{7277554A-76C1-46B6-9285-AE32A26D3759}" dt="2022-07-19T14:59:13.409" v="158" actId="20577"/>
          <ac:spMkLst>
            <pc:docMk/>
            <pc:sldMk cId="3690691071" sldId="2147309146"/>
            <ac:spMk id="5" creationId="{026E8682-0262-4C39-BD5D-5B5A708C6B7B}"/>
          </ac:spMkLst>
        </pc:spChg>
        <pc:spChg chg="add del">
          <ac:chgData name="Cristina Saretti" userId="bb493711-4d1a-4c3a-8142-bc3bf2b82248" providerId="ADAL" clId="{7277554A-76C1-46B6-9285-AE32A26D3759}" dt="2022-07-19T14:59:31.880" v="160" actId="22"/>
          <ac:spMkLst>
            <pc:docMk/>
            <pc:sldMk cId="3690691071" sldId="2147309146"/>
            <ac:spMk id="7" creationId="{37C5E53C-E787-897E-DCA2-FFC4D8941870}"/>
          </ac:spMkLst>
        </pc:spChg>
      </pc:sldChg>
      <pc:sldChg chg="addSp delSp modSp add mod ord">
        <pc:chgData name="Cristina Saretti" userId="bb493711-4d1a-4c3a-8142-bc3bf2b82248" providerId="ADAL" clId="{7277554A-76C1-46B6-9285-AE32A26D3759}" dt="2022-07-19T16:10:03.371" v="2304"/>
        <pc:sldMkLst>
          <pc:docMk/>
          <pc:sldMk cId="254052766" sldId="2147309147"/>
        </pc:sldMkLst>
        <pc:spChg chg="mod">
          <ac:chgData name="Cristina Saretti" userId="bb493711-4d1a-4c3a-8142-bc3bf2b82248" providerId="ADAL" clId="{7277554A-76C1-46B6-9285-AE32A26D3759}" dt="2022-07-19T14:59:44.607" v="183" actId="20577"/>
          <ac:spMkLst>
            <pc:docMk/>
            <pc:sldMk cId="254052766" sldId="2147309147"/>
            <ac:spMk id="2" creationId="{499391DC-3622-44ED-988F-167E540184DE}"/>
          </ac:spMkLst>
        </pc:spChg>
        <pc:spChg chg="mod">
          <ac:chgData name="Cristina Saretti" userId="bb493711-4d1a-4c3a-8142-bc3bf2b82248" providerId="ADAL" clId="{7277554A-76C1-46B6-9285-AE32A26D3759}" dt="2022-07-19T15:02:11.456" v="249" actId="20577"/>
          <ac:spMkLst>
            <pc:docMk/>
            <pc:sldMk cId="254052766" sldId="2147309147"/>
            <ac:spMk id="5" creationId="{026E8682-0262-4C39-BD5D-5B5A708C6B7B}"/>
          </ac:spMkLst>
        </pc:spChg>
        <pc:spChg chg="add del">
          <ac:chgData name="Cristina Saretti" userId="bb493711-4d1a-4c3a-8142-bc3bf2b82248" providerId="ADAL" clId="{7277554A-76C1-46B6-9285-AE32A26D3759}" dt="2022-07-19T15:00:10.075" v="187" actId="478"/>
          <ac:spMkLst>
            <pc:docMk/>
            <pc:sldMk cId="254052766" sldId="2147309147"/>
            <ac:spMk id="7" creationId="{2A8E6595-EEB8-7873-7059-1ABC60F5B9A4}"/>
          </ac:spMkLst>
        </pc:spChg>
      </pc:sldChg>
      <pc:sldChg chg="modSp add mod ord">
        <pc:chgData name="Cristina Saretti" userId="bb493711-4d1a-4c3a-8142-bc3bf2b82248" providerId="ADAL" clId="{7277554A-76C1-46B6-9285-AE32A26D3759}" dt="2022-07-19T16:11:45.397" v="2358" actId="20577"/>
        <pc:sldMkLst>
          <pc:docMk/>
          <pc:sldMk cId="3452745228" sldId="2147309148"/>
        </pc:sldMkLst>
        <pc:spChg chg="mod">
          <ac:chgData name="Cristina Saretti" userId="bb493711-4d1a-4c3a-8142-bc3bf2b82248" providerId="ADAL" clId="{7277554A-76C1-46B6-9285-AE32A26D3759}" dt="2022-07-19T15:00:21.656" v="198" actId="20577"/>
          <ac:spMkLst>
            <pc:docMk/>
            <pc:sldMk cId="3452745228" sldId="2147309148"/>
            <ac:spMk id="2" creationId="{499391DC-3622-44ED-988F-167E540184DE}"/>
          </ac:spMkLst>
        </pc:spChg>
        <pc:spChg chg="mod">
          <ac:chgData name="Cristina Saretti" userId="bb493711-4d1a-4c3a-8142-bc3bf2b82248" providerId="ADAL" clId="{7277554A-76C1-46B6-9285-AE32A26D3759}" dt="2022-07-19T16:11:45.397" v="2358" actId="20577"/>
          <ac:spMkLst>
            <pc:docMk/>
            <pc:sldMk cId="3452745228" sldId="2147309148"/>
            <ac:spMk id="5" creationId="{026E8682-0262-4C39-BD5D-5B5A708C6B7B}"/>
          </ac:spMkLst>
        </pc:spChg>
      </pc:sldChg>
      <pc:sldChg chg="modSp add mod ord">
        <pc:chgData name="Cristina Saretti" userId="bb493711-4d1a-4c3a-8142-bc3bf2b82248" providerId="ADAL" clId="{7277554A-76C1-46B6-9285-AE32A26D3759}" dt="2022-07-19T16:09:41.957" v="2300"/>
        <pc:sldMkLst>
          <pc:docMk/>
          <pc:sldMk cId="1948010754" sldId="2147309149"/>
        </pc:sldMkLst>
        <pc:spChg chg="mod">
          <ac:chgData name="Cristina Saretti" userId="bb493711-4d1a-4c3a-8142-bc3bf2b82248" providerId="ADAL" clId="{7277554A-76C1-46B6-9285-AE32A26D3759}" dt="2022-07-19T15:00:33.909" v="215" actId="20577"/>
          <ac:spMkLst>
            <pc:docMk/>
            <pc:sldMk cId="1948010754" sldId="2147309149"/>
            <ac:spMk id="2" creationId="{499391DC-3622-44ED-988F-167E540184DE}"/>
          </ac:spMkLst>
        </pc:spChg>
        <pc:spChg chg="mod">
          <ac:chgData name="Cristina Saretti" userId="bb493711-4d1a-4c3a-8142-bc3bf2b82248" providerId="ADAL" clId="{7277554A-76C1-46B6-9285-AE32A26D3759}" dt="2022-07-19T15:09:48.466" v="253" actId="6549"/>
          <ac:spMkLst>
            <pc:docMk/>
            <pc:sldMk cId="1948010754" sldId="2147309149"/>
            <ac:spMk id="5" creationId="{026E8682-0262-4C39-BD5D-5B5A708C6B7B}"/>
          </ac:spMkLst>
        </pc:spChg>
      </pc:sldChg>
      <pc:sldChg chg="modSp new add del mod">
        <pc:chgData name="Cristina Saretti" userId="bb493711-4d1a-4c3a-8142-bc3bf2b82248" providerId="ADAL" clId="{7277554A-76C1-46B6-9285-AE32A26D3759}" dt="2022-07-19T16:05:43.323" v="2241" actId="2696"/>
        <pc:sldMkLst>
          <pc:docMk/>
          <pc:sldMk cId="2597844941" sldId="2147309150"/>
        </pc:sldMkLst>
        <pc:spChg chg="mod">
          <ac:chgData name="Cristina Saretti" userId="bb493711-4d1a-4c3a-8142-bc3bf2b82248" providerId="ADAL" clId="{7277554A-76C1-46B6-9285-AE32A26D3759}" dt="2022-07-19T16:03:20.215" v="2195" actId="20577"/>
          <ac:spMkLst>
            <pc:docMk/>
            <pc:sldMk cId="2597844941" sldId="2147309150"/>
            <ac:spMk id="3" creationId="{EAD589C7-22A5-0DA5-3624-A7798443AB8E}"/>
          </ac:spMkLst>
        </pc:spChg>
      </pc:sldChg>
      <pc:sldChg chg="addSp modSp add mod">
        <pc:chgData name="Cristina Saretti" userId="bb493711-4d1a-4c3a-8142-bc3bf2b82248" providerId="ADAL" clId="{7277554A-76C1-46B6-9285-AE32A26D3759}" dt="2022-07-19T16:18:12.067" v="2557" actId="113"/>
        <pc:sldMkLst>
          <pc:docMk/>
          <pc:sldMk cId="3045699782" sldId="2147309151"/>
        </pc:sldMkLst>
        <pc:spChg chg="mod">
          <ac:chgData name="Cristina Saretti" userId="bb493711-4d1a-4c3a-8142-bc3bf2b82248" providerId="ADAL" clId="{7277554A-76C1-46B6-9285-AE32A26D3759}" dt="2022-07-19T16:18:02.753" v="2555" actId="20577"/>
          <ac:spMkLst>
            <pc:docMk/>
            <pc:sldMk cId="3045699782" sldId="2147309151"/>
            <ac:spMk id="2" creationId="{499391DC-3622-44ED-988F-167E540184DE}"/>
          </ac:spMkLst>
        </pc:spChg>
        <pc:spChg chg="mod">
          <ac:chgData name="Cristina Saretti" userId="bb493711-4d1a-4c3a-8142-bc3bf2b82248" providerId="ADAL" clId="{7277554A-76C1-46B6-9285-AE32A26D3759}" dt="2022-07-19T16:18:07.922" v="2556" actId="113"/>
          <ac:spMkLst>
            <pc:docMk/>
            <pc:sldMk cId="3045699782" sldId="2147309151"/>
            <ac:spMk id="3" creationId="{79C91E85-68A2-4F9F-93A9-5569E50ED97E}"/>
          </ac:spMkLst>
        </pc:spChg>
        <pc:spChg chg="mod">
          <ac:chgData name="Cristina Saretti" userId="bb493711-4d1a-4c3a-8142-bc3bf2b82248" providerId="ADAL" clId="{7277554A-76C1-46B6-9285-AE32A26D3759}" dt="2022-07-19T16:16:16.609" v="2471" actId="20577"/>
          <ac:spMkLst>
            <pc:docMk/>
            <pc:sldMk cId="3045699782" sldId="2147309151"/>
            <ac:spMk id="5" creationId="{026E8682-0262-4C39-BD5D-5B5A708C6B7B}"/>
          </ac:spMkLst>
        </pc:spChg>
        <pc:spChg chg="add mod">
          <ac:chgData name="Cristina Saretti" userId="bb493711-4d1a-4c3a-8142-bc3bf2b82248" providerId="ADAL" clId="{7277554A-76C1-46B6-9285-AE32A26D3759}" dt="2022-07-19T16:18:12.067" v="2557" actId="113"/>
          <ac:spMkLst>
            <pc:docMk/>
            <pc:sldMk cId="3045699782" sldId="2147309151"/>
            <ac:spMk id="6" creationId="{A4A3C48F-07DE-D7E1-4598-A3CE808FED78}"/>
          </ac:spMkLst>
        </pc:spChg>
      </pc:sldChg>
      <pc:sldChg chg="modSp add mod ord">
        <pc:chgData name="Cristina Saretti" userId="bb493711-4d1a-4c3a-8142-bc3bf2b82248" providerId="ADAL" clId="{7277554A-76C1-46B6-9285-AE32A26D3759}" dt="2022-07-19T16:09:25.208" v="2294"/>
        <pc:sldMkLst>
          <pc:docMk/>
          <pc:sldMk cId="1832202445" sldId="2147309152"/>
        </pc:sldMkLst>
        <pc:spChg chg="mod">
          <ac:chgData name="Cristina Saretti" userId="bb493711-4d1a-4c3a-8142-bc3bf2b82248" providerId="ADAL" clId="{7277554A-76C1-46B6-9285-AE32A26D3759}" dt="2022-07-19T16:06:05.372" v="2249" actId="20577"/>
          <ac:spMkLst>
            <pc:docMk/>
            <pc:sldMk cId="1832202445" sldId="2147309152"/>
            <ac:spMk id="2" creationId="{499391DC-3622-44ED-988F-167E540184DE}"/>
          </ac:spMkLst>
        </pc:spChg>
        <pc:spChg chg="mod">
          <ac:chgData name="Cristina Saretti" userId="bb493711-4d1a-4c3a-8142-bc3bf2b82248" providerId="ADAL" clId="{7277554A-76C1-46B6-9285-AE32A26D3759}" dt="2022-07-19T16:05:34.183" v="2240"/>
          <ac:spMkLst>
            <pc:docMk/>
            <pc:sldMk cId="1832202445" sldId="2147309152"/>
            <ac:spMk id="3" creationId="{79C91E85-68A2-4F9F-93A9-5569E50ED97E}"/>
          </ac:spMkLst>
        </pc:spChg>
        <pc:spChg chg="mod">
          <ac:chgData name="Cristina Saretti" userId="bb493711-4d1a-4c3a-8142-bc3bf2b82248" providerId="ADAL" clId="{7277554A-76C1-46B6-9285-AE32A26D3759}" dt="2022-07-19T16:06:25.296" v="2258" actId="20577"/>
          <ac:spMkLst>
            <pc:docMk/>
            <pc:sldMk cId="1832202445" sldId="2147309152"/>
            <ac:spMk id="5" creationId="{026E8682-0262-4C39-BD5D-5B5A708C6B7B}"/>
          </ac:spMkLst>
        </pc:spChg>
      </pc:sldChg>
    </pc:docChg>
  </pc:docChgLst>
  <pc:docChgLst>
    <pc:chgData name="Junaid Zahid" userId="70d1ad95-32df-4b37-a950-40dee2f33899" providerId="ADAL" clId="{8F2149EC-0E4A-491B-87BE-69626C7FA8E6}"/>
    <pc:docChg chg="undo custSel modSld">
      <pc:chgData name="Junaid Zahid" userId="70d1ad95-32df-4b37-a950-40dee2f33899" providerId="ADAL" clId="{8F2149EC-0E4A-491B-87BE-69626C7FA8E6}" dt="2022-08-10T09:00:36.360" v="1090" actId="1076"/>
      <pc:docMkLst>
        <pc:docMk/>
      </pc:docMkLst>
      <pc:sldChg chg="modSp mod">
        <pc:chgData name="Junaid Zahid" userId="70d1ad95-32df-4b37-a950-40dee2f33899" providerId="ADAL" clId="{8F2149EC-0E4A-491B-87BE-69626C7FA8E6}" dt="2022-08-10T09:00:36.360" v="1090" actId="1076"/>
        <pc:sldMkLst>
          <pc:docMk/>
          <pc:sldMk cId="2338142114" sldId="2147468387"/>
        </pc:sldMkLst>
        <pc:spChg chg="mod">
          <ac:chgData name="Junaid Zahid" userId="70d1ad95-32df-4b37-a950-40dee2f33899" providerId="ADAL" clId="{8F2149EC-0E4A-491B-87BE-69626C7FA8E6}" dt="2022-08-10T09:00:36.360" v="1090" actId="1076"/>
          <ac:spMkLst>
            <pc:docMk/>
            <pc:sldMk cId="2338142114" sldId="2147468387"/>
            <ac:spMk id="5" creationId="{23AFE117-CE45-4431-B655-4D9D98E2A69C}"/>
          </ac:spMkLst>
        </pc:spChg>
      </pc:sldChg>
    </pc:docChg>
  </pc:docChgLst>
  <pc:docChgLst>
    <pc:chgData name="Paul Taylor" userId="S::ptaylor2@ssnc-corp.global::9dd42cde-9d5c-44b9-ba70-ff74f3625e7f" providerId="AD" clId="Web-{B905182F-B1DD-4CB0-AEFC-5D45B3C5B455}"/>
    <pc:docChg chg="">
      <pc:chgData name="Paul Taylor" userId="S::ptaylor2@ssnc-corp.global::9dd42cde-9d5c-44b9-ba70-ff74f3625e7f" providerId="AD" clId="Web-{B905182F-B1DD-4CB0-AEFC-5D45B3C5B455}" dt="2022-08-11T07:49:05.817" v="1"/>
      <pc:docMkLst>
        <pc:docMk/>
      </pc:docMkLst>
      <pc:sldChg chg="modCm">
        <pc:chgData name="Paul Taylor" userId="S::ptaylor2@ssnc-corp.global::9dd42cde-9d5c-44b9-ba70-ff74f3625e7f" providerId="AD" clId="Web-{B905182F-B1DD-4CB0-AEFC-5D45B3C5B455}" dt="2022-08-11T07:49:05.817" v="1"/>
        <pc:sldMkLst>
          <pc:docMk/>
          <pc:sldMk cId="3621254390" sldId="17522"/>
        </pc:sldMkLst>
      </pc:sldChg>
    </pc:docChg>
  </pc:docChgLst>
  <pc:docChgLst>
    <pc:chgData name="Cristina Saretti" userId="bb493711-4d1a-4c3a-8142-bc3bf2b82248" providerId="ADAL" clId="{56E19411-813F-4604-8684-966942D82C55}"/>
    <pc:docChg chg="undo custSel addSld delSld modSld sldOrd">
      <pc:chgData name="Cristina Saretti" userId="bb493711-4d1a-4c3a-8142-bc3bf2b82248" providerId="ADAL" clId="{56E19411-813F-4604-8684-966942D82C55}" dt="2022-09-02T14:12:38.916" v="9267" actId="22"/>
      <pc:docMkLst>
        <pc:docMk/>
      </pc:docMkLst>
      <pc:sldChg chg="addSp modSp add del mod addCm">
        <pc:chgData name="Cristina Saretti" userId="bb493711-4d1a-4c3a-8142-bc3bf2b82248" providerId="ADAL" clId="{56E19411-813F-4604-8684-966942D82C55}" dt="2022-08-12T10:56:23.141" v="9247" actId="2696"/>
        <pc:sldMkLst>
          <pc:docMk/>
          <pc:sldMk cId="2318524496" sldId="257"/>
        </pc:sldMkLst>
        <pc:spChg chg="mod">
          <ac:chgData name="Cristina Saretti" userId="bb493711-4d1a-4c3a-8142-bc3bf2b82248" providerId="ADAL" clId="{56E19411-813F-4604-8684-966942D82C55}" dt="2022-07-21T16:27:58.100" v="109" actId="207"/>
          <ac:spMkLst>
            <pc:docMk/>
            <pc:sldMk cId="2318524496" sldId="257"/>
            <ac:spMk id="54" creationId="{10296D7E-20E8-E90A-35E2-812DE95BC4C4}"/>
          </ac:spMkLst>
        </pc:spChg>
        <pc:spChg chg="mod">
          <ac:chgData name="Cristina Saretti" userId="bb493711-4d1a-4c3a-8142-bc3bf2b82248" providerId="ADAL" clId="{56E19411-813F-4604-8684-966942D82C55}" dt="2022-07-21T16:28:58.119" v="123" actId="20577"/>
          <ac:spMkLst>
            <pc:docMk/>
            <pc:sldMk cId="2318524496" sldId="257"/>
            <ac:spMk id="55" creationId="{2C0A45F2-E5BA-E9AA-996B-C2BE40992B81}"/>
          </ac:spMkLst>
        </pc:spChg>
        <pc:spChg chg="add mod">
          <ac:chgData name="Cristina Saretti" userId="bb493711-4d1a-4c3a-8142-bc3bf2b82248" providerId="ADAL" clId="{56E19411-813F-4604-8684-966942D82C55}" dt="2022-07-21T16:33:03.968" v="251" actId="14100"/>
          <ac:spMkLst>
            <pc:docMk/>
            <pc:sldMk cId="2318524496" sldId="257"/>
            <ac:spMk id="57" creationId="{02102D79-9ADE-94EA-2FD4-44ED8B2FD5EE}"/>
          </ac:spMkLst>
        </pc:spChg>
        <pc:spChg chg="mod">
          <ac:chgData name="Cristina Saretti" userId="bb493711-4d1a-4c3a-8142-bc3bf2b82248" providerId="ADAL" clId="{56E19411-813F-4604-8684-966942D82C55}" dt="2022-07-21T16:26:47.490" v="101" actId="14100"/>
          <ac:spMkLst>
            <pc:docMk/>
            <pc:sldMk cId="2318524496" sldId="257"/>
            <ac:spMk id="85" creationId="{7702CC50-FC26-4DD9-A2D5-2E9B1C5DD7BF}"/>
          </ac:spMkLst>
        </pc:spChg>
        <pc:grpChg chg="add mod">
          <ac:chgData name="Cristina Saretti" userId="bb493711-4d1a-4c3a-8142-bc3bf2b82248" providerId="ADAL" clId="{56E19411-813F-4604-8684-966942D82C55}" dt="2022-07-21T16:27:17.387" v="104" actId="1076"/>
          <ac:grpSpMkLst>
            <pc:docMk/>
            <pc:sldMk cId="2318524496" sldId="257"/>
            <ac:grpSpMk id="53" creationId="{535F417A-6089-18AB-B199-5978D4B95DFD}"/>
          </ac:grpSpMkLst>
        </pc:grpChg>
      </pc:sldChg>
      <pc:sldChg chg="del">
        <pc:chgData name="Cristina Saretti" userId="bb493711-4d1a-4c3a-8142-bc3bf2b82248" providerId="ADAL" clId="{56E19411-813F-4604-8684-966942D82C55}" dt="2022-08-12T09:49:52.378" v="9225" actId="47"/>
        <pc:sldMkLst>
          <pc:docMk/>
          <pc:sldMk cId="172127780" sldId="526"/>
        </pc:sldMkLst>
      </pc:sldChg>
      <pc:sldChg chg="delCm">
        <pc:chgData name="Cristina Saretti" userId="bb493711-4d1a-4c3a-8142-bc3bf2b82248" providerId="ADAL" clId="{56E19411-813F-4604-8684-966942D82C55}" dt="2022-07-20T09:43:46.701" v="0"/>
        <pc:sldMkLst>
          <pc:docMk/>
          <pc:sldMk cId="4148592190" sldId="17484"/>
        </pc:sldMkLst>
      </pc:sldChg>
      <pc:sldChg chg="modSp mod modCm">
        <pc:chgData name="Cristina Saretti" userId="bb493711-4d1a-4c3a-8142-bc3bf2b82248" providerId="ADAL" clId="{56E19411-813F-4604-8684-966942D82C55}" dt="2022-08-11T07:43:50.996" v="8999"/>
        <pc:sldMkLst>
          <pc:docMk/>
          <pc:sldMk cId="3621254390" sldId="17522"/>
        </pc:sldMkLst>
        <pc:graphicFrameChg chg="modGraphic">
          <ac:chgData name="Cristina Saretti" userId="bb493711-4d1a-4c3a-8142-bc3bf2b82248" providerId="ADAL" clId="{56E19411-813F-4604-8684-966942D82C55}" dt="2022-07-20T12:59:48.791" v="72" actId="20577"/>
          <ac:graphicFrameMkLst>
            <pc:docMk/>
            <pc:sldMk cId="3621254390" sldId="17522"/>
            <ac:graphicFrameMk id="5" creationId="{5728141B-419C-31DF-B64F-E7868C0F9CD8}"/>
          </ac:graphicFrameMkLst>
        </pc:graphicFrameChg>
      </pc:sldChg>
      <pc:sldChg chg="modSp add del mod">
        <pc:chgData name="Cristina Saretti" userId="bb493711-4d1a-4c3a-8142-bc3bf2b82248" providerId="ADAL" clId="{56E19411-813F-4604-8684-966942D82C55}" dt="2022-08-12T09:49:41.970" v="9224" actId="47"/>
        <pc:sldMkLst>
          <pc:docMk/>
          <pc:sldMk cId="1796378375" sldId="17526"/>
        </pc:sldMkLst>
        <pc:spChg chg="mod">
          <ac:chgData name="Cristina Saretti" userId="bb493711-4d1a-4c3a-8142-bc3bf2b82248" providerId="ADAL" clId="{56E19411-813F-4604-8684-966942D82C55}" dt="2022-07-22T15:01:26.389" v="338" actId="255"/>
          <ac:spMkLst>
            <pc:docMk/>
            <pc:sldMk cId="1796378375" sldId="17526"/>
            <ac:spMk id="2" creationId="{E242AF11-9269-F5D2-0087-2EEF9CC5686A}"/>
          </ac:spMkLst>
        </pc:spChg>
        <pc:spChg chg="mod">
          <ac:chgData name="Cristina Saretti" userId="bb493711-4d1a-4c3a-8142-bc3bf2b82248" providerId="ADAL" clId="{56E19411-813F-4604-8684-966942D82C55}" dt="2022-07-22T15:01:15.234" v="335" actId="1076"/>
          <ac:spMkLst>
            <pc:docMk/>
            <pc:sldMk cId="1796378375" sldId="17526"/>
            <ac:spMk id="5" creationId="{D6A4758C-AB99-732B-A32E-F45E5AB59E26}"/>
          </ac:spMkLst>
        </pc:spChg>
        <pc:spChg chg="mod">
          <ac:chgData name="Cristina Saretti" userId="bb493711-4d1a-4c3a-8142-bc3bf2b82248" providerId="ADAL" clId="{56E19411-813F-4604-8684-966942D82C55}" dt="2022-07-22T15:02:07.959" v="374" actId="20577"/>
          <ac:spMkLst>
            <pc:docMk/>
            <pc:sldMk cId="1796378375" sldId="17526"/>
            <ac:spMk id="8" creationId="{A629FEF8-5BF4-4745-9DD3-F69C799B6F32}"/>
          </ac:spMkLst>
        </pc:spChg>
      </pc:sldChg>
      <pc:sldChg chg="del">
        <pc:chgData name="Cristina Saretti" userId="bb493711-4d1a-4c3a-8142-bc3bf2b82248" providerId="ADAL" clId="{56E19411-813F-4604-8684-966942D82C55}" dt="2022-08-12T10:57:13.563" v="9257" actId="47"/>
        <pc:sldMkLst>
          <pc:docMk/>
          <pc:sldMk cId="370989022" sldId="141168797"/>
        </pc:sldMkLst>
      </pc:sldChg>
      <pc:sldChg chg="addSp modSp mod delCm">
        <pc:chgData name="Cristina Saretti" userId="bb493711-4d1a-4c3a-8142-bc3bf2b82248" providerId="ADAL" clId="{56E19411-813F-4604-8684-966942D82C55}" dt="2022-08-16T12:16:31.219" v="9265" actId="207"/>
        <pc:sldMkLst>
          <pc:docMk/>
          <pc:sldMk cId="228298942" sldId="2147309105"/>
        </pc:sldMkLst>
        <pc:spChg chg="add mod">
          <ac:chgData name="Cristina Saretti" userId="bb493711-4d1a-4c3a-8142-bc3bf2b82248" providerId="ADAL" clId="{56E19411-813F-4604-8684-966942D82C55}" dt="2022-08-12T13:10:05.510" v="9261" actId="20577"/>
          <ac:spMkLst>
            <pc:docMk/>
            <pc:sldMk cId="228298942" sldId="2147309105"/>
            <ac:spMk id="14" creationId="{1BEDA627-C90B-CD0B-410F-9CBF162760E1}"/>
          </ac:spMkLst>
        </pc:spChg>
        <pc:spChg chg="mod">
          <ac:chgData name="Cristina Saretti" userId="bb493711-4d1a-4c3a-8142-bc3bf2b82248" providerId="ADAL" clId="{56E19411-813F-4604-8684-966942D82C55}" dt="2022-08-10T13:27:35.551" v="8993" actId="1076"/>
          <ac:spMkLst>
            <pc:docMk/>
            <pc:sldMk cId="228298942" sldId="2147309105"/>
            <ac:spMk id="32" creationId="{D635A37A-CF12-0C1E-702C-E1F11303C3ED}"/>
          </ac:spMkLst>
        </pc:spChg>
        <pc:spChg chg="mod">
          <ac:chgData name="Cristina Saretti" userId="bb493711-4d1a-4c3a-8142-bc3bf2b82248" providerId="ADAL" clId="{56E19411-813F-4604-8684-966942D82C55}" dt="2022-08-12T08:43:35.478" v="9015" actId="20577"/>
          <ac:spMkLst>
            <pc:docMk/>
            <pc:sldMk cId="228298942" sldId="2147309105"/>
            <ac:spMk id="39" creationId="{C9C867C7-29D8-47D1-B18F-7A0FDB22EF59}"/>
          </ac:spMkLst>
        </pc:spChg>
        <pc:spChg chg="mod">
          <ac:chgData name="Cristina Saretti" userId="bb493711-4d1a-4c3a-8142-bc3bf2b82248" providerId="ADAL" clId="{56E19411-813F-4604-8684-966942D82C55}" dt="2022-08-16T12:16:24.964" v="9264" actId="207"/>
          <ac:spMkLst>
            <pc:docMk/>
            <pc:sldMk cId="228298942" sldId="2147309105"/>
            <ac:spMk id="40" creationId="{FBF40E6E-8ADE-46A4-B0CC-5518CF1700CE}"/>
          </ac:spMkLst>
        </pc:spChg>
        <pc:spChg chg="mod">
          <ac:chgData name="Cristina Saretti" userId="bb493711-4d1a-4c3a-8142-bc3bf2b82248" providerId="ADAL" clId="{56E19411-813F-4604-8684-966942D82C55}" dt="2022-08-16T12:16:31.219" v="9265" actId="207"/>
          <ac:spMkLst>
            <pc:docMk/>
            <pc:sldMk cId="228298942" sldId="2147309105"/>
            <ac:spMk id="41" creationId="{F8FFA43F-2F01-4BA3-9B32-40CCD4777DBE}"/>
          </ac:spMkLst>
        </pc:spChg>
        <pc:spChg chg="mod">
          <ac:chgData name="Cristina Saretti" userId="bb493711-4d1a-4c3a-8142-bc3bf2b82248" providerId="ADAL" clId="{56E19411-813F-4604-8684-966942D82C55}" dt="2022-08-12T09:54:37.548" v="9230" actId="20577"/>
          <ac:spMkLst>
            <pc:docMk/>
            <pc:sldMk cId="228298942" sldId="2147309105"/>
            <ac:spMk id="43" creationId="{C4469F6C-D6A2-4ADC-923F-337041EA4C88}"/>
          </ac:spMkLst>
        </pc:spChg>
        <pc:spChg chg="mod">
          <ac:chgData name="Cristina Saretti" userId="bb493711-4d1a-4c3a-8142-bc3bf2b82248" providerId="ADAL" clId="{56E19411-813F-4604-8684-966942D82C55}" dt="2022-08-16T12:16:21.232" v="9263" actId="207"/>
          <ac:spMkLst>
            <pc:docMk/>
            <pc:sldMk cId="228298942" sldId="2147309105"/>
            <ac:spMk id="45" creationId="{C3424CCC-6C82-4D58-B66B-5CD67CE96FD3}"/>
          </ac:spMkLst>
        </pc:spChg>
      </pc:sldChg>
      <pc:sldChg chg="modSp mod">
        <pc:chgData name="Cristina Saretti" userId="bb493711-4d1a-4c3a-8142-bc3bf2b82248" providerId="ADAL" clId="{56E19411-813F-4604-8684-966942D82C55}" dt="2022-08-10T10:59:20.467" v="8901" actId="20577"/>
        <pc:sldMkLst>
          <pc:docMk/>
          <pc:sldMk cId="3443733630" sldId="2147309144"/>
        </pc:sldMkLst>
        <pc:spChg chg="mod">
          <ac:chgData name="Cristina Saretti" userId="bb493711-4d1a-4c3a-8142-bc3bf2b82248" providerId="ADAL" clId="{56E19411-813F-4604-8684-966942D82C55}" dt="2022-08-10T10:59:20.467" v="8901" actId="20577"/>
          <ac:spMkLst>
            <pc:docMk/>
            <pc:sldMk cId="3443733630" sldId="2147309144"/>
            <ac:spMk id="2" creationId="{499391DC-3622-44ED-988F-167E540184DE}"/>
          </ac:spMkLst>
        </pc:spChg>
        <pc:spChg chg="mod">
          <ac:chgData name="Cristina Saretti" userId="bb493711-4d1a-4c3a-8142-bc3bf2b82248" providerId="ADAL" clId="{56E19411-813F-4604-8684-966942D82C55}" dt="2022-08-02T11:59:48.822" v="2365" actId="313"/>
          <ac:spMkLst>
            <pc:docMk/>
            <pc:sldMk cId="3443733630" sldId="2147309144"/>
            <ac:spMk id="3" creationId="{79C91E85-68A2-4F9F-93A9-5569E50ED97E}"/>
          </ac:spMkLst>
        </pc:spChg>
        <pc:spChg chg="mod">
          <ac:chgData name="Cristina Saretti" userId="bb493711-4d1a-4c3a-8142-bc3bf2b82248" providerId="ADAL" clId="{56E19411-813F-4604-8684-966942D82C55}" dt="2022-08-02T15:50:42.636" v="5487" actId="1076"/>
          <ac:spMkLst>
            <pc:docMk/>
            <pc:sldMk cId="3443733630" sldId="2147309144"/>
            <ac:spMk id="5" creationId="{026E8682-0262-4C39-BD5D-5B5A708C6B7B}"/>
          </ac:spMkLst>
        </pc:spChg>
      </pc:sldChg>
      <pc:sldChg chg="modSp mod ord modShow">
        <pc:chgData name="Cristina Saretti" userId="bb493711-4d1a-4c3a-8142-bc3bf2b82248" providerId="ADAL" clId="{56E19411-813F-4604-8684-966942D82C55}" dt="2022-08-10T11:00:28.966" v="8938" actId="729"/>
        <pc:sldMkLst>
          <pc:docMk/>
          <pc:sldMk cId="1827375837" sldId="2147309145"/>
        </pc:sldMkLst>
        <pc:spChg chg="mod">
          <ac:chgData name="Cristina Saretti" userId="bb493711-4d1a-4c3a-8142-bc3bf2b82248" providerId="ADAL" clId="{56E19411-813F-4604-8684-966942D82C55}" dt="2022-08-02T15:51:53.738" v="5495" actId="1076"/>
          <ac:spMkLst>
            <pc:docMk/>
            <pc:sldMk cId="1827375837" sldId="2147309145"/>
            <ac:spMk id="2" creationId="{499391DC-3622-44ED-988F-167E540184DE}"/>
          </ac:spMkLst>
        </pc:spChg>
        <pc:spChg chg="mod">
          <ac:chgData name="Cristina Saretti" userId="bb493711-4d1a-4c3a-8142-bc3bf2b82248" providerId="ADAL" clId="{56E19411-813F-4604-8684-966942D82C55}" dt="2022-08-05T11:39:25.112" v="8627" actId="20577"/>
          <ac:spMkLst>
            <pc:docMk/>
            <pc:sldMk cId="1827375837" sldId="2147309145"/>
            <ac:spMk id="3" creationId="{79C91E85-68A2-4F9F-93A9-5569E50ED97E}"/>
          </ac:spMkLst>
        </pc:spChg>
        <pc:spChg chg="mod">
          <ac:chgData name="Cristina Saretti" userId="bb493711-4d1a-4c3a-8142-bc3bf2b82248" providerId="ADAL" clId="{56E19411-813F-4604-8684-966942D82C55}" dt="2022-08-02T15:51:57.525" v="5496" actId="1076"/>
          <ac:spMkLst>
            <pc:docMk/>
            <pc:sldMk cId="1827375837" sldId="2147309145"/>
            <ac:spMk id="5" creationId="{026E8682-0262-4C39-BD5D-5B5A708C6B7B}"/>
          </ac:spMkLst>
        </pc:spChg>
      </pc:sldChg>
      <pc:sldChg chg="modSp mod ord">
        <pc:chgData name="Cristina Saretti" userId="bb493711-4d1a-4c3a-8142-bc3bf2b82248" providerId="ADAL" clId="{56E19411-813F-4604-8684-966942D82C55}" dt="2022-08-10T11:01:27.169" v="8992" actId="20577"/>
        <pc:sldMkLst>
          <pc:docMk/>
          <pc:sldMk cId="3690691071" sldId="2147309146"/>
        </pc:sldMkLst>
        <pc:spChg chg="mod">
          <ac:chgData name="Cristina Saretti" userId="bb493711-4d1a-4c3a-8142-bc3bf2b82248" providerId="ADAL" clId="{56E19411-813F-4604-8684-966942D82C55}" dt="2022-08-10T11:01:27.169" v="8992" actId="20577"/>
          <ac:spMkLst>
            <pc:docMk/>
            <pc:sldMk cId="3690691071" sldId="2147309146"/>
            <ac:spMk id="2" creationId="{499391DC-3622-44ED-988F-167E540184DE}"/>
          </ac:spMkLst>
        </pc:spChg>
        <pc:spChg chg="mod">
          <ac:chgData name="Cristina Saretti" userId="bb493711-4d1a-4c3a-8142-bc3bf2b82248" providerId="ADAL" clId="{56E19411-813F-4604-8684-966942D82C55}" dt="2022-08-02T15:49:11.207" v="5434" actId="1076"/>
          <ac:spMkLst>
            <pc:docMk/>
            <pc:sldMk cId="3690691071" sldId="2147309146"/>
            <ac:spMk id="5" creationId="{026E8682-0262-4C39-BD5D-5B5A708C6B7B}"/>
          </ac:spMkLst>
        </pc:spChg>
      </pc:sldChg>
      <pc:sldChg chg="modSp mod ord">
        <pc:chgData name="Cristina Saretti" userId="bb493711-4d1a-4c3a-8142-bc3bf2b82248" providerId="ADAL" clId="{56E19411-813F-4604-8684-966942D82C55}" dt="2022-08-10T10:59:30.538" v="8915" actId="20577"/>
        <pc:sldMkLst>
          <pc:docMk/>
          <pc:sldMk cId="254052766" sldId="2147309147"/>
        </pc:sldMkLst>
        <pc:spChg chg="mod">
          <ac:chgData name="Cristina Saretti" userId="bb493711-4d1a-4c3a-8142-bc3bf2b82248" providerId="ADAL" clId="{56E19411-813F-4604-8684-966942D82C55}" dt="2022-08-10T10:59:30.538" v="8915" actId="20577"/>
          <ac:spMkLst>
            <pc:docMk/>
            <pc:sldMk cId="254052766" sldId="2147309147"/>
            <ac:spMk id="2" creationId="{499391DC-3622-44ED-988F-167E540184DE}"/>
          </ac:spMkLst>
        </pc:spChg>
        <pc:spChg chg="mod">
          <ac:chgData name="Cristina Saretti" userId="bb493711-4d1a-4c3a-8142-bc3bf2b82248" providerId="ADAL" clId="{56E19411-813F-4604-8684-966942D82C55}" dt="2022-08-02T15:48:43.611" v="5418" actId="1076"/>
          <ac:spMkLst>
            <pc:docMk/>
            <pc:sldMk cId="254052766" sldId="2147309147"/>
            <ac:spMk id="5" creationId="{026E8682-0262-4C39-BD5D-5B5A708C6B7B}"/>
          </ac:spMkLst>
        </pc:spChg>
      </pc:sldChg>
      <pc:sldChg chg="modSp mod ord">
        <pc:chgData name="Cristina Saretti" userId="bb493711-4d1a-4c3a-8142-bc3bf2b82248" providerId="ADAL" clId="{56E19411-813F-4604-8684-966942D82C55}" dt="2022-08-10T11:00:02.689" v="8937" actId="20577"/>
        <pc:sldMkLst>
          <pc:docMk/>
          <pc:sldMk cId="3452745228" sldId="2147309148"/>
        </pc:sldMkLst>
        <pc:spChg chg="mod">
          <ac:chgData name="Cristina Saretti" userId="bb493711-4d1a-4c3a-8142-bc3bf2b82248" providerId="ADAL" clId="{56E19411-813F-4604-8684-966942D82C55}" dt="2022-08-10T11:00:02.689" v="8937" actId="20577"/>
          <ac:spMkLst>
            <pc:docMk/>
            <pc:sldMk cId="3452745228" sldId="2147309148"/>
            <ac:spMk id="2" creationId="{499391DC-3622-44ED-988F-167E540184DE}"/>
          </ac:spMkLst>
        </pc:spChg>
        <pc:spChg chg="mod">
          <ac:chgData name="Cristina Saretti" userId="bb493711-4d1a-4c3a-8142-bc3bf2b82248" providerId="ADAL" clId="{56E19411-813F-4604-8684-966942D82C55}" dt="2022-08-02T12:58:08.142" v="5134" actId="313"/>
          <ac:spMkLst>
            <pc:docMk/>
            <pc:sldMk cId="3452745228" sldId="2147309148"/>
            <ac:spMk id="3" creationId="{79C91E85-68A2-4F9F-93A9-5569E50ED97E}"/>
          </ac:spMkLst>
        </pc:spChg>
        <pc:spChg chg="mod">
          <ac:chgData name="Cristina Saretti" userId="bb493711-4d1a-4c3a-8142-bc3bf2b82248" providerId="ADAL" clId="{56E19411-813F-4604-8684-966942D82C55}" dt="2022-08-02T15:40:49.003" v="5388" actId="1076"/>
          <ac:spMkLst>
            <pc:docMk/>
            <pc:sldMk cId="3452745228" sldId="2147309148"/>
            <ac:spMk id="5" creationId="{026E8682-0262-4C39-BD5D-5B5A708C6B7B}"/>
          </ac:spMkLst>
        </pc:spChg>
      </pc:sldChg>
      <pc:sldChg chg="addSp delSp modSp mod ord">
        <pc:chgData name="Cristina Saretti" userId="bb493711-4d1a-4c3a-8142-bc3bf2b82248" providerId="ADAL" clId="{56E19411-813F-4604-8684-966942D82C55}" dt="2022-09-02T14:12:38.916" v="9267" actId="22"/>
        <pc:sldMkLst>
          <pc:docMk/>
          <pc:sldMk cId="1948010754" sldId="2147309149"/>
        </pc:sldMkLst>
        <pc:spChg chg="mod">
          <ac:chgData name="Cristina Saretti" userId="bb493711-4d1a-4c3a-8142-bc3bf2b82248" providerId="ADAL" clId="{56E19411-813F-4604-8684-966942D82C55}" dt="2022-08-10T10:55:55.450" v="8888" actId="20577"/>
          <ac:spMkLst>
            <pc:docMk/>
            <pc:sldMk cId="1948010754" sldId="2147309149"/>
            <ac:spMk id="2" creationId="{499391DC-3622-44ED-988F-167E540184DE}"/>
          </ac:spMkLst>
        </pc:spChg>
        <pc:spChg chg="mod">
          <ac:chgData name="Cristina Saretti" userId="bb493711-4d1a-4c3a-8142-bc3bf2b82248" providerId="ADAL" clId="{56E19411-813F-4604-8684-966942D82C55}" dt="2022-08-05T09:29:24.531" v="8620" actId="20577"/>
          <ac:spMkLst>
            <pc:docMk/>
            <pc:sldMk cId="1948010754" sldId="2147309149"/>
            <ac:spMk id="3" creationId="{79C91E85-68A2-4F9F-93A9-5569E50ED97E}"/>
          </ac:spMkLst>
        </pc:spChg>
        <pc:spChg chg="mod">
          <ac:chgData name="Cristina Saretti" userId="bb493711-4d1a-4c3a-8142-bc3bf2b82248" providerId="ADAL" clId="{56E19411-813F-4604-8684-966942D82C55}" dt="2022-08-02T15:48:08.840" v="5390" actId="1076"/>
          <ac:spMkLst>
            <pc:docMk/>
            <pc:sldMk cId="1948010754" sldId="2147309149"/>
            <ac:spMk id="5" creationId="{026E8682-0262-4C39-BD5D-5B5A708C6B7B}"/>
          </ac:spMkLst>
        </pc:spChg>
        <pc:spChg chg="add del">
          <ac:chgData name="Cristina Saretti" userId="bb493711-4d1a-4c3a-8142-bc3bf2b82248" providerId="ADAL" clId="{56E19411-813F-4604-8684-966942D82C55}" dt="2022-09-02T14:12:38.916" v="9267" actId="22"/>
          <ac:spMkLst>
            <pc:docMk/>
            <pc:sldMk cId="1948010754" sldId="2147309149"/>
            <ac:spMk id="7" creationId="{88578AF9-6471-3F60-51C9-46F75EAAF951}"/>
          </ac:spMkLst>
        </pc:spChg>
      </pc:sldChg>
      <pc:sldChg chg="delSp modSp mod">
        <pc:chgData name="Cristina Saretti" userId="bb493711-4d1a-4c3a-8142-bc3bf2b82248" providerId="ADAL" clId="{56E19411-813F-4604-8684-966942D82C55}" dt="2022-08-12T09:13:46.205" v="9194" actId="20577"/>
        <pc:sldMkLst>
          <pc:docMk/>
          <pc:sldMk cId="3045699782" sldId="2147309151"/>
        </pc:sldMkLst>
        <pc:spChg chg="mod">
          <ac:chgData name="Cristina Saretti" userId="bb493711-4d1a-4c3a-8142-bc3bf2b82248" providerId="ADAL" clId="{56E19411-813F-4604-8684-966942D82C55}" dt="2022-08-12T09:13:46.205" v="9194" actId="20577"/>
          <ac:spMkLst>
            <pc:docMk/>
            <pc:sldMk cId="3045699782" sldId="2147309151"/>
            <ac:spMk id="3" creationId="{79C91E85-68A2-4F9F-93A9-5569E50ED97E}"/>
          </ac:spMkLst>
        </pc:spChg>
        <pc:spChg chg="mod">
          <ac:chgData name="Cristina Saretti" userId="bb493711-4d1a-4c3a-8142-bc3bf2b82248" providerId="ADAL" clId="{56E19411-813F-4604-8684-966942D82C55}" dt="2022-08-12T09:10:36.900" v="9044" actId="20577"/>
          <ac:spMkLst>
            <pc:docMk/>
            <pc:sldMk cId="3045699782" sldId="2147309151"/>
            <ac:spMk id="5" creationId="{026E8682-0262-4C39-BD5D-5B5A708C6B7B}"/>
          </ac:spMkLst>
        </pc:spChg>
        <pc:spChg chg="del">
          <ac:chgData name="Cristina Saretti" userId="bb493711-4d1a-4c3a-8142-bc3bf2b82248" providerId="ADAL" clId="{56E19411-813F-4604-8684-966942D82C55}" dt="2022-08-12T09:10:33.565" v="9043" actId="478"/>
          <ac:spMkLst>
            <pc:docMk/>
            <pc:sldMk cId="3045699782" sldId="2147309151"/>
            <ac:spMk id="6" creationId="{A4A3C48F-07DE-D7E1-4598-A3CE808FED78}"/>
          </ac:spMkLst>
        </pc:spChg>
      </pc:sldChg>
      <pc:sldChg chg="modSp mod ord addCm">
        <pc:chgData name="Cristina Saretti" userId="bb493711-4d1a-4c3a-8142-bc3bf2b82248" providerId="ADAL" clId="{56E19411-813F-4604-8684-966942D82C55}" dt="2022-08-10T11:00:55.522" v="8969" actId="20577"/>
        <pc:sldMkLst>
          <pc:docMk/>
          <pc:sldMk cId="1832202445" sldId="2147309152"/>
        </pc:sldMkLst>
        <pc:spChg chg="mod">
          <ac:chgData name="Cristina Saretti" userId="bb493711-4d1a-4c3a-8142-bc3bf2b82248" providerId="ADAL" clId="{56E19411-813F-4604-8684-966942D82C55}" dt="2022-08-10T11:00:55.522" v="8969" actId="20577"/>
          <ac:spMkLst>
            <pc:docMk/>
            <pc:sldMk cId="1832202445" sldId="2147309152"/>
            <ac:spMk id="2" creationId="{499391DC-3622-44ED-988F-167E540184DE}"/>
          </ac:spMkLst>
        </pc:spChg>
        <pc:spChg chg="mod">
          <ac:chgData name="Cristina Saretti" userId="bb493711-4d1a-4c3a-8142-bc3bf2b82248" providerId="ADAL" clId="{56E19411-813F-4604-8684-966942D82C55}" dt="2022-08-02T09:25:43.488" v="2350" actId="20577"/>
          <ac:spMkLst>
            <pc:docMk/>
            <pc:sldMk cId="1832202445" sldId="2147309152"/>
            <ac:spMk id="3" creationId="{79C91E85-68A2-4F9F-93A9-5569E50ED97E}"/>
          </ac:spMkLst>
        </pc:spChg>
        <pc:spChg chg="mod">
          <ac:chgData name="Cristina Saretti" userId="bb493711-4d1a-4c3a-8142-bc3bf2b82248" providerId="ADAL" clId="{56E19411-813F-4604-8684-966942D82C55}" dt="2022-08-02T15:49:57.949" v="5461" actId="1076"/>
          <ac:spMkLst>
            <pc:docMk/>
            <pc:sldMk cId="1832202445" sldId="2147309152"/>
            <ac:spMk id="5" creationId="{026E8682-0262-4C39-BD5D-5B5A708C6B7B}"/>
          </ac:spMkLst>
        </pc:spChg>
      </pc:sldChg>
      <pc:sldChg chg="modSp mod">
        <pc:chgData name="Cristina Saretti" userId="bb493711-4d1a-4c3a-8142-bc3bf2b82248" providerId="ADAL" clId="{56E19411-813F-4604-8684-966942D82C55}" dt="2022-07-21T12:32:24.829" v="100" actId="20577"/>
        <pc:sldMkLst>
          <pc:docMk/>
          <pc:sldMk cId="187380865" sldId="2147309153"/>
        </pc:sldMkLst>
        <pc:spChg chg="mod">
          <ac:chgData name="Cristina Saretti" userId="bb493711-4d1a-4c3a-8142-bc3bf2b82248" providerId="ADAL" clId="{56E19411-813F-4604-8684-966942D82C55}" dt="2022-07-21T12:32:24.829" v="100" actId="20577"/>
          <ac:spMkLst>
            <pc:docMk/>
            <pc:sldMk cId="187380865" sldId="2147309153"/>
            <ac:spMk id="3" creationId="{79C91E85-68A2-4F9F-93A9-5569E50ED97E}"/>
          </ac:spMkLst>
        </pc:spChg>
      </pc:sldChg>
      <pc:sldChg chg="del">
        <pc:chgData name="Cristina Saretti" userId="bb493711-4d1a-4c3a-8142-bc3bf2b82248" providerId="ADAL" clId="{56E19411-813F-4604-8684-966942D82C55}" dt="2022-08-12T10:56:53.479" v="9250" actId="47"/>
        <pc:sldMkLst>
          <pc:docMk/>
          <pc:sldMk cId="3737977708" sldId="2147309154"/>
        </pc:sldMkLst>
      </pc:sldChg>
      <pc:sldChg chg="modSp add del mod">
        <pc:chgData name="Cristina Saretti" userId="bb493711-4d1a-4c3a-8142-bc3bf2b82248" providerId="ADAL" clId="{56E19411-813F-4604-8684-966942D82C55}" dt="2022-08-12T10:56:59.097" v="9252" actId="47"/>
        <pc:sldMkLst>
          <pc:docMk/>
          <pc:sldMk cId="1407232236" sldId="2147309155"/>
        </pc:sldMkLst>
        <pc:spChg chg="mod">
          <ac:chgData name="Cristina Saretti" userId="bb493711-4d1a-4c3a-8142-bc3bf2b82248" providerId="ADAL" clId="{56E19411-813F-4604-8684-966942D82C55}" dt="2022-07-22T14:58:12.548" v="267" actId="108"/>
          <ac:spMkLst>
            <pc:docMk/>
            <pc:sldMk cId="1407232236" sldId="2147309155"/>
            <ac:spMk id="2" creationId="{14E891F7-47C7-827A-EDB9-CF46CCF30B69}"/>
          </ac:spMkLst>
        </pc:spChg>
      </pc:sldChg>
      <pc:sldChg chg="add del">
        <pc:chgData name="Cristina Saretti" userId="bb493711-4d1a-4c3a-8142-bc3bf2b82248" providerId="ADAL" clId="{56E19411-813F-4604-8684-966942D82C55}" dt="2022-08-12T10:57:01.115" v="9253" actId="47"/>
        <pc:sldMkLst>
          <pc:docMk/>
          <pc:sldMk cId="2215611162" sldId="2147309156"/>
        </pc:sldMkLst>
      </pc:sldChg>
      <pc:sldChg chg="add del">
        <pc:chgData name="Cristina Saretti" userId="bb493711-4d1a-4c3a-8142-bc3bf2b82248" providerId="ADAL" clId="{56E19411-813F-4604-8684-966942D82C55}" dt="2022-08-12T10:57:03.249" v="9254" actId="47"/>
        <pc:sldMkLst>
          <pc:docMk/>
          <pc:sldMk cId="1287095278" sldId="2147309157"/>
        </pc:sldMkLst>
      </pc:sldChg>
      <pc:sldChg chg="add del">
        <pc:chgData name="Cristina Saretti" userId="bb493711-4d1a-4c3a-8142-bc3bf2b82248" providerId="ADAL" clId="{56E19411-813F-4604-8684-966942D82C55}" dt="2022-08-12T10:57:04.810" v="9255" actId="47"/>
        <pc:sldMkLst>
          <pc:docMk/>
          <pc:sldMk cId="1329896297" sldId="2147309158"/>
        </pc:sldMkLst>
      </pc:sldChg>
      <pc:sldChg chg="add del">
        <pc:chgData name="Cristina Saretti" userId="bb493711-4d1a-4c3a-8142-bc3bf2b82248" providerId="ADAL" clId="{56E19411-813F-4604-8684-966942D82C55}" dt="2022-08-12T10:57:07.018" v="9256" actId="47"/>
        <pc:sldMkLst>
          <pc:docMk/>
          <pc:sldMk cId="3224268255" sldId="2147309159"/>
        </pc:sldMkLst>
      </pc:sldChg>
      <pc:sldChg chg="add del">
        <pc:chgData name="Cristina Saretti" userId="bb493711-4d1a-4c3a-8142-bc3bf2b82248" providerId="ADAL" clId="{56E19411-813F-4604-8684-966942D82C55}" dt="2022-08-12T10:56:56.336" v="9251" actId="47"/>
        <pc:sldMkLst>
          <pc:docMk/>
          <pc:sldMk cId="4156707730" sldId="2147309160"/>
        </pc:sldMkLst>
      </pc:sldChg>
      <pc:sldChg chg="modSp del mod delCm">
        <pc:chgData name="Cristina Saretti" userId="bb493711-4d1a-4c3a-8142-bc3bf2b82248" providerId="ADAL" clId="{56E19411-813F-4604-8684-966942D82C55}" dt="2022-08-12T10:57:14.926" v="9258" actId="47"/>
        <pc:sldMkLst>
          <pc:docMk/>
          <pc:sldMk cId="1718588196" sldId="2147309161"/>
        </pc:sldMkLst>
        <pc:spChg chg="mod">
          <ac:chgData name="Cristina Saretti" userId="bb493711-4d1a-4c3a-8142-bc3bf2b82248" providerId="ADAL" clId="{56E19411-813F-4604-8684-966942D82C55}" dt="2022-08-01T16:24:09.634" v="376" actId="207"/>
          <ac:spMkLst>
            <pc:docMk/>
            <pc:sldMk cId="1718588196" sldId="2147309161"/>
            <ac:spMk id="22" creationId="{62DD0DE9-633E-6496-3B56-8CA1FE4E233B}"/>
          </ac:spMkLst>
        </pc:spChg>
      </pc:sldChg>
      <pc:sldChg chg="add del">
        <pc:chgData name="Cristina Saretti" userId="bb493711-4d1a-4c3a-8142-bc3bf2b82248" providerId="ADAL" clId="{56E19411-813F-4604-8684-966942D82C55}" dt="2022-08-12T09:49:24.661" v="9221" actId="47"/>
        <pc:sldMkLst>
          <pc:docMk/>
          <pc:sldMk cId="934313860" sldId="2147468330"/>
        </pc:sldMkLst>
      </pc:sldChg>
      <pc:sldChg chg="add del">
        <pc:chgData name="Cristina Saretti" userId="bb493711-4d1a-4c3a-8142-bc3bf2b82248" providerId="ADAL" clId="{56E19411-813F-4604-8684-966942D82C55}" dt="2022-08-12T10:56:36.944" v="9248" actId="47"/>
        <pc:sldMkLst>
          <pc:docMk/>
          <pc:sldMk cId="347398335" sldId="2147468383"/>
        </pc:sldMkLst>
      </pc:sldChg>
      <pc:sldChg chg="modSp del mod ord">
        <pc:chgData name="Cristina Saretti" userId="bb493711-4d1a-4c3a-8142-bc3bf2b82248" providerId="ADAL" clId="{56E19411-813F-4604-8684-966942D82C55}" dt="2022-08-12T09:49:38.428" v="9223" actId="47"/>
        <pc:sldMkLst>
          <pc:docMk/>
          <pc:sldMk cId="686877274" sldId="2147468385"/>
        </pc:sldMkLst>
        <pc:spChg chg="mod">
          <ac:chgData name="Cristina Saretti" userId="bb493711-4d1a-4c3a-8142-bc3bf2b82248" providerId="ADAL" clId="{56E19411-813F-4604-8684-966942D82C55}" dt="2022-08-09T07:07:34.341" v="8875" actId="20577"/>
          <ac:spMkLst>
            <pc:docMk/>
            <pc:sldMk cId="686877274" sldId="2147468385"/>
            <ac:spMk id="5" creationId="{23AFE117-CE45-4431-B655-4D9D98E2A69C}"/>
          </ac:spMkLst>
        </pc:spChg>
      </pc:sldChg>
      <pc:sldChg chg="del">
        <pc:chgData name="Cristina Saretti" userId="bb493711-4d1a-4c3a-8142-bc3bf2b82248" providerId="ADAL" clId="{56E19411-813F-4604-8684-966942D82C55}" dt="2022-08-12T10:56:42.665" v="9249" actId="47"/>
        <pc:sldMkLst>
          <pc:docMk/>
          <pc:sldMk cId="1033672151" sldId="2147468386"/>
        </pc:sldMkLst>
      </pc:sldChg>
      <pc:sldChg chg="modSp mod">
        <pc:chgData name="Cristina Saretti" userId="bb493711-4d1a-4c3a-8142-bc3bf2b82248" providerId="ADAL" clId="{56E19411-813F-4604-8684-966942D82C55}" dt="2022-08-11T15:51:22.366" v="9003" actId="13926"/>
        <pc:sldMkLst>
          <pc:docMk/>
          <pc:sldMk cId="2338142114" sldId="2147468387"/>
        </pc:sldMkLst>
        <pc:spChg chg="mod">
          <ac:chgData name="Cristina Saretti" userId="bb493711-4d1a-4c3a-8142-bc3bf2b82248" providerId="ADAL" clId="{56E19411-813F-4604-8684-966942D82C55}" dt="2022-08-11T15:51:22.366" v="9003" actId="13926"/>
          <ac:spMkLst>
            <pc:docMk/>
            <pc:sldMk cId="2338142114" sldId="2147468387"/>
            <ac:spMk id="5" creationId="{23AFE117-CE45-4431-B655-4D9D98E2A69C}"/>
          </ac:spMkLst>
        </pc:spChg>
      </pc:sldChg>
      <pc:sldChg chg="modSp mod">
        <pc:chgData name="Cristina Saretti" userId="bb493711-4d1a-4c3a-8142-bc3bf2b82248" providerId="ADAL" clId="{56E19411-813F-4604-8684-966942D82C55}" dt="2022-08-05T17:06:43.857" v="8671" actId="20577"/>
        <pc:sldMkLst>
          <pc:docMk/>
          <pc:sldMk cId="2491162131" sldId="2147468388"/>
        </pc:sldMkLst>
        <pc:spChg chg="mod">
          <ac:chgData name="Cristina Saretti" userId="bb493711-4d1a-4c3a-8142-bc3bf2b82248" providerId="ADAL" clId="{56E19411-813F-4604-8684-966942D82C55}" dt="2022-08-05T17:06:43.857" v="8671" actId="20577"/>
          <ac:spMkLst>
            <pc:docMk/>
            <pc:sldMk cId="2491162131" sldId="2147468388"/>
            <ac:spMk id="3" creationId="{99A95DC4-4CA8-4284-9C2A-CF059664C771}"/>
          </ac:spMkLst>
        </pc:spChg>
      </pc:sldChg>
      <pc:sldChg chg="add del">
        <pc:chgData name="Cristina Saretti" userId="bb493711-4d1a-4c3a-8142-bc3bf2b82248" providerId="ADAL" clId="{56E19411-813F-4604-8684-966942D82C55}" dt="2022-08-12T09:49:26.876" v="9222" actId="47"/>
        <pc:sldMkLst>
          <pc:docMk/>
          <pc:sldMk cId="1905670425" sldId="2147468389"/>
        </pc:sldMkLst>
      </pc:sldChg>
    </pc:docChg>
  </pc:docChgLst>
  <pc:docChgLst>
    <pc:chgData name="Fausto Amoroso" userId="S::famoroso@ssnc-corp.global::1e13083d-6f1d-4bf8-9d9f-c5ca3ea82e2d" providerId="AD" clId="Web-{5756C863-175A-4531-A72E-0EE9A14751C4}"/>
    <pc:docChg chg="addSld modSld">
      <pc:chgData name="Fausto Amoroso" userId="S::famoroso@ssnc-corp.global::1e13083d-6f1d-4bf8-9d9f-c5ca3ea82e2d" providerId="AD" clId="Web-{5756C863-175A-4531-A72E-0EE9A14751C4}" dt="2022-08-11T08:46:14.295" v="213" actId="20577"/>
      <pc:docMkLst>
        <pc:docMk/>
      </pc:docMkLst>
      <pc:sldChg chg="modSp add replId">
        <pc:chgData name="Fausto Amoroso" userId="S::famoroso@ssnc-corp.global::1e13083d-6f1d-4bf8-9d9f-c5ca3ea82e2d" providerId="AD" clId="Web-{5756C863-175A-4531-A72E-0EE9A14751C4}" dt="2022-08-11T08:46:14.295" v="213" actId="20577"/>
        <pc:sldMkLst>
          <pc:docMk/>
          <pc:sldMk cId="1905670425" sldId="2147468389"/>
        </pc:sldMkLst>
        <pc:spChg chg="mod">
          <ac:chgData name="Fausto Amoroso" userId="S::famoroso@ssnc-corp.global::1e13083d-6f1d-4bf8-9d9f-c5ca3ea82e2d" providerId="AD" clId="Web-{5756C863-175A-4531-A72E-0EE9A14751C4}" dt="2022-08-11T08:46:14.295" v="213" actId="20577"/>
          <ac:spMkLst>
            <pc:docMk/>
            <pc:sldMk cId="1905670425" sldId="2147468389"/>
            <ac:spMk id="5" creationId="{23AFE117-CE45-4431-B655-4D9D98E2A69C}"/>
          </ac:spMkLst>
        </pc:spChg>
      </pc:sldChg>
    </pc:docChg>
  </pc:docChgLst>
  <pc:docChgLst>
    <pc:chgData name="Cristina Saretti" userId="S::csaretti@ssnc-corp.global::bb493711-4d1a-4c3a-8142-bc3bf2b82248" providerId="AD" clId="Web-{57773DD6-48CD-4679-8AE7-84DD7EAE5BD6}"/>
    <pc:docChg chg="modSld">
      <pc:chgData name="Cristina Saretti" userId="S::csaretti@ssnc-corp.global::bb493711-4d1a-4c3a-8142-bc3bf2b82248" providerId="AD" clId="Web-{57773DD6-48CD-4679-8AE7-84DD7EAE5BD6}" dt="2022-07-20T07:50:55.650" v="76" actId="20577"/>
      <pc:docMkLst>
        <pc:docMk/>
      </pc:docMkLst>
      <pc:sldChg chg="modSp">
        <pc:chgData name="Cristina Saretti" userId="S::csaretti@ssnc-corp.global::bb493711-4d1a-4c3a-8142-bc3bf2b82248" providerId="AD" clId="Web-{57773DD6-48CD-4679-8AE7-84DD7EAE5BD6}" dt="2022-07-20T07:49:40.304" v="58" actId="20577"/>
        <pc:sldMkLst>
          <pc:docMk/>
          <pc:sldMk cId="3443733630" sldId="2147309144"/>
        </pc:sldMkLst>
        <pc:spChg chg="mod">
          <ac:chgData name="Cristina Saretti" userId="S::csaretti@ssnc-corp.global::bb493711-4d1a-4c3a-8142-bc3bf2b82248" providerId="AD" clId="Web-{57773DD6-48CD-4679-8AE7-84DD7EAE5BD6}" dt="2022-07-20T07:49:40.304" v="58" actId="20577"/>
          <ac:spMkLst>
            <pc:docMk/>
            <pc:sldMk cId="3443733630" sldId="2147309144"/>
            <ac:spMk id="3" creationId="{79C91E85-68A2-4F9F-93A9-5569E50ED97E}"/>
          </ac:spMkLst>
        </pc:spChg>
      </pc:sldChg>
      <pc:sldChg chg="modSp">
        <pc:chgData name="Cristina Saretti" userId="S::csaretti@ssnc-corp.global::bb493711-4d1a-4c3a-8142-bc3bf2b82248" providerId="AD" clId="Web-{57773DD6-48CD-4679-8AE7-84DD7EAE5BD6}" dt="2022-07-20T07:50:55.650" v="76" actId="20577"/>
        <pc:sldMkLst>
          <pc:docMk/>
          <pc:sldMk cId="1827375837" sldId="2147309145"/>
        </pc:sldMkLst>
        <pc:spChg chg="mod">
          <ac:chgData name="Cristina Saretti" userId="S::csaretti@ssnc-corp.global::bb493711-4d1a-4c3a-8142-bc3bf2b82248" providerId="AD" clId="Web-{57773DD6-48CD-4679-8AE7-84DD7EAE5BD6}" dt="2022-07-20T07:50:55.650" v="76" actId="20577"/>
          <ac:spMkLst>
            <pc:docMk/>
            <pc:sldMk cId="1827375837" sldId="2147309145"/>
            <ac:spMk id="3" creationId="{79C91E85-68A2-4F9F-93A9-5569E50ED97E}"/>
          </ac:spMkLst>
        </pc:spChg>
      </pc:sldChg>
      <pc:sldChg chg="modSp">
        <pc:chgData name="Cristina Saretti" userId="S::csaretti@ssnc-corp.global::bb493711-4d1a-4c3a-8142-bc3bf2b82248" providerId="AD" clId="Web-{57773DD6-48CD-4679-8AE7-84DD7EAE5BD6}" dt="2022-07-20T07:47:22.019" v="28" actId="20577"/>
        <pc:sldMkLst>
          <pc:docMk/>
          <pc:sldMk cId="3690691071" sldId="2147309146"/>
        </pc:sldMkLst>
        <pc:spChg chg="mod">
          <ac:chgData name="Cristina Saretti" userId="S::csaretti@ssnc-corp.global::bb493711-4d1a-4c3a-8142-bc3bf2b82248" providerId="AD" clId="Web-{57773DD6-48CD-4679-8AE7-84DD7EAE5BD6}" dt="2022-07-20T07:47:22.019" v="28" actId="20577"/>
          <ac:spMkLst>
            <pc:docMk/>
            <pc:sldMk cId="3690691071" sldId="2147309146"/>
            <ac:spMk id="3" creationId="{79C91E85-68A2-4F9F-93A9-5569E50ED97E}"/>
          </ac:spMkLst>
        </pc:spChg>
      </pc:sldChg>
      <pc:sldChg chg="modSp">
        <pc:chgData name="Cristina Saretti" userId="S::csaretti@ssnc-corp.global::bb493711-4d1a-4c3a-8142-bc3bf2b82248" providerId="AD" clId="Web-{57773DD6-48CD-4679-8AE7-84DD7EAE5BD6}" dt="2022-07-20T07:48:12.677" v="40" actId="20577"/>
        <pc:sldMkLst>
          <pc:docMk/>
          <pc:sldMk cId="254052766" sldId="2147309147"/>
        </pc:sldMkLst>
        <pc:spChg chg="mod">
          <ac:chgData name="Cristina Saretti" userId="S::csaretti@ssnc-corp.global::bb493711-4d1a-4c3a-8142-bc3bf2b82248" providerId="AD" clId="Web-{57773DD6-48CD-4679-8AE7-84DD7EAE5BD6}" dt="2022-07-20T07:48:12.677" v="40" actId="20577"/>
          <ac:spMkLst>
            <pc:docMk/>
            <pc:sldMk cId="254052766" sldId="2147309147"/>
            <ac:spMk id="3" creationId="{79C91E85-68A2-4F9F-93A9-5569E50ED97E}"/>
          </ac:spMkLst>
        </pc:spChg>
      </pc:sldChg>
      <pc:sldChg chg="modSp">
        <pc:chgData name="Cristina Saretti" userId="S::csaretti@ssnc-corp.global::bb493711-4d1a-4c3a-8142-bc3bf2b82248" providerId="AD" clId="Web-{57773DD6-48CD-4679-8AE7-84DD7EAE5BD6}" dt="2022-07-20T07:49:03.335" v="53" actId="20577"/>
        <pc:sldMkLst>
          <pc:docMk/>
          <pc:sldMk cId="3452745228" sldId="2147309148"/>
        </pc:sldMkLst>
        <pc:spChg chg="mod">
          <ac:chgData name="Cristina Saretti" userId="S::csaretti@ssnc-corp.global::bb493711-4d1a-4c3a-8142-bc3bf2b82248" providerId="AD" clId="Web-{57773DD6-48CD-4679-8AE7-84DD7EAE5BD6}" dt="2022-07-20T07:49:03.335" v="53" actId="20577"/>
          <ac:spMkLst>
            <pc:docMk/>
            <pc:sldMk cId="3452745228" sldId="2147309148"/>
            <ac:spMk id="3" creationId="{79C91E85-68A2-4F9F-93A9-5569E50ED97E}"/>
          </ac:spMkLst>
        </pc:spChg>
      </pc:sldChg>
      <pc:sldChg chg="modSp">
        <pc:chgData name="Cristina Saretti" userId="S::csaretti@ssnc-corp.global::bb493711-4d1a-4c3a-8142-bc3bf2b82248" providerId="AD" clId="Web-{57773DD6-48CD-4679-8AE7-84DD7EAE5BD6}" dt="2022-07-20T07:49:56.695" v="66" actId="20577"/>
        <pc:sldMkLst>
          <pc:docMk/>
          <pc:sldMk cId="1832202445" sldId="2147309152"/>
        </pc:sldMkLst>
        <pc:spChg chg="mod">
          <ac:chgData name="Cristina Saretti" userId="S::csaretti@ssnc-corp.global::bb493711-4d1a-4c3a-8142-bc3bf2b82248" providerId="AD" clId="Web-{57773DD6-48CD-4679-8AE7-84DD7EAE5BD6}" dt="2022-07-20T07:49:56.695" v="66" actId="20577"/>
          <ac:spMkLst>
            <pc:docMk/>
            <pc:sldMk cId="1832202445" sldId="2147309152"/>
            <ac:spMk id="3" creationId="{79C91E85-68A2-4F9F-93A9-5569E50ED97E}"/>
          </ac:spMkLst>
        </pc:spChg>
      </pc:sldChg>
    </pc:docChg>
  </pc:docChgLst>
  <pc:docChgLst>
    <pc:chgData name="Cristina Saretti" userId="S::csaretti@ssnc-corp.global::bb493711-4d1a-4c3a-8142-bc3bf2b82248" providerId="AD" clId="Web-{F8544D97-8C09-E998-2B99-2874ACD208C6}"/>
    <pc:docChg chg="sldOrd">
      <pc:chgData name="Cristina Saretti" userId="S::csaretti@ssnc-corp.global::bb493711-4d1a-4c3a-8142-bc3bf2b82248" providerId="AD" clId="Web-{F8544D97-8C09-E998-2B99-2874ACD208C6}" dt="2022-08-16T12:14:22.830" v="0"/>
      <pc:docMkLst>
        <pc:docMk/>
      </pc:docMkLst>
      <pc:sldChg chg="ord">
        <pc:chgData name="Cristina Saretti" userId="S::csaretti@ssnc-corp.global::bb493711-4d1a-4c3a-8142-bc3bf2b82248" providerId="AD" clId="Web-{F8544D97-8C09-E998-2B99-2874ACD208C6}" dt="2022-08-16T12:14:22.830" v="0"/>
        <pc:sldMkLst>
          <pc:docMk/>
          <pc:sldMk cId="934313860" sldId="2147468330"/>
        </pc:sldMkLst>
      </pc:sldChg>
    </pc:docChg>
  </pc:docChgLst>
  <pc:docChgLst>
    <pc:chgData name="Fausto Amoroso" userId="S::famoroso@ssnc-corp.global::1e13083d-6f1d-4bf8-9d9f-c5ca3ea82e2d" providerId="AD" clId="Web-{E7387753-51C3-4A58-B73A-CCB62E45E738}"/>
    <pc:docChg chg="modSld">
      <pc:chgData name="Fausto Amoroso" userId="S::famoroso@ssnc-corp.global::1e13083d-6f1d-4bf8-9d9f-c5ca3ea82e2d" providerId="AD" clId="Web-{E7387753-51C3-4A58-B73A-CCB62E45E738}" dt="2022-08-08T07:59:36.096" v="273" actId="20577"/>
      <pc:docMkLst>
        <pc:docMk/>
      </pc:docMkLst>
      <pc:sldChg chg="modSp">
        <pc:chgData name="Fausto Amoroso" userId="S::famoroso@ssnc-corp.global::1e13083d-6f1d-4bf8-9d9f-c5ca3ea82e2d" providerId="AD" clId="Web-{E7387753-51C3-4A58-B73A-CCB62E45E738}" dt="2022-08-08T07:59:36.096" v="273" actId="20577"/>
        <pc:sldMkLst>
          <pc:docMk/>
          <pc:sldMk cId="686877274" sldId="2147468385"/>
        </pc:sldMkLst>
        <pc:spChg chg="mod">
          <ac:chgData name="Fausto Amoroso" userId="S::famoroso@ssnc-corp.global::1e13083d-6f1d-4bf8-9d9f-c5ca3ea82e2d" providerId="AD" clId="Web-{E7387753-51C3-4A58-B73A-CCB62E45E738}" dt="2022-08-08T07:59:36.096" v="273" actId="20577"/>
          <ac:spMkLst>
            <pc:docMk/>
            <pc:sldMk cId="686877274" sldId="2147468385"/>
            <ac:spMk id="5" creationId="{23AFE117-CE45-4431-B655-4D9D98E2A69C}"/>
          </ac:spMkLst>
        </pc:spChg>
      </pc:sldChg>
    </pc:docChg>
  </pc:docChgLst>
  <pc:docChgLst>
    <pc:chgData name="Junaid Zahid" userId="S::jzahid@ssnc-corp.global::70d1ad95-32df-4b37-a950-40dee2f33899" providerId="AD" clId="Web-{65FC78D6-EEB4-667E-9D8A-39A387728BA7}"/>
    <pc:docChg chg="modSld">
      <pc:chgData name="Junaid Zahid" userId="S::jzahid@ssnc-corp.global::70d1ad95-32df-4b37-a950-40dee2f33899" providerId="AD" clId="Web-{65FC78D6-EEB4-667E-9D8A-39A387728BA7}" dt="2022-08-02T10:19:12.536" v="1173" actId="20577"/>
      <pc:docMkLst>
        <pc:docMk/>
      </pc:docMkLst>
      <pc:sldChg chg="modSp">
        <pc:chgData name="Junaid Zahid" userId="S::jzahid@ssnc-corp.global::70d1ad95-32df-4b37-a950-40dee2f33899" providerId="AD" clId="Web-{65FC78D6-EEB4-667E-9D8A-39A387728BA7}" dt="2022-08-02T10:19:12.536" v="1173" actId="20577"/>
        <pc:sldMkLst>
          <pc:docMk/>
          <pc:sldMk cId="3443733630" sldId="2147309144"/>
        </pc:sldMkLst>
        <pc:spChg chg="mod">
          <ac:chgData name="Junaid Zahid" userId="S::jzahid@ssnc-corp.global::70d1ad95-32df-4b37-a950-40dee2f33899" providerId="AD" clId="Web-{65FC78D6-EEB4-667E-9D8A-39A387728BA7}" dt="2022-08-02T10:19:12.536" v="1173" actId="20577"/>
          <ac:spMkLst>
            <pc:docMk/>
            <pc:sldMk cId="3443733630" sldId="2147309144"/>
            <ac:spMk id="3" creationId="{79C91E85-68A2-4F9F-93A9-5569E50ED97E}"/>
          </ac:spMkLst>
        </pc:spChg>
      </pc:sldChg>
    </pc:docChg>
  </pc:docChgLst>
  <pc:docChgLst>
    <pc:chgData name="Fausto Amoroso" userId="1e13083d-6f1d-4bf8-9d9f-c5ca3ea82e2d" providerId="ADAL" clId="{B55A6922-8EC5-4523-9956-4FF92F183952}"/>
    <pc:docChg chg="undo custSel modSld sldOrd">
      <pc:chgData name="Fausto Amoroso" userId="1e13083d-6f1d-4bf8-9d9f-c5ca3ea82e2d" providerId="ADAL" clId="{B55A6922-8EC5-4523-9956-4FF92F183952}" dt="2022-08-11T12:47:02.492" v="6542" actId="20577"/>
      <pc:docMkLst>
        <pc:docMk/>
      </pc:docMkLst>
      <pc:sldChg chg="modSp mod ord">
        <pc:chgData name="Fausto Amoroso" userId="1e13083d-6f1d-4bf8-9d9f-c5ca3ea82e2d" providerId="ADAL" clId="{B55A6922-8EC5-4523-9956-4FF92F183952}" dt="2022-08-11T11:02:09.555" v="5486"/>
        <pc:sldMkLst>
          <pc:docMk/>
          <pc:sldMk cId="686877274" sldId="2147468385"/>
        </pc:sldMkLst>
        <pc:spChg chg="mod">
          <ac:chgData name="Fausto Amoroso" userId="1e13083d-6f1d-4bf8-9d9f-c5ca3ea82e2d" providerId="ADAL" clId="{B55A6922-8EC5-4523-9956-4FF92F183952}" dt="2022-08-08T09:20:15.061" v="551" actId="20577"/>
          <ac:spMkLst>
            <pc:docMk/>
            <pc:sldMk cId="686877274" sldId="2147468385"/>
            <ac:spMk id="5" creationId="{23AFE117-CE45-4431-B655-4D9D98E2A69C}"/>
          </ac:spMkLst>
        </pc:spChg>
      </pc:sldChg>
      <pc:sldChg chg="modSp mod">
        <pc:chgData name="Fausto Amoroso" userId="1e13083d-6f1d-4bf8-9d9f-c5ca3ea82e2d" providerId="ADAL" clId="{B55A6922-8EC5-4523-9956-4FF92F183952}" dt="2022-08-08T09:06:05.384" v="422" actId="20577"/>
        <pc:sldMkLst>
          <pc:docMk/>
          <pc:sldMk cId="2338142114" sldId="2147468387"/>
        </pc:sldMkLst>
        <pc:spChg chg="mod">
          <ac:chgData name="Fausto Amoroso" userId="1e13083d-6f1d-4bf8-9d9f-c5ca3ea82e2d" providerId="ADAL" clId="{B55A6922-8EC5-4523-9956-4FF92F183952}" dt="2022-08-08T09:06:05.384" v="422" actId="20577"/>
          <ac:spMkLst>
            <pc:docMk/>
            <pc:sldMk cId="2338142114" sldId="2147468387"/>
            <ac:spMk id="5" creationId="{23AFE117-CE45-4431-B655-4D9D98E2A69C}"/>
          </ac:spMkLst>
        </pc:spChg>
      </pc:sldChg>
      <pc:sldChg chg="modSp mod modClrScheme chgLayout">
        <pc:chgData name="Fausto Amoroso" userId="1e13083d-6f1d-4bf8-9d9f-c5ca3ea82e2d" providerId="ADAL" clId="{B55A6922-8EC5-4523-9956-4FF92F183952}" dt="2022-08-11T12:47:02.492" v="6542" actId="20577"/>
        <pc:sldMkLst>
          <pc:docMk/>
          <pc:sldMk cId="1905670425" sldId="2147468389"/>
        </pc:sldMkLst>
        <pc:spChg chg="mod ord">
          <ac:chgData name="Fausto Amoroso" userId="1e13083d-6f1d-4bf8-9d9f-c5ca3ea82e2d" providerId="ADAL" clId="{B55A6922-8EC5-4523-9956-4FF92F183952}" dt="2022-08-11T10:44:11.032" v="4946" actId="14100"/>
          <ac:spMkLst>
            <pc:docMk/>
            <pc:sldMk cId="1905670425" sldId="2147468389"/>
            <ac:spMk id="2" creationId="{743983D9-FB24-4A2B-910C-A371715A006F}"/>
          </ac:spMkLst>
        </pc:spChg>
        <pc:spChg chg="mod ord">
          <ac:chgData name="Fausto Amoroso" userId="1e13083d-6f1d-4bf8-9d9f-c5ca3ea82e2d" providerId="ADAL" clId="{B55A6922-8EC5-4523-9956-4FF92F183952}" dt="2022-08-11T10:40:44.571" v="4847" actId="14100"/>
          <ac:spMkLst>
            <pc:docMk/>
            <pc:sldMk cId="1905670425" sldId="2147468389"/>
            <ac:spMk id="3" creationId="{874CA905-3F4E-4EAF-A6D5-E7866C9BD66C}"/>
          </ac:spMkLst>
        </pc:spChg>
        <pc:spChg chg="mod ord">
          <ac:chgData name="Fausto Amoroso" userId="1e13083d-6f1d-4bf8-9d9f-c5ca3ea82e2d" providerId="ADAL" clId="{B55A6922-8EC5-4523-9956-4FF92F183952}" dt="2022-08-11T10:40:24.705" v="4841" actId="700"/>
          <ac:spMkLst>
            <pc:docMk/>
            <pc:sldMk cId="1905670425" sldId="2147468389"/>
            <ac:spMk id="4" creationId="{F56B2FA4-9602-4863-929B-0B13DABD9B84}"/>
          </ac:spMkLst>
        </pc:spChg>
        <pc:spChg chg="mod ord">
          <ac:chgData name="Fausto Amoroso" userId="1e13083d-6f1d-4bf8-9d9f-c5ca3ea82e2d" providerId="ADAL" clId="{B55A6922-8EC5-4523-9956-4FF92F183952}" dt="2022-08-11T12:47:02.492" v="6542" actId="20577"/>
          <ac:spMkLst>
            <pc:docMk/>
            <pc:sldMk cId="1905670425" sldId="2147468389"/>
            <ac:spMk id="5" creationId="{23AFE117-CE45-4431-B655-4D9D98E2A69C}"/>
          </ac:spMkLst>
        </pc:spChg>
        <pc:spChg chg="mod">
          <ac:chgData name="Fausto Amoroso" userId="1e13083d-6f1d-4bf8-9d9f-c5ca3ea82e2d" providerId="ADAL" clId="{B55A6922-8EC5-4523-9956-4FF92F183952}" dt="2022-08-11T10:44:05.762" v="4945" actId="14100"/>
          <ac:spMkLst>
            <pc:docMk/>
            <pc:sldMk cId="1905670425" sldId="2147468389"/>
            <ac:spMk id="6" creationId="{9371BBE4-3973-419E-9C50-644CA79FC2F5}"/>
          </ac:spMkLst>
        </pc:spChg>
        <pc:spChg chg="mod">
          <ac:chgData name="Fausto Amoroso" userId="1e13083d-6f1d-4bf8-9d9f-c5ca3ea82e2d" providerId="ADAL" clId="{B55A6922-8EC5-4523-9956-4FF92F183952}" dt="2022-08-11T10:40:59.795" v="4851" actId="14100"/>
          <ac:spMkLst>
            <pc:docMk/>
            <pc:sldMk cId="1905670425" sldId="2147468389"/>
            <ac:spMk id="7" creationId="{C42F2564-7D68-4159-BA66-1E8B788C53B6}"/>
          </ac:spMkLst>
        </pc:spChg>
        <pc:spChg chg="mod">
          <ac:chgData name="Fausto Amoroso" userId="1e13083d-6f1d-4bf8-9d9f-c5ca3ea82e2d" providerId="ADAL" clId="{B55A6922-8EC5-4523-9956-4FF92F183952}" dt="2022-08-11T10:40:52.226" v="4849" actId="14100"/>
          <ac:spMkLst>
            <pc:docMk/>
            <pc:sldMk cId="1905670425" sldId="2147468389"/>
            <ac:spMk id="9" creationId="{B6416B65-6586-41A3-977E-56C2471B3633}"/>
          </ac:spMkLst>
        </pc:spChg>
      </pc:sldChg>
    </pc:docChg>
  </pc:docChgLst>
  <pc:docChgLst>
    <pc:chgData name="Paul Taylor" userId="S::ptaylor2@ssnc-corp.global::9dd42cde-9d5c-44b9-ba70-ff74f3625e7f" providerId="AD" clId="Web-{B9DE2425-D3AD-43ED-B042-E0FDD6F1AB4A}"/>
    <pc:docChg chg="mod">
      <pc:chgData name="Paul Taylor" userId="S::ptaylor2@ssnc-corp.global::9dd42cde-9d5c-44b9-ba70-ff74f3625e7f" providerId="AD" clId="Web-{B9DE2425-D3AD-43ED-B042-E0FDD6F1AB4A}" dt="2022-08-11T07:37:05.006" v="1"/>
      <pc:docMkLst>
        <pc:docMk/>
      </pc:docMkLst>
      <pc:sldChg chg="addCm">
        <pc:chgData name="Paul Taylor" userId="S::ptaylor2@ssnc-corp.global::9dd42cde-9d5c-44b9-ba70-ff74f3625e7f" providerId="AD" clId="Web-{B9DE2425-D3AD-43ED-B042-E0FDD6F1AB4A}" dt="2022-08-11T07:37:05.006" v="1"/>
        <pc:sldMkLst>
          <pc:docMk/>
          <pc:sldMk cId="3621254390" sldId="17522"/>
        </pc:sldMkLst>
      </pc:sldChg>
    </pc:docChg>
  </pc:docChgLst>
  <pc:docChgLst>
    <pc:chgData name="Cristina Saretti" userId="S::csaretti@ssnc-corp.global::bb493711-4d1a-4c3a-8142-bc3bf2b82248" providerId="AD" clId="Web-{E52F0766-4C4B-497F-B239-3D2E10AA1CF7}"/>
    <pc:docChg chg="addSld modSld addMainMaster">
      <pc:chgData name="Cristina Saretti" userId="S::csaretti@ssnc-corp.global::bb493711-4d1a-4c3a-8142-bc3bf2b82248" providerId="AD" clId="Web-{E52F0766-4C4B-497F-B239-3D2E10AA1CF7}" dt="2022-07-21T12:01:52.405" v="27"/>
      <pc:docMkLst>
        <pc:docMk/>
      </pc:docMkLst>
      <pc:sldChg chg="modSp add modCm">
        <pc:chgData name="Cristina Saretti" userId="S::csaretti@ssnc-corp.global::bb493711-4d1a-4c3a-8142-bc3bf2b82248" providerId="AD" clId="Web-{E52F0766-4C4B-497F-B239-3D2E10AA1CF7}" dt="2022-07-21T11:47:56.854" v="26"/>
        <pc:sldMkLst>
          <pc:docMk/>
          <pc:sldMk cId="4156707730" sldId="2147309160"/>
        </pc:sldMkLst>
        <pc:graphicFrameChg chg="mod modGraphic">
          <ac:chgData name="Cristina Saretti" userId="S::csaretti@ssnc-corp.global::bb493711-4d1a-4c3a-8142-bc3bf2b82248" providerId="AD" clId="Web-{E52F0766-4C4B-497F-B239-3D2E10AA1CF7}" dt="2022-07-21T11:47:56.854" v="26"/>
          <ac:graphicFrameMkLst>
            <pc:docMk/>
            <pc:sldMk cId="4156707730" sldId="2147309160"/>
            <ac:graphicFrameMk id="6" creationId="{C1A1E1F9-1B39-BEA5-73F1-858EE4A5BE11}"/>
          </ac:graphicFrameMkLst>
        </pc:graphicFrameChg>
      </pc:sldChg>
      <pc:sldChg chg="add">
        <pc:chgData name="Cristina Saretti" userId="S::csaretti@ssnc-corp.global::bb493711-4d1a-4c3a-8142-bc3bf2b82248" providerId="AD" clId="Web-{E52F0766-4C4B-497F-B239-3D2E10AA1CF7}" dt="2022-07-21T12:01:52.405" v="27"/>
        <pc:sldMkLst>
          <pc:docMk/>
          <pc:sldMk cId="1718588196" sldId="2147309161"/>
        </pc:sldMkLst>
      </pc:sldChg>
      <pc:sldMasterChg chg="add addSldLayout">
        <pc:chgData name="Cristina Saretti" userId="S::csaretti@ssnc-corp.global::bb493711-4d1a-4c3a-8142-bc3bf2b82248" providerId="AD" clId="Web-{E52F0766-4C4B-497F-B239-3D2E10AA1CF7}" dt="2022-07-21T12:01:52.405" v="27"/>
        <pc:sldMasterMkLst>
          <pc:docMk/>
          <pc:sldMasterMk cId="3383524855" sldId="2147483826"/>
        </pc:sldMasterMkLst>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948632931" sldId="2147483827"/>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680151934" sldId="2147483828"/>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846600341" sldId="2147483829"/>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198766078" sldId="2147483830"/>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001562006" sldId="2147483831"/>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032139768" sldId="2147483832"/>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014431681" sldId="2147483833"/>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139882074" sldId="2147483834"/>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106678660" sldId="2147483835"/>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461315210" sldId="2147483836"/>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64136472" sldId="2147483837"/>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19921548" sldId="2147483838"/>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431864191" sldId="2147483839"/>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093679591" sldId="2147483840"/>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645798352" sldId="2147483841"/>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120094438" sldId="2147483842"/>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702137411" sldId="2147483843"/>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938202721" sldId="2147483844"/>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113118622" sldId="2147483845"/>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056100449" sldId="2147483846"/>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111224081" sldId="2147483847"/>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499667600" sldId="2147483848"/>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655914918" sldId="2147483849"/>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9148721" sldId="2147483850"/>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532025918" sldId="2147483851"/>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641358212" sldId="2147483852"/>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407081852" sldId="2147483853"/>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553859451" sldId="2147483854"/>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627721645" sldId="2147483855"/>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375179703" sldId="2147483856"/>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465128458" sldId="2147483857"/>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922208257" sldId="2147483858"/>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289806794" sldId="2147483859"/>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254706748" sldId="2147483860"/>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357664737" sldId="2147483861"/>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386995922" sldId="2147483862"/>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962985130" sldId="2147483863"/>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649452021" sldId="2147483864"/>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950825758" sldId="2147483865"/>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3312920134" sldId="2147483866"/>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256594690" sldId="2147483867"/>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68367207" sldId="2147484305"/>
          </pc:sldLayoutMkLst>
        </pc:sldLayoutChg>
        <pc:sldLayoutChg chg="add">
          <pc:chgData name="Cristina Saretti" userId="S::csaretti@ssnc-corp.global::bb493711-4d1a-4c3a-8142-bc3bf2b82248" providerId="AD" clId="Web-{E52F0766-4C4B-497F-B239-3D2E10AA1CF7}" dt="2022-07-21T12:01:52.405" v="27"/>
          <pc:sldLayoutMkLst>
            <pc:docMk/>
            <pc:sldMasterMk cId="3383524855" sldId="2147483826"/>
            <pc:sldLayoutMk cId="110756160" sldId="2147484307"/>
          </pc:sldLayoutMkLst>
        </pc:sldLayoutChg>
      </pc:sldMasterChg>
      <pc:sldMasterChg chg="add addSldLayout">
        <pc:chgData name="Cristina Saretti" userId="S::csaretti@ssnc-corp.global::bb493711-4d1a-4c3a-8142-bc3bf2b82248" providerId="AD" clId="Web-{E52F0766-4C4B-497F-B239-3D2E10AA1CF7}" dt="2022-07-21T11:46:36.930" v="0"/>
        <pc:sldMasterMkLst>
          <pc:docMk/>
          <pc:sldMasterMk cId="2513736072" sldId="2147483983"/>
        </pc:sldMasterMkLst>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819525010" sldId="2147483815"/>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306700236" sldId="214748381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354450396" sldId="2147483953"/>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923625615" sldId="214748397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571332005" sldId="2147483977"/>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504856258" sldId="2147483978"/>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096484524" sldId="2147483979"/>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968116776" sldId="2147483980"/>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126087677" sldId="2147483981"/>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940709091" sldId="2147483982"/>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306700236" sldId="2147483984"/>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744742032" sldId="2147483985"/>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208664710" sldId="214748398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791908051" sldId="2147483987"/>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890984835" sldId="2147483988"/>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580370932" sldId="2147483989"/>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016095142" sldId="2147483990"/>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66997702" sldId="2147483991"/>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268981495" sldId="2147483992"/>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519675648" sldId="2147483993"/>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508442393" sldId="2147483994"/>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348534202" sldId="2147483995"/>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210447377" sldId="214748399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567618613" sldId="2147483997"/>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915019849" sldId="2147483998"/>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204274456" sldId="2147483999"/>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747062379" sldId="2147484000"/>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149951575" sldId="2147484001"/>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776707193" sldId="2147484002"/>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221858129" sldId="2147484003"/>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478537172" sldId="2147484004"/>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352440441" sldId="2147484005"/>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689139862" sldId="214748400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27805614" sldId="2147484007"/>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9186142" sldId="2147484008"/>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188571909" sldId="2147484009"/>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219208305" sldId="2147484010"/>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85291424" sldId="2147484011"/>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3847466800" sldId="2147484012"/>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158576599" sldId="2147484013"/>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582697226" sldId="2147484014"/>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735737092" sldId="2147484015"/>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756375301" sldId="2147484016"/>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762969734" sldId="2147484017"/>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127435710" sldId="2147484018"/>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165528451" sldId="2147484019"/>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1070962606" sldId="2147484020"/>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114949688" sldId="2147484021"/>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2409732892" sldId="2147484022"/>
          </pc:sldLayoutMkLst>
        </pc:sldLayoutChg>
        <pc:sldLayoutChg chg="add">
          <pc:chgData name="Cristina Saretti" userId="S::csaretti@ssnc-corp.global::bb493711-4d1a-4c3a-8142-bc3bf2b82248" providerId="AD" clId="Web-{E52F0766-4C4B-497F-B239-3D2E10AA1CF7}" dt="2022-07-21T11:46:36.930" v="0"/>
          <pc:sldLayoutMkLst>
            <pc:docMk/>
            <pc:sldMasterMk cId="2513736072" sldId="2147483983"/>
            <pc:sldLayoutMk cId="4065015062" sldId="2147484023"/>
          </pc:sldLayoutMkLst>
        </pc:sldLayoutChg>
      </pc:sldMasterChg>
    </pc:docChg>
  </pc:docChgLst>
</pc:chgInfo>
</file>

<file path=ppt/comments/modernComment_4472_D7D7F4F6.xml><?xml version="1.0" encoding="utf-8"?>
<p188:cmLst xmlns:a="http://schemas.openxmlformats.org/drawingml/2006/main" xmlns:r="http://schemas.openxmlformats.org/officeDocument/2006/relationships" xmlns:p188="http://schemas.microsoft.com/office/powerpoint/2018/8/main">
  <p188:cm id="{D244A3E2-26FF-4B2C-B033-45768AB438AD}" authorId="{084D12BA-9BFA-7077-5013-78F8EEAD2F65}" status="resolved" created="2022-08-11T07:37:05.006" complete="100000">
    <ac:deMkLst xmlns:ac="http://schemas.microsoft.com/office/drawing/2013/main/command">
      <pc:docMk xmlns:pc="http://schemas.microsoft.com/office/powerpoint/2013/main/command"/>
      <pc:sldMk xmlns:pc="http://schemas.microsoft.com/office/powerpoint/2013/main/command" cId="3621254390" sldId="17522"/>
      <ac:graphicFrameMk id="5" creationId="{5728141B-419C-31DF-B64F-E7868C0F9CD8}"/>
    </ac:deMkLst>
    <p188:replyLst>
      <p188:reply id="{2B3DBD90-B151-4071-BCA6-D5AB0536FE63}" authorId="{A051432F-04FC-5E65-F1F8-C212AC5A20E2}" created="2022-08-11T07:43:50.964">
        <p188:txBody>
          <a:bodyPr/>
          <a:lstStyle/>
          <a:p>
            <a:r>
              <a:rPr lang="en-GB"/>
              <a:t>Sam confirming if cameras on site will be  sufficiently good quality to do this and to record for use post-event</a:t>
            </a:r>
          </a:p>
        </p188:txBody>
      </p188:reply>
      <p188:reply id="{F4BAD243-77E2-44BF-AF4C-BB0D2A214117}" authorId="{084D12BA-9BFA-7077-5013-78F8EEAD2F65}" created="2022-08-11T07:48:55.052">
        <p188:txBody>
          <a:bodyPr/>
          <a:lstStyle/>
          <a:p>
            <a:r>
              <a:rPr lang="en-US"/>
              <a:t>nah dont mean stream from onsite - i mean we do it live from london from kams screen into linkedin</a:t>
            </a:r>
          </a:p>
        </p188:txBody>
      </p188:reply>
      <p188:reply id="{6AB9CE54-1BEC-466D-A2DC-9031AC8EF6A0}" authorId="{084D12BA-9BFA-7077-5013-78F8EEAD2F65}" created="2022-08-11T07:49:05.817">
        <p188:txBody>
          <a:bodyPr/>
          <a:lstStyle/>
          <a:p>
            <a:r>
              <a:rPr lang="en-US"/>
              <a:t>i would think to do it live from onsite will be a drama</a:t>
            </a:r>
          </a:p>
        </p188:txBody>
      </p188:reply>
    </p188:replyLst>
    <p188:txBody>
      <a:bodyPr/>
      <a:lstStyle/>
      <a:p>
        <a:r>
          <a:rPr lang="en-US"/>
          <a:t>could we run a linkedin live at the same time as gautams session (or close to) with someone like Danny or Kam from product, that can be pushed across bp channels?</a:t>
        </a:r>
      </a:p>
    </p188:txBody>
  </p188:cm>
</p188:cmLst>
</file>

<file path=ppt/comments/modernComment_7FFD5660_6D3530CD.xml><?xml version="1.0" encoding="utf-8"?>
<p188:cmLst xmlns:a="http://schemas.openxmlformats.org/drawingml/2006/main" xmlns:r="http://schemas.openxmlformats.org/officeDocument/2006/relationships" xmlns:p188="http://schemas.microsoft.com/office/powerpoint/2018/8/main">
  <p188:cm id="{7F726A79-89AE-44FE-A952-FFDD7A8D945C}" authorId="{A051432F-04FC-5E65-F1F8-C212AC5A20E2}" created="2022-08-02T09:23:10.677">
    <ac:deMkLst xmlns:ac="http://schemas.microsoft.com/office/drawing/2013/main/command">
      <pc:docMk xmlns:pc="http://schemas.microsoft.com/office/powerpoint/2013/main/command"/>
      <pc:sldMk xmlns:pc="http://schemas.microsoft.com/office/powerpoint/2013/main/command" cId="1832202445" sldId="2147309152"/>
      <ac:spMk id="2" creationId="{499391DC-3622-44ED-988F-167E540184DE}"/>
    </ac:deMkLst>
    <p188:txBody>
      <a:bodyPr/>
      <a:lstStyle/>
      <a:p>
        <a:r>
          <a:rPr lang="en-GB"/>
          <a:t>In November, this will be available to new cloud customers only. Existing on prem customers will only be able to get this  in 2023, exact timeframe TBC.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8BE0BF-34DD-4041-9100-FB72B8D755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Nova" panose="020B0504020202020204" pitchFamily="34" charset="0"/>
            </a:endParaRPr>
          </a:p>
        </p:txBody>
      </p:sp>
      <p:sp>
        <p:nvSpPr>
          <p:cNvPr id="3" name="Date Placeholder 2">
            <a:extLst>
              <a:ext uri="{FF2B5EF4-FFF2-40B4-BE49-F238E27FC236}">
                <a16:creationId xmlns:a16="http://schemas.microsoft.com/office/drawing/2014/main" id="{EAC5472C-C710-403D-88BD-19335A0A72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59B7C4-6924-4526-B376-72F027C1491C}" type="datetimeFigureOut">
              <a:rPr lang="en-US" smtClean="0">
                <a:latin typeface="Arial Nova" panose="020B0504020202020204" pitchFamily="34" charset="0"/>
              </a:rPr>
              <a:t>10/11/2022</a:t>
            </a:fld>
            <a:endParaRPr lang="en-US">
              <a:latin typeface="Arial Nova" panose="020B0504020202020204" pitchFamily="34" charset="0"/>
            </a:endParaRPr>
          </a:p>
        </p:txBody>
      </p:sp>
      <p:sp>
        <p:nvSpPr>
          <p:cNvPr id="4" name="Footer Placeholder 3">
            <a:extLst>
              <a:ext uri="{FF2B5EF4-FFF2-40B4-BE49-F238E27FC236}">
                <a16:creationId xmlns:a16="http://schemas.microsoft.com/office/drawing/2014/main" id="{0C85EB59-9BAF-4B6E-9FAB-67BE141434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Nova" panose="020B0504020202020204" pitchFamily="34" charset="0"/>
            </a:endParaRPr>
          </a:p>
        </p:txBody>
      </p:sp>
      <p:sp>
        <p:nvSpPr>
          <p:cNvPr id="5" name="Slide Number Placeholder 4">
            <a:extLst>
              <a:ext uri="{FF2B5EF4-FFF2-40B4-BE49-F238E27FC236}">
                <a16:creationId xmlns:a16="http://schemas.microsoft.com/office/drawing/2014/main" id="{9437AB9E-9327-4F99-907B-451DA070AC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CED43A-DE86-4A6B-BCC0-DCDF4B84546E}" type="slidenum">
              <a:rPr lang="en-US" smtClean="0">
                <a:latin typeface="Arial Nova" panose="020B0504020202020204" pitchFamily="34" charset="0"/>
              </a:rPr>
              <a:t>‹#›</a:t>
            </a:fld>
            <a:endParaRPr lang="en-US">
              <a:latin typeface="Arial Nova" panose="020B0504020202020204" pitchFamily="34" charset="0"/>
            </a:endParaRPr>
          </a:p>
        </p:txBody>
      </p:sp>
    </p:spTree>
    <p:extLst>
      <p:ext uri="{BB962C8B-B14F-4D97-AF65-F5344CB8AC3E}">
        <p14:creationId xmlns:p14="http://schemas.microsoft.com/office/powerpoint/2010/main" val="1738110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Nova" panose="020B05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Nova" panose="020B0504020202020204" pitchFamily="34" charset="0"/>
              </a:defRPr>
            </a:lvl1pPr>
          </a:lstStyle>
          <a:p>
            <a:fld id="{3814FA7F-0F7C-437B-A4F0-75A02CA2318D}" type="datetimeFigureOut">
              <a:rPr lang="en-US" smtClean="0"/>
              <a:pPr/>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Nova" panose="020B05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Nova" panose="020B0504020202020204" pitchFamily="34" charset="0"/>
              </a:defRPr>
            </a:lvl1pPr>
          </a:lstStyle>
          <a:p>
            <a:fld id="{FBA7C3DF-E89C-4130-BA50-4EA206596E69}" type="slidenum">
              <a:rPr lang="en-US" smtClean="0"/>
              <a:pPr/>
              <a:t>‹#›</a:t>
            </a:fld>
            <a:endParaRPr lang="en-US"/>
          </a:p>
        </p:txBody>
      </p:sp>
    </p:spTree>
    <p:extLst>
      <p:ext uri="{BB962C8B-B14F-4D97-AF65-F5344CB8AC3E}">
        <p14:creationId xmlns:p14="http://schemas.microsoft.com/office/powerpoint/2010/main" val="300373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Nova" panose="020B05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449263"/>
            <a:ext cx="4273550" cy="2403475"/>
          </a:xfrm>
        </p:spPr>
      </p:sp>
      <p:sp>
        <p:nvSpPr>
          <p:cNvPr id="3" name="Notes Placeholder 2"/>
          <p:cNvSpPr>
            <a:spLocks noGrp="1"/>
          </p:cNvSpPr>
          <p:nvPr>
            <p:ph type="body" idx="1"/>
          </p:nvPr>
        </p:nvSpPr>
        <p:spPr>
          <a:xfrm>
            <a:off x="232011" y="3070746"/>
            <a:ext cx="6701051" cy="872092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Arial Nova"/>
                <a:ea typeface="+mn-lt"/>
                <a:cs typeface="+mn-lt"/>
              </a:rPr>
              <a:t>Purpose: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ea typeface="+mn-lt"/>
                <a:cs typeface="+mn-lt"/>
              </a:rPr>
              <a:t>Highlights exactly what SS&amp;C Blue Prism provides to enable our customers to deliver transformational business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ea typeface="+mn-lt"/>
                <a:cs typeface="+mn-lt"/>
              </a:rPr>
              <a:t>This is, essentially, the joint value prop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Arial Nova"/>
                <a:ea typeface="+mn-lt"/>
                <a:cs typeface="+mn-lt"/>
              </a:rPr>
              <a:t>Key Messages: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ea typeface="+mn-lt"/>
                <a:cs typeface="+mn-lt"/>
              </a:rPr>
              <a:t>Unifying the workforce </a:t>
            </a:r>
            <a:r>
              <a:rPr lang="en-US" sz="800">
                <a:latin typeface="Arial Nova"/>
              </a:rPr>
              <a:t>into one collaborative workforce </a:t>
            </a:r>
            <a:r>
              <a:rPr lang="en-US" sz="800">
                <a:latin typeface="Arial Nova"/>
                <a:ea typeface="+mn-lt"/>
                <a:cs typeface="+mn-lt"/>
              </a:rPr>
              <a:t>by seamlessly connecting people and digital workers to deliver the right outcomes for the business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ea typeface="+mn-lt"/>
                <a:cs typeface="+mn-lt"/>
              </a:rPr>
              <a:t>Transforming journeys (workflows) the way work courses through the business and its customers by connecting work that happens at all levels – and in so doing reengineering customer, employee and user journeys alike</a:t>
            </a:r>
          </a:p>
          <a:p>
            <a:pPr marL="171450" indent="-171450">
              <a:buFont typeface="Arial" panose="020B0604020202020204" pitchFamily="34" charset="0"/>
              <a:buChar char="•"/>
              <a:defRPr/>
            </a:pPr>
            <a:r>
              <a:rPr lang="en-US" sz="800">
                <a:latin typeface="Arial Nova"/>
                <a:ea typeface="+mn-lt"/>
                <a:cs typeface="+mn-lt"/>
              </a:rPr>
              <a:t>Elevating the focus to scale Enterprise wide by providing visibility, orchestration, and control across the entire enterprise with operational dashboards and workforce management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ea typeface="+mn-lt"/>
                <a:cs typeface="+mn-lt"/>
              </a:rPr>
              <a:t>And it’s the combination of all three that will help companies realize the true potential on 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Arial Nova"/>
              </a:rPr>
              <a:t>Full Talk Track</a:t>
            </a:r>
            <a:r>
              <a:rPr lang="en-US" sz="800" b="1">
                <a:latin typeface="Arial Nova"/>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a:ea typeface="+mn-lt"/>
              <a:cs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800" b="1">
                <a:latin typeface="Arial Nova"/>
                <a:ea typeface="+mn-lt"/>
                <a:cs typeface="+mn-lt"/>
              </a:rPr>
              <a:t>Firstly, we help organizations unify their workforce …</a:t>
            </a:r>
            <a:endParaRPr lang="en-US" sz="800">
              <a:latin typeface="Arial Nova"/>
              <a:ea typeface="+mn-lt"/>
              <a:cs typeface="+mn-lt"/>
            </a:endParaRPr>
          </a:p>
          <a:p>
            <a:pPr marL="171450" indent="-171450">
              <a:buFont typeface="Arial" panose="020B0604020202020204" pitchFamily="34" charset="0"/>
              <a:buChar char="•"/>
              <a:defRPr/>
            </a:pPr>
            <a:r>
              <a:rPr lang="en-US" sz="800">
                <a:latin typeface="Arial Nova"/>
              </a:rPr>
              <a:t>…By connecting the entire workforce, both people and digital workers, into one collaborative workforce that operates seamlessly together to achieve the right outcomes for the business. </a:t>
            </a:r>
            <a:endParaRPr lang="en-US" sz="8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rPr>
              <a:t>We do this by ensuring work is done by the best resource for the job. For example, leveraging digital workers to undertake routine, transactional activities such as digesting data, making updates, tracking progress and more. Whilst enabling people to undertake higher value, more complex work such as the human touch, relationship management, conflict resolution and problem solving.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rPr>
              <a:t>We call this an automation-first mindset - Automating work wherever you can and using people wherever you should. Striking a balance between the human heart and the intelligent brain</a:t>
            </a:r>
          </a:p>
          <a:p>
            <a:pPr marL="171450" indent="-171450">
              <a:buFont typeface="Arial" panose="020B0604020202020204" pitchFamily="34" charset="0"/>
              <a:buChar char="•"/>
              <a:defRPr/>
            </a:pPr>
            <a:r>
              <a:rPr lang="en-US" sz="800">
                <a:latin typeface="Arial Nova"/>
              </a:rPr>
              <a:t>But we also do this by empowering the workforce, both people and digital workers, with the latest AI and machine learning technology to help them do their jobs even better than before and expanding the relative output and value of them. </a:t>
            </a:r>
            <a:endParaRPr lang="en-US" sz="800"/>
          </a:p>
          <a:p>
            <a:pPr marL="171450" indent="-171450">
              <a:buFont typeface="Arial" panose="020B0604020202020204" pitchFamily="34" charset="0"/>
              <a:buChar char="•"/>
              <a:defRPr/>
            </a:pPr>
            <a:r>
              <a:rPr lang="en-US" sz="800">
                <a:latin typeface="Arial Nova"/>
              </a:rPr>
              <a:t>This is where Blue Prism, in particular, has been incredibly powerful in the past.</a:t>
            </a:r>
          </a:p>
          <a:p>
            <a:pPr marL="0" indent="0">
              <a:buFont typeface="Arial" panose="020B0604020202020204" pitchFamily="34" charset="0"/>
              <a:buNone/>
              <a:defRPr/>
            </a:pPr>
            <a:endParaRPr lang="en-US" sz="800" b="1"/>
          </a:p>
          <a:p>
            <a:pPr marL="0" indent="0">
              <a:buFont typeface="Arial" panose="020B0604020202020204" pitchFamily="34" charset="0"/>
              <a:buNone/>
              <a:defRPr/>
            </a:pPr>
            <a:r>
              <a:rPr lang="en-US" sz="800" b="1">
                <a:latin typeface="Arial Nova"/>
              </a:rPr>
              <a:t>Examples</a:t>
            </a:r>
            <a:r>
              <a:rPr lang="en-US" sz="800">
                <a:latin typeface="Arial Nova"/>
              </a:rPr>
              <a:t> :</a:t>
            </a:r>
          </a:p>
          <a:p>
            <a:pPr marL="342900" lvl="7" indent="-342900">
              <a:buFont typeface="+mj-lt"/>
              <a:buAutoNum type="alphaLcParenR"/>
              <a:defRPr/>
            </a:pPr>
            <a:r>
              <a:rPr lang="en-US" sz="800"/>
              <a:t>Sophisticated capabilities that enable human in the loop processing, where part of the task or process can be done by the digital workforce but when an exception or a deviation occurs or indeed a different type of skill set is required, a human worker can be brought in to move the workflow to the next stage upon which it can be handed back to a digital worker for further processing. </a:t>
            </a:r>
          </a:p>
          <a:p>
            <a:pPr marL="342900" lvl="7" indent="-342900">
              <a:buFont typeface="+mj-lt"/>
              <a:buAutoNum type="alphaLcParenR"/>
              <a:defRPr/>
            </a:pPr>
            <a:r>
              <a:rPr lang="en-GB" sz="800"/>
              <a:t>Responsible automation on the desktop  - enabling organisations to automate frequently run tasks that need to be undertaken by people and run on a specific user’s desktop. But doing this in a way that ensures the governance, security and auditability requirements are adhered to because, although they’re triggered and run locally on the user’s desktop, the automations are developed and validated centrally by IT. </a:t>
            </a:r>
          </a:p>
          <a:p>
            <a:pPr marL="0" lvl="7" indent="0">
              <a:buFont typeface="+mj-lt"/>
              <a:buNone/>
              <a:defRPr/>
            </a:pPr>
            <a:r>
              <a:rPr lang="en-US" sz="800"/>
              <a:t>	</a:t>
            </a:r>
          </a:p>
          <a:p>
            <a:r>
              <a:rPr lang="en-US" sz="800" b="1">
                <a:latin typeface="Arial Nova"/>
              </a:rPr>
              <a:t>2. Secondly, we help organizations transform their customer, employee and user journeys…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rPr>
              <a:t>…Allowing companies to rethink how work is done and reengineer journeys for better customer and employee experience</a:t>
            </a:r>
          </a:p>
          <a:p>
            <a:pPr marL="171450" indent="-171450">
              <a:buFont typeface="Arial" panose="020B0604020202020204" pitchFamily="34" charset="0"/>
              <a:buChar char="•"/>
            </a:pPr>
            <a:r>
              <a:rPr lang="en-US" sz="800">
                <a:latin typeface="Arial Nova"/>
              </a:rPr>
              <a:t>We do this by elevating and connecting work at every level of the organization. Connecting individual tasks, into end-to-end processes, and across entire business operations,   Making sure each journey is supported with exactly what is needed when it’s needed irrespective of what work needs to be done, at what level in the business the work happens, or which resources are best suited to deliver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rPr>
              <a:t>This is where both Chorus and Blue Prism, have been incredibly powerful in the past.</a:t>
            </a:r>
          </a:p>
          <a:p>
            <a:pPr marL="171450" indent="-171450">
              <a:buFont typeface="Arial" panose="020B0604020202020204" pitchFamily="34" charset="0"/>
              <a:buChar char="•"/>
            </a:pPr>
            <a:endParaRPr lang="en-US" sz="80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Arial Nova"/>
              </a:rPr>
              <a:t>Examples</a:t>
            </a:r>
            <a:r>
              <a:rPr lang="en-US" sz="800">
                <a:latin typeface="Arial Nova"/>
              </a:rPr>
              <a:t> :</a:t>
            </a:r>
          </a:p>
          <a:p>
            <a:pPr marL="228600" indent="-228600">
              <a:buFont typeface="+mj-lt"/>
              <a:buAutoNum type="alphaLcParenR"/>
              <a:defRPr/>
            </a:pPr>
            <a:r>
              <a:rPr lang="en-US" sz="800">
                <a:latin typeface="Arial Nova"/>
              </a:rPr>
              <a:t>Case management – being able to bring all the individual talks together and string them together into the end-to-end journey, from when the initial case is opened all the way through all the tasks, processes, functions and work involved to close the case.  </a:t>
            </a:r>
            <a:endParaRPr lang="en-US" sz="80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a:latin typeface="Arial Nova"/>
              </a:rPr>
              <a:t>Process mining to understand </a:t>
            </a:r>
            <a:r>
              <a:rPr lang="en-GB" sz="800">
                <a:latin typeface="Amazon Ember"/>
                <a:ea typeface="Open Sans"/>
                <a:cs typeface="Open Sans"/>
              </a:rPr>
              <a:t>what is really happening in the business including all the bottlenecks and deviations and</a:t>
            </a:r>
            <a:r>
              <a:rPr lang="en-US" sz="800">
                <a:latin typeface="Arial Nova"/>
              </a:rPr>
              <a:t> use this to redesign the process and simulate the improvements which is then reflected back into the business process management applications to run and manage that new, reengineered process.</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endParaRPr lang="en-US" sz="800"/>
          </a:p>
          <a:p>
            <a:r>
              <a:rPr lang="en-US" sz="800" b="1">
                <a:latin typeface="Arial Nova"/>
              </a:rPr>
              <a:t>3.Thirdly we help organizations scale their intelligent automation efforts across the entire Enterprise…</a:t>
            </a:r>
          </a:p>
          <a:p>
            <a:pPr marL="171450" indent="-171450">
              <a:buFont typeface="Arial" panose="020B0604020202020204" pitchFamily="34" charset="0"/>
              <a:buChar char="•"/>
            </a:pPr>
            <a:r>
              <a:rPr lang="en-US" sz="800">
                <a:latin typeface="Arial Nova"/>
              </a:rPr>
              <a:t>…Providing the visibility, orchestration and control, across the whole business to manage the entire workforce and end to end journeys.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latin typeface="Arial Nova"/>
              </a:rPr>
              <a:t>We do this by providing organizations with a single view of all their functions, processes, and resources in real-time, together with a comprehensive toolkit to manage and control the work across the organizations; Things like streamlining and optimizing processes, expanding and contracting staffing as workloads fluctuate, or integrating AI to support complex processing .</a:t>
            </a:r>
          </a:p>
          <a:p>
            <a:pPr marL="171450" indent="-171450">
              <a:buFont typeface="Arial" panose="020B0604020202020204" pitchFamily="34" charset="0"/>
              <a:buChar char="•"/>
            </a:pPr>
            <a:r>
              <a:rPr lang="en-US" sz="800">
                <a:latin typeface="Arial Nova"/>
              </a:rPr>
              <a:t>And all of this is underpinned with the Enterprise grade resilience, scalability, security and governance that organizations have come to depend on us for. </a:t>
            </a:r>
            <a:endParaRPr lang="en-US" sz="800"/>
          </a:p>
          <a:p>
            <a:pPr marL="171450" indent="-171450">
              <a:buFont typeface="Arial" panose="020B0604020202020204" pitchFamily="34" charset="0"/>
              <a:buChar char="•"/>
            </a:pPr>
            <a:r>
              <a:rPr lang="en-US" sz="800">
                <a:latin typeface="Arial Nova"/>
              </a:rPr>
              <a:t>This is where Chorus, in particular, has been incredibly powerful in the past.</a:t>
            </a:r>
          </a:p>
          <a:p>
            <a:pPr marL="171450" indent="-171450">
              <a:buFont typeface="Arial" panose="020B0604020202020204" pitchFamily="34" charset="0"/>
              <a:buChar char="•"/>
            </a:pPr>
            <a:endParaRPr lang="en-US" sz="80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Arial Nova"/>
              </a:rPr>
              <a:t>Examples</a:t>
            </a:r>
            <a:r>
              <a:rPr lang="en-US" sz="800">
                <a:latin typeface="Arial Nova"/>
              </a:rPr>
              <a:t> :</a:t>
            </a:r>
          </a:p>
          <a:p>
            <a:pPr marL="228600" indent="-228600">
              <a:buFont typeface="+mj-lt"/>
              <a:buAutoNum type="alphaLcParenR"/>
              <a:defRPr/>
            </a:pPr>
            <a:r>
              <a:rPr lang="en-US" sz="800">
                <a:effectLst/>
                <a:latin typeface="Arial Nova"/>
              </a:rPr>
              <a:t>Operational dashboards and management interface which show what work is happening, who is undertaking it, how well it’s performing.</a:t>
            </a:r>
            <a:r>
              <a:rPr lang="en-US" sz="800">
                <a:latin typeface="Arial Nova"/>
              </a:rPr>
              <a:t> </a:t>
            </a:r>
            <a:r>
              <a:rPr lang="en-US" sz="800">
                <a:effectLst/>
                <a:latin typeface="Arial Nova"/>
              </a:rPr>
              <a:t> </a:t>
            </a:r>
            <a:r>
              <a:rPr lang="en-US" sz="800" kern="1200">
                <a:latin typeface="Arial Nova"/>
              </a:rPr>
              <a:t>Providing the ability to continuously monitor processes in production</a:t>
            </a:r>
            <a:r>
              <a:rPr lang="en-GB" sz="800" kern="1200">
                <a:latin typeface="Arial Nova"/>
              </a:rPr>
              <a:t> with a </a:t>
            </a:r>
            <a:r>
              <a:rPr lang="en-GB" sz="800">
                <a:latin typeface="Amazon Ember" panose="020B0603020204020204"/>
              </a:rPr>
              <a:t>360-degree view across the digital and human workforce, the systems they’re using, and the processes being run. </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a:latin typeface="Arial Nova"/>
              </a:rPr>
              <a:t>Workforce management – enabling organizations to look across all t</a:t>
            </a:r>
            <a:r>
              <a:rPr lang="en-US" sz="800" b="0" i="0">
                <a:effectLst/>
                <a:latin typeface="SegoeUI"/>
              </a:rPr>
              <a:t>he people that you manage today, utilizing capacity planning / outcome planning, being able to monitor what applications potentially those users are currently in, and then manage the people inside those processes.</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b="0" i="0">
                <a:effectLst/>
                <a:latin typeface="SegoeUI"/>
              </a:rPr>
              <a:t>BPM – supporting workflow, orchestration and work assignment enable managers to assign the right capabilities (regardless of digital vs human) to the needs of the work to be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a:p>
          <a:p>
            <a:endParaRPr lang="en-US" sz="800"/>
          </a:p>
        </p:txBody>
      </p:sp>
      <p:sp>
        <p:nvSpPr>
          <p:cNvPr id="4" name="Slide Number Placeholder 3"/>
          <p:cNvSpPr>
            <a:spLocks noGrp="1"/>
          </p:cNvSpPr>
          <p:nvPr>
            <p:ph type="sldNum" sz="quarter" idx="5"/>
          </p:nvPr>
        </p:nvSpPr>
        <p:spPr/>
        <p:txBody>
          <a:bodyPr/>
          <a:lstStyle/>
          <a:p>
            <a:fld id="{FBA7C3DF-E89C-4130-BA50-4EA206596E69}" type="slidenum">
              <a:rPr lang="en-US" smtClean="0"/>
              <a:pPr/>
              <a:t>5</a:t>
            </a:fld>
            <a:endParaRPr lang="en-US"/>
          </a:p>
        </p:txBody>
      </p:sp>
    </p:spTree>
    <p:extLst>
      <p:ext uri="{BB962C8B-B14F-4D97-AF65-F5344CB8AC3E}">
        <p14:creationId xmlns:p14="http://schemas.microsoft.com/office/powerpoint/2010/main" val="797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Purpose</a:t>
            </a:r>
          </a:p>
          <a:p>
            <a:r>
              <a:rPr lang="en-US"/>
              <a:t>To provide more detail into what unifying the workforce really means</a:t>
            </a:r>
          </a:p>
          <a:p>
            <a:endParaRPr lang="en-US"/>
          </a:p>
          <a:p>
            <a:r>
              <a:rPr lang="en-US" b="1"/>
              <a:t>Key messages</a:t>
            </a:r>
          </a:p>
          <a:p>
            <a:endParaRPr lang="en-US" b="1"/>
          </a:p>
          <a:p>
            <a:endParaRPr lang="en-US" b="1"/>
          </a:p>
          <a:p>
            <a:endParaRPr lang="en-US" b="1"/>
          </a:p>
          <a:p>
            <a:endParaRPr lang="en-US" b="1"/>
          </a:p>
          <a:p>
            <a:endParaRPr lang="en-US" b="1"/>
          </a:p>
          <a:p>
            <a:r>
              <a:rPr lang="en-US" b="1"/>
              <a:t>Full talk track</a:t>
            </a:r>
          </a:p>
          <a:p>
            <a:pPr marL="171450" indent="-171450">
              <a:buFont typeface="Arial" panose="020B0604020202020204" pitchFamily="34" charset="0"/>
              <a:buChar char="•"/>
            </a:pPr>
            <a:r>
              <a:rPr lang="en-US"/>
              <a:t>Connecting people and digital workers to create a single team collaborating and seamlessly working together. Today,  this will, for most businesses be confined to resources within the organization. In the future this could extend to resources outside the organization.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Balancing roles to ensure that the business has the right resource, with the right skill set, every time, for the best outcome for the business</a:t>
            </a:r>
          </a:p>
          <a:p>
            <a:pPr marL="171450" indent="-171450">
              <a:buFont typeface="Arial" panose="020B0604020202020204" pitchFamily="34" charset="0"/>
              <a:buChar char="•"/>
            </a:pPr>
            <a:r>
              <a:rPr lang="en-US"/>
              <a:t>Using people wherever you SHOULD (</a:t>
            </a:r>
            <a:r>
              <a:rPr lang="en-US" err="1"/>
              <a:t>e.g</a:t>
            </a:r>
            <a:r>
              <a:rPr lang="en-US"/>
              <a:t> customer facing roles, roles that need creative thinking, relationship mgmt. </a:t>
            </a:r>
            <a:r>
              <a:rPr lang="en-US" err="1"/>
              <a:t>etc</a:t>
            </a:r>
            <a:r>
              <a:rPr lang="en-US"/>
              <a:t>) and Automate wherever you CAN (</a:t>
            </a:r>
            <a:r>
              <a:rPr lang="en-US" err="1"/>
              <a:t>e.g</a:t>
            </a:r>
            <a:r>
              <a:rPr lang="en-US"/>
              <a:t> repetitive, routine tasks, analysis </a:t>
            </a:r>
            <a:r>
              <a:rPr lang="en-US" err="1"/>
              <a:t>etc</a:t>
            </a:r>
            <a:r>
              <a:rPr lang="en-US"/>
              <a:t>)</a:t>
            </a:r>
          </a:p>
          <a:p>
            <a:pPr marL="171450" indent="-171450">
              <a:buFont typeface="Arial" panose="020B0604020202020204" pitchFamily="34" charset="0"/>
              <a:buChar char="•"/>
            </a:pPr>
            <a:r>
              <a:rPr lang="en-US"/>
              <a:t>But this is changing as we are seeing digital workers do more sophisticated  and complex work such as natural language engagement with a customer  or complex decision making</a:t>
            </a:r>
          </a:p>
          <a:p>
            <a:pPr marL="171450" indent="-171450">
              <a:buFont typeface="Arial" panose="020B0604020202020204" pitchFamily="34" charset="0"/>
              <a:buChar char="•"/>
            </a:pPr>
            <a:r>
              <a:rPr lang="en-US"/>
              <a:t>The point is that its one workforce and digital workers are not working alone in silos</a:t>
            </a:r>
          </a:p>
          <a:p>
            <a:pPr marL="171450" indent="-171450">
              <a:buFont typeface="Arial" panose="020B0604020202020204" pitchFamily="34" charset="0"/>
              <a:buChar char="•"/>
            </a:pPr>
            <a:r>
              <a:rPr lang="en-US"/>
              <a:t>These roles are not fixed and can flex depending on the needs of the business</a:t>
            </a:r>
          </a:p>
          <a:p>
            <a:pPr marL="171450" indent="-171450">
              <a:buFont typeface="Arial" panose="020B0604020202020204" pitchFamily="34" charset="0"/>
              <a:buChar char="•"/>
            </a:pPr>
            <a:endParaRPr lang="en-US"/>
          </a:p>
          <a:p>
            <a:endParaRPr lang="en-GB"/>
          </a:p>
        </p:txBody>
      </p:sp>
      <p:sp>
        <p:nvSpPr>
          <p:cNvPr id="4" name="Slide Number Placeholder 3"/>
          <p:cNvSpPr>
            <a:spLocks noGrp="1"/>
          </p:cNvSpPr>
          <p:nvPr>
            <p:ph type="sldNum" sz="quarter" idx="5"/>
          </p:nvPr>
        </p:nvSpPr>
        <p:spPr/>
        <p:txBody>
          <a:bodyPr/>
          <a:lstStyle/>
          <a:p>
            <a:fld id="{FBA7C3DF-E89C-4130-BA50-4EA206596E69}" type="slidenum">
              <a:rPr lang="en-US" smtClean="0"/>
              <a:pPr/>
              <a:t>6</a:t>
            </a:fld>
            <a:endParaRPr lang="en-US"/>
          </a:p>
        </p:txBody>
      </p:sp>
    </p:spTree>
    <p:extLst>
      <p:ext uri="{BB962C8B-B14F-4D97-AF65-F5344CB8AC3E}">
        <p14:creationId xmlns:p14="http://schemas.microsoft.com/office/powerpoint/2010/main" val="323026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lumMod val="65000"/>
                    <a:lumOff val="35000"/>
                  </a:schemeClr>
                </a:solidFill>
                <a:latin typeface="Arial Nova" panose="020B0504020202020204" pitchFamily="34" charset="0"/>
              </a:rPr>
              <a:t>Purpose: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65000"/>
                    <a:lumOff val="35000"/>
                  </a:schemeClr>
                </a:solidFill>
                <a:latin typeface="Arial Nova" panose="020B0504020202020204" pitchFamily="34" charset="0"/>
              </a:rPr>
              <a:t>To provide more detail into what transform journeys really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lumMod val="65000"/>
                    <a:lumOff val="35000"/>
                  </a:schemeClr>
                </a:solidFill>
                <a:latin typeface="Arial Nova" panose="020B0504020202020204" pitchFamily="34" charset="0"/>
              </a:rPr>
              <a:t>Key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lumMod val="65000"/>
                    <a:lumOff val="35000"/>
                  </a:schemeClr>
                </a:solidFill>
                <a:latin typeface="Arial Nova" panose="020B0504020202020204" pitchFamily="34" charset="0"/>
              </a:rPr>
              <a:t>Full talk track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Transforming journeys is about elevating and connecting work at every level of the organization. Connecting individual tasks, into end-to-end processes, and across entire business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Our solutions allow companies to rethink the way work is done ensuring that all tasks, processes and journeys are aligned to a specific business outcome irrespective of whether that work is being carried out by people or digital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Instead of managing 1000s of individual tasks and multiple processes, companies are now able to focus on the whole end-to end journey building better, customer, employee and user experiences.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Each journey is supported with exactly what is needed when it’s needed irrespective of what work needs to be done, at what level in the business the work happens, or which resources are best suited to deliver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This eliminates functional silos we have seen in many organizations and promotes the use of best practice and procedures across the whole business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solidFill>
                  <a:schemeClr val="tx1">
                    <a:lumMod val="65000"/>
                    <a:lumOff val="35000"/>
                  </a:schemeClr>
                </a:solidFill>
                <a:latin typeface="Arial Nova" panose="020B0504020202020204" pitchFamily="34" charset="0"/>
              </a:rPr>
              <a:t>This is where both Chorus and Blue Prism, have been incredibly powerful in the past.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lumMod val="65000"/>
                  <a:lumOff val="35000"/>
                </a:schemeClr>
              </a:solidFill>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lumMod val="65000"/>
                  <a:lumOff val="35000"/>
                </a:schemeClr>
              </a:solidFill>
              <a:latin typeface="Arial Nova" panose="020B0504020202020204" pitchFamily="34" charset="0"/>
            </a:endParaRPr>
          </a:p>
          <a:p>
            <a:endParaRPr lang="en-GB"/>
          </a:p>
        </p:txBody>
      </p:sp>
      <p:sp>
        <p:nvSpPr>
          <p:cNvPr id="4" name="Slide Number Placeholder 3"/>
          <p:cNvSpPr>
            <a:spLocks noGrp="1"/>
          </p:cNvSpPr>
          <p:nvPr>
            <p:ph type="sldNum" sz="quarter" idx="5"/>
          </p:nvPr>
        </p:nvSpPr>
        <p:spPr/>
        <p:txBody>
          <a:bodyPr/>
          <a:lstStyle/>
          <a:p>
            <a:fld id="{FBA7C3DF-E89C-4130-BA50-4EA206596E69}" type="slidenum">
              <a:rPr lang="en-US" smtClean="0"/>
              <a:pPr/>
              <a:t>7</a:t>
            </a:fld>
            <a:endParaRPr lang="en-US"/>
          </a:p>
        </p:txBody>
      </p:sp>
    </p:spTree>
    <p:extLst>
      <p:ext uri="{BB962C8B-B14F-4D97-AF65-F5344CB8AC3E}">
        <p14:creationId xmlns:p14="http://schemas.microsoft.com/office/powerpoint/2010/main" val="1524303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spcBef>
                <a:spcPts val="0"/>
              </a:spcBef>
              <a:spcAft>
                <a:spcPts val="0"/>
              </a:spcAft>
              <a:buNone/>
              <a:defRPr lang="en-US" sz="1800" b="0" i="0" kern="1200" cap="none" baseline="0" smtClean="0">
                <a:solidFill>
                  <a:schemeClr val="tx1">
                    <a:lumMod val="65000"/>
                    <a:lumOff val="35000"/>
                  </a:schemeClr>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A69FE23-511C-284F-8CD7-01D5D8CBBD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30670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10" name="Content Placeholder 9">
            <a:extLst>
              <a:ext uri="{FF2B5EF4-FFF2-40B4-BE49-F238E27FC236}">
                <a16:creationId xmlns:a16="http://schemas.microsoft.com/office/drawing/2014/main" id="{58D2D4D4-7D3F-4C1D-9CBD-187582378485}"/>
              </a:ext>
            </a:extLst>
          </p:cNvPr>
          <p:cNvSpPr>
            <a:spLocks noGrp="1"/>
          </p:cNvSpPr>
          <p:nvPr>
            <p:ph sz="quarter" idx="14"/>
          </p:nvPr>
        </p:nvSpPr>
        <p:spPr>
          <a:xfrm>
            <a:off x="64008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93D463A-6813-40B0-AC51-DBDF880575C6}"/>
              </a:ext>
            </a:extLst>
          </p:cNvPr>
          <p:cNvSpPr>
            <a:spLocks noGrp="1"/>
          </p:cNvSpPr>
          <p:nvPr>
            <p:ph sz="quarter" idx="15"/>
          </p:nvPr>
        </p:nvSpPr>
        <p:spPr>
          <a:xfrm>
            <a:off x="621792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96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06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Brignt Blue Backgroun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42ECFC5-40B8-5B4D-8D14-AD1887DE91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414995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_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lumMod val="65000"/>
                    <a:lumOff val="3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0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4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lumMod val="65000"/>
                    <a:lumOff val="35000"/>
                  </a:schemeClr>
                </a:solidFill>
              </a:defRPr>
            </a:lvl1pPr>
            <a:lvl2pPr>
              <a:lnSpc>
                <a:spcPct val="90000"/>
              </a:lnSpc>
              <a:buClr>
                <a:schemeClr val="accent2"/>
              </a:buClr>
              <a:defRPr sz="1800" baseline="0">
                <a:solidFill>
                  <a:schemeClr val="tx1">
                    <a:lumMod val="65000"/>
                    <a:lumOff val="35000"/>
                  </a:schemeClr>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85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85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24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rey Background">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tx1">
                    <a:lumMod val="65000"/>
                    <a:lumOff val="35000"/>
                  </a:schemeClr>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2441F393-EFD8-7A4C-A880-26245DDE28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6891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0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57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Subhead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548640"/>
          </a:xfrm>
        </p:spPr>
        <p:txBody>
          <a:bodyPr bIns="0" anchor="t"/>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Text Placeholder 7">
            <a:extLst>
              <a:ext uri="{FF2B5EF4-FFF2-40B4-BE49-F238E27FC236}">
                <a16:creationId xmlns:a16="http://schemas.microsoft.com/office/drawing/2014/main" id="{351EDF07-E606-BE40-A231-362AA4F17F8D}"/>
              </a:ext>
            </a:extLst>
          </p:cNvPr>
          <p:cNvSpPr>
            <a:spLocks noGrp="1"/>
          </p:cNvSpPr>
          <p:nvPr>
            <p:ph type="body" sz="quarter" idx="13"/>
          </p:nvPr>
        </p:nvSpPr>
        <p:spPr>
          <a:xfrm>
            <a:off x="640080" y="1005840"/>
            <a:ext cx="10881360" cy="548640"/>
          </a:xfrm>
        </p:spPr>
        <p:txBody>
          <a:bodyPr>
            <a:normAutofit/>
          </a:bodyPr>
          <a:lstStyle>
            <a:lvl1pPr>
              <a:lnSpc>
                <a:spcPct val="90000"/>
              </a:lnSpc>
              <a:defRPr sz="2400" b="1">
                <a:solidFill>
                  <a:schemeClr val="accent1"/>
                </a:solidFill>
              </a:defRPr>
            </a:lvl1pPr>
          </a:lstStyle>
          <a:p>
            <a:pPr lvl="0"/>
            <a:r>
              <a:rPr lang="en-US"/>
              <a:t>Click to edit Master text styles</a:t>
            </a:r>
          </a:p>
        </p:txBody>
      </p:sp>
      <p:sp>
        <p:nvSpPr>
          <p:cNvPr id="5" name="Content Placeholder 4">
            <a:extLst>
              <a:ext uri="{FF2B5EF4-FFF2-40B4-BE49-F238E27FC236}">
                <a16:creationId xmlns:a16="http://schemas.microsoft.com/office/drawing/2014/main" id="{B67374A3-0142-2348-8165-FADF3E54E27B}"/>
              </a:ext>
            </a:extLst>
          </p:cNvPr>
          <p:cNvSpPr>
            <a:spLocks noGrp="1"/>
          </p:cNvSpPr>
          <p:nvPr>
            <p:ph sz="quarter" idx="14"/>
          </p:nvPr>
        </p:nvSpPr>
        <p:spPr>
          <a:xfrm>
            <a:off x="640080" y="1737360"/>
            <a:ext cx="10881360" cy="4652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44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92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2CF04F6A-8D7F-CA43-A4C3-3974282FD35B}"/>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D34A9D24-0779-544D-8AE3-DBF84ED3618D}"/>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736AEE9-FB91-C04A-819E-7E5D6CF89A8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48529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6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solidFill>
              </a:defRPr>
            </a:lvl1pPr>
            <a:lvl2pPr>
              <a:lnSpc>
                <a:spcPct val="90000"/>
              </a:lnSpc>
              <a:buClr>
                <a:schemeClr val="bg1"/>
              </a:buClr>
              <a:defRPr sz="1800" baseline="0">
                <a:solidFill>
                  <a:schemeClr val="tx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57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6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573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2_Brignt Blue Background">
    <p:bg>
      <p:bgPr>
        <a:solidFill>
          <a:schemeClr val="accent3"/>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p:spPr>
        <p:txBody>
          <a:bodyPr>
            <a:noAutofit/>
          </a:bodyPr>
          <a:lstStyle>
            <a:lvl1pPr>
              <a:lnSpc>
                <a:spcPct val="100000"/>
              </a:lnSpc>
              <a:defRPr sz="3200" b="1" i="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A7B90AF3-C74D-F547-9441-EDC23A53807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68D3F162-054C-A847-B0EB-5A1F25B09EDA}"/>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9E68F6E8-8568-754B-8674-730C6E8E0A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75637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9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74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552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0F4476-0241-CF48-A181-3299BBE4D690}"/>
              </a:ext>
            </a:extLst>
          </p:cNvPr>
          <p:cNvSpPr>
            <a:spLocks noGrp="1"/>
          </p:cNvSpPr>
          <p:nvPr>
            <p:ph type="sldNum" sz="quarter" idx="10"/>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53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096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3_Brignt Blue Background">
    <p:bg>
      <p:bgPr>
        <a:solidFill>
          <a:schemeClr val="accent4"/>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ACCB16-F086-C24C-A9DF-6DFFF6D9DED6}"/>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2" name="Slide Number Placeholder 5">
            <a:extLst>
              <a:ext uri="{FF2B5EF4-FFF2-40B4-BE49-F238E27FC236}">
                <a16:creationId xmlns:a16="http://schemas.microsoft.com/office/drawing/2014/main" id="{7AD51ED0-177B-FC40-A856-3379573F6311}"/>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a:solidFill>
            <a:schemeClr val="accent4"/>
          </a:solidFill>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pic>
        <p:nvPicPr>
          <p:cNvPr id="6" name="Graphic 5">
            <a:extLst>
              <a:ext uri="{FF2B5EF4-FFF2-40B4-BE49-F238E27FC236}">
                <a16:creationId xmlns:a16="http://schemas.microsoft.com/office/drawing/2014/main" id="{B59D10A0-20F0-984C-9E54-CD6D792DBF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11494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Confidential</a:t>
            </a:r>
          </a:p>
        </p:txBody>
      </p:sp>
      <p:pic>
        <p:nvPicPr>
          <p:cNvPr id="6" name="Graphic 5">
            <a:extLst>
              <a:ext uri="{FF2B5EF4-FFF2-40B4-BE49-F238E27FC236}">
                <a16:creationId xmlns:a16="http://schemas.microsoft.com/office/drawing/2014/main" id="{2E8FDD3C-994C-AA45-957C-B313741F08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240973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accent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lvl1pPr>
              <a:defRPr>
                <a:solidFill>
                  <a:schemeClr val="bg1"/>
                </a:solidFill>
              </a:defRPr>
            </a:lvl1p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Confidential</a:t>
            </a:r>
          </a:p>
        </p:txBody>
      </p:sp>
      <p:pic>
        <p:nvPicPr>
          <p:cNvPr id="7" name="Graphic 6">
            <a:extLst>
              <a:ext uri="{FF2B5EF4-FFF2-40B4-BE49-F238E27FC236}">
                <a16:creationId xmlns:a16="http://schemas.microsoft.com/office/drawing/2014/main" id="{CEC4EE12-6970-B64F-B444-8D8B24FB4C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406501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Custom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3392" y="2576001"/>
            <a:ext cx="10387470" cy="735012"/>
          </a:xfrm>
        </p:spPr>
        <p:txBody>
          <a:bodyPr/>
          <a:lstStyle>
            <a:lvl1pPr>
              <a:defRPr sz="4800">
                <a:solidFill>
                  <a:schemeClr val="bg1"/>
                </a:solidFill>
              </a:defRPr>
            </a:lvl1pPr>
          </a:lstStyle>
          <a:p>
            <a:r>
              <a:rPr lang="en-US"/>
              <a:t>Click to edit Master title style</a:t>
            </a:r>
          </a:p>
        </p:txBody>
      </p:sp>
      <p:sp>
        <p:nvSpPr>
          <p:cNvPr id="4" name="Rectangle 3"/>
          <p:cNvSpPr/>
          <p:nvPr/>
        </p:nvSpPr>
        <p:spPr>
          <a:xfrm>
            <a:off x="1" y="1"/>
            <a:ext cx="12192000" cy="14664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834" y="339738"/>
            <a:ext cx="2113970" cy="721732"/>
          </a:xfrm>
          <a:prstGeom prst="rect">
            <a:avLst/>
          </a:prstGeom>
        </p:spPr>
      </p:pic>
      <p:sp>
        <p:nvSpPr>
          <p:cNvPr id="7" name="Text Placeholder 6"/>
          <p:cNvSpPr>
            <a:spLocks noGrp="1"/>
          </p:cNvSpPr>
          <p:nvPr>
            <p:ph type="body" sz="quarter" idx="10"/>
          </p:nvPr>
        </p:nvSpPr>
        <p:spPr>
          <a:xfrm>
            <a:off x="973391" y="3568701"/>
            <a:ext cx="6078533" cy="678835"/>
          </a:xfrm>
        </p:spPr>
        <p:txBody>
          <a:bodyPr/>
          <a:lstStyle>
            <a:lvl1pPr>
              <a:defRPr sz="2400">
                <a:solidFill>
                  <a:schemeClr val="bg1"/>
                </a:solidFill>
                <a:latin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392362561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2_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3320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Section with Icon">
    <p:spTree>
      <p:nvGrpSpPr>
        <p:cNvPr id="1" name=""/>
        <p:cNvGrpSpPr/>
        <p:nvPr/>
      </p:nvGrpSpPr>
      <p:grpSpPr>
        <a:xfrm>
          <a:off x="0" y="0"/>
          <a:ext cx="0" cy="0"/>
          <a:chOff x="0" y="0"/>
          <a:chExt cx="0" cy="0"/>
        </a:xfrm>
      </p:grpSpPr>
      <p:sp>
        <p:nvSpPr>
          <p:cNvPr id="3" name="Rectangle 2"/>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Content Placeholder 2"/>
          <p:cNvSpPr>
            <a:spLocks noGrp="1"/>
          </p:cNvSpPr>
          <p:nvPr>
            <p:ph idx="1" hasCustomPrompt="1"/>
          </p:nvPr>
        </p:nvSpPr>
        <p:spPr>
          <a:xfrm>
            <a:off x="1441550" y="2932044"/>
            <a:ext cx="10036234" cy="947876"/>
          </a:xfrm>
        </p:spPr>
        <p:txBody>
          <a:bodyPr anchor="ctr" anchorCtr="0"/>
          <a:lstStyle>
            <a:lvl1pPr marL="0" indent="0">
              <a:buNone/>
              <a:defRPr sz="3600">
                <a:solidFill>
                  <a:schemeClr val="bg1"/>
                </a:solidFill>
                <a:latin typeface="Calibri Light" panose="020F0302020204030204" pitchFamily="34" charset="0"/>
                <a:cs typeface="Calibri Light" panose="020F0302020204030204" pitchFamily="34" charset="0"/>
              </a:defRPr>
            </a:lvl1pPr>
            <a:lvl2pPr marL="457200" indent="-228600">
              <a:buClr>
                <a:schemeClr val="bg1">
                  <a:lumMod val="50000"/>
                </a:schemeClr>
              </a:buClr>
              <a:buFont typeface="Arial" panose="020B0604020202020204" pitchFamily="34" charset="0"/>
              <a:buChar char="•"/>
              <a:defRPr sz="2600" baseline="0">
                <a:solidFill>
                  <a:schemeClr val="bg1"/>
                </a:solidFill>
                <a:latin typeface="Calibri Light" panose="020F0302020204030204" pitchFamily="34" charset="0"/>
                <a:cs typeface="Calibri Light" panose="020F0302020204030204" pitchFamily="34" charset="0"/>
              </a:defRPr>
            </a:lvl2pPr>
            <a:lvl3pPr marL="914400">
              <a:buClr>
                <a:schemeClr val="tx2"/>
              </a:buClr>
              <a:defRPr sz="2600">
                <a:solidFill>
                  <a:schemeClr val="bg1"/>
                </a:solidFill>
                <a:latin typeface="Calibri Light" panose="020F0302020204030204" pitchFamily="34" charset="0"/>
                <a:cs typeface="Calibri Light" panose="020F0302020204030204" pitchFamily="34" charset="0"/>
              </a:defRPr>
            </a:lvl3pPr>
            <a:lvl4pPr marL="1371600" indent="-228600">
              <a:buClr>
                <a:schemeClr val="accent4"/>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4pPr>
            <a:lvl5pPr marL="1828800" indent="-228600">
              <a:buClr>
                <a:schemeClr val="tx1"/>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5pPr>
          </a:lstStyle>
          <a:p>
            <a:pPr lvl="0"/>
            <a:r>
              <a:rPr lang="en-US"/>
              <a:t>Click to edit first level text</a:t>
            </a:r>
          </a:p>
        </p:txBody>
      </p:sp>
      <p:sp>
        <p:nvSpPr>
          <p:cNvPr id="4" name="Picture Placeholder 3"/>
          <p:cNvSpPr>
            <a:spLocks noGrp="1"/>
          </p:cNvSpPr>
          <p:nvPr>
            <p:ph type="pic" sz="quarter" idx="10"/>
          </p:nvPr>
        </p:nvSpPr>
        <p:spPr>
          <a:xfrm>
            <a:off x="487076" y="2932114"/>
            <a:ext cx="905111" cy="904875"/>
          </a:xfrm>
        </p:spPr>
        <p:txBody>
          <a:bodyPr/>
          <a:lstStyle/>
          <a:p>
            <a:r>
              <a:rPr lang="en-US"/>
              <a:t>Click icon to add picture</a:t>
            </a:r>
          </a:p>
        </p:txBody>
      </p:sp>
    </p:spTree>
    <p:extLst>
      <p:ext uri="{BB962C8B-B14F-4D97-AF65-F5344CB8AC3E}">
        <p14:creationId xmlns:p14="http://schemas.microsoft.com/office/powerpoint/2010/main" val="5048562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2_No corner, No footer">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407988"/>
            <a:ext cx="9907231" cy="735012"/>
          </a:xfrm>
        </p:spPr>
        <p:txBody>
          <a:bodyPr/>
          <a:lstStyle>
            <a:lvl1pPr>
              <a:defRPr>
                <a:solidFill>
                  <a:schemeClr val="bg1"/>
                </a:solidFill>
              </a:defRPr>
            </a:lvl1pPr>
          </a:lstStyle>
          <a:p>
            <a:r>
              <a:rPr lang="en-US"/>
              <a:t>Style 3 content – Click to edit headline</a:t>
            </a:r>
          </a:p>
        </p:txBody>
      </p:sp>
      <p:sp>
        <p:nvSpPr>
          <p:cNvPr id="3" name="Content Placeholder 2"/>
          <p:cNvSpPr>
            <a:spLocks noGrp="1"/>
          </p:cNvSpPr>
          <p:nvPr>
            <p:ph idx="1"/>
          </p:nvPr>
        </p:nvSpPr>
        <p:spPr>
          <a:xfrm>
            <a:off x="455730" y="1524000"/>
            <a:ext cx="11126671" cy="4602165"/>
          </a:xfrm>
        </p:spPr>
        <p:txBody>
          <a:bodyPr/>
          <a:lstStyle>
            <a:lvl1pPr marL="0" indent="0">
              <a:buNone/>
              <a:defRPr sz="2600">
                <a:solidFill>
                  <a:schemeClr val="bg1"/>
                </a:solidFill>
                <a:latin typeface="Calibri Light" panose="020F0302020204030204" pitchFamily="34" charset="0"/>
                <a:cs typeface="Calibri Light" panose="020F0302020204030204" pitchFamily="34" charset="0"/>
              </a:defRPr>
            </a:lvl1pPr>
            <a:lvl2pPr marL="457200" indent="-228600">
              <a:buClr>
                <a:schemeClr val="bg1">
                  <a:lumMod val="85000"/>
                </a:schemeClr>
              </a:buClr>
              <a:buFont typeface="Arial" panose="020B0604020202020204" pitchFamily="34" charset="0"/>
              <a:buChar char="•"/>
              <a:defRPr sz="2600" baseline="0">
                <a:solidFill>
                  <a:schemeClr val="bg1"/>
                </a:solidFill>
                <a:latin typeface="Calibri Light" panose="020F0302020204030204" pitchFamily="34" charset="0"/>
                <a:cs typeface="Calibri Light" panose="020F0302020204030204" pitchFamily="34" charset="0"/>
              </a:defRPr>
            </a:lvl2pPr>
            <a:lvl3pPr marL="914400">
              <a:buClr>
                <a:schemeClr val="bg1">
                  <a:lumMod val="85000"/>
                </a:schemeClr>
              </a:buClr>
              <a:defRPr sz="2600">
                <a:solidFill>
                  <a:schemeClr val="bg1"/>
                </a:solidFill>
                <a:latin typeface="Calibri Light" panose="020F0302020204030204" pitchFamily="34" charset="0"/>
                <a:cs typeface="Calibri Light" panose="020F0302020204030204" pitchFamily="34" charset="0"/>
              </a:defRPr>
            </a:lvl3pPr>
            <a:lvl4pPr marL="1371600" indent="-228600">
              <a:buClr>
                <a:schemeClr val="bg1">
                  <a:lumMod val="85000"/>
                </a:schemeClr>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4pPr>
            <a:lvl5pPr marL="1828800" indent="-228600">
              <a:buClr>
                <a:schemeClr val="bg1">
                  <a:lumMod val="85000"/>
                </a:schemeClr>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4845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5_No corner, No footer">
    <p:spTree>
      <p:nvGrpSpPr>
        <p:cNvPr id="1" name=""/>
        <p:cNvGrpSpPr/>
        <p:nvPr/>
      </p:nvGrpSpPr>
      <p:grpSpPr>
        <a:xfrm>
          <a:off x="0" y="0"/>
          <a:ext cx="0" cy="0"/>
          <a:chOff x="0" y="0"/>
          <a:chExt cx="0" cy="0"/>
        </a:xfrm>
      </p:grpSpPr>
      <p:sp>
        <p:nvSpPr>
          <p:cNvPr id="11" name="Rectangle 4"/>
          <p:cNvSpPr/>
          <p:nvPr/>
        </p:nvSpPr>
        <p:spPr>
          <a:xfrm rot="2700000">
            <a:off x="9929823" y="668037"/>
            <a:ext cx="2809775" cy="381237"/>
          </a:xfrm>
          <a:custGeom>
            <a:avLst/>
            <a:gdLst/>
            <a:ahLst/>
            <a:cxnLst/>
            <a:rect l="l" t="t" r="r" b="b"/>
            <a:pathLst>
              <a:path w="2809775" h="381138">
                <a:moveTo>
                  <a:pt x="0" y="381137"/>
                </a:moveTo>
                <a:lnTo>
                  <a:pt x="381138" y="0"/>
                </a:lnTo>
                <a:lnTo>
                  <a:pt x="2428638" y="0"/>
                </a:lnTo>
                <a:lnTo>
                  <a:pt x="2809775" y="381138"/>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4"/>
          <p:cNvSpPr/>
          <p:nvPr/>
        </p:nvSpPr>
        <p:spPr>
          <a:xfrm rot="2700000">
            <a:off x="9867852" y="832775"/>
            <a:ext cx="2800907" cy="184539"/>
          </a:xfrm>
          <a:custGeom>
            <a:avLst/>
            <a:gdLst/>
            <a:ahLst/>
            <a:cxnLst/>
            <a:rect l="l" t="t" r="r" b="b"/>
            <a:pathLst>
              <a:path w="2800907" h="184491">
                <a:moveTo>
                  <a:pt x="184489" y="1"/>
                </a:moveTo>
                <a:lnTo>
                  <a:pt x="2616418" y="0"/>
                </a:lnTo>
                <a:lnTo>
                  <a:pt x="2800907" y="184491"/>
                </a:lnTo>
                <a:lnTo>
                  <a:pt x="0" y="184491"/>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57081" y="407988"/>
            <a:ext cx="9907231" cy="735012"/>
          </a:xfrm>
        </p:spPr>
        <p:txBody>
          <a:bodyPr/>
          <a:lstStyle>
            <a:lvl1pPr>
              <a:defRPr/>
            </a:lvl1pPr>
          </a:lstStyle>
          <a:p>
            <a:r>
              <a:rPr lang="en-US"/>
              <a:t>Style 3 content – Click to edit headline</a:t>
            </a:r>
          </a:p>
        </p:txBody>
      </p:sp>
      <p:sp>
        <p:nvSpPr>
          <p:cNvPr id="3" name="Content Placeholder 2"/>
          <p:cNvSpPr>
            <a:spLocks noGrp="1"/>
          </p:cNvSpPr>
          <p:nvPr>
            <p:ph idx="1"/>
          </p:nvPr>
        </p:nvSpPr>
        <p:spPr>
          <a:xfrm>
            <a:off x="455730" y="1524000"/>
            <a:ext cx="11126671" cy="4602165"/>
          </a:xfrm>
        </p:spPr>
        <p:txBody>
          <a:bodyPr/>
          <a:lstStyle>
            <a:lvl1pPr marL="0" indent="0">
              <a:buNone/>
              <a:defRPr sz="2600">
                <a:solidFill>
                  <a:schemeClr val="tx1"/>
                </a:solidFill>
                <a:latin typeface="Calibri Light" panose="020F0302020204030204" pitchFamily="34" charset="0"/>
                <a:cs typeface="Calibri Light" panose="020F0302020204030204" pitchFamily="34" charset="0"/>
              </a:defRPr>
            </a:lvl1pPr>
            <a:lvl2pPr marL="457200" indent="-228600">
              <a:buClr>
                <a:schemeClr val="bg1">
                  <a:lumMod val="50000"/>
                </a:schemeClr>
              </a:buClr>
              <a:buFont typeface="Arial" panose="020B0604020202020204" pitchFamily="34" charset="0"/>
              <a:buChar char="•"/>
              <a:defRPr sz="2600" baseline="0">
                <a:latin typeface="Calibri Light" panose="020F0302020204030204" pitchFamily="34" charset="0"/>
                <a:cs typeface="Calibri Light" panose="020F0302020204030204" pitchFamily="34" charset="0"/>
              </a:defRPr>
            </a:lvl2pPr>
            <a:lvl3pPr marL="914400">
              <a:buClr>
                <a:schemeClr val="tx2"/>
              </a:buClr>
              <a:defRPr sz="2600">
                <a:latin typeface="Calibri Light" panose="020F0302020204030204" pitchFamily="34" charset="0"/>
                <a:cs typeface="Calibri Light" panose="020F0302020204030204" pitchFamily="34" charset="0"/>
              </a:defRPr>
            </a:lvl3pPr>
            <a:lvl4pPr marL="1371600" indent="-228600">
              <a:buClr>
                <a:schemeClr val="accent4"/>
              </a:buClr>
              <a:buFont typeface="Arial" panose="020B0604020202020204" pitchFamily="34" charset="0"/>
              <a:buChar char="•"/>
              <a:defRPr sz="2600">
                <a:latin typeface="Calibri Light" panose="020F0302020204030204" pitchFamily="34" charset="0"/>
                <a:cs typeface="Calibri Light" panose="020F0302020204030204" pitchFamily="34" charset="0"/>
              </a:defRPr>
            </a:lvl4pPr>
            <a:lvl5pPr marL="1828800" indent="-228600">
              <a:buClr>
                <a:schemeClr val="tx1"/>
              </a:buClr>
              <a:buFont typeface="Arial" panose="020B0604020202020204" pitchFamily="34" charset="0"/>
              <a:buChar char="•"/>
              <a:defRPr sz="260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hasCustomPrompt="1"/>
          </p:nvPr>
        </p:nvSpPr>
        <p:spPr>
          <a:xfrm>
            <a:off x="456405" y="857250"/>
            <a:ext cx="9907906" cy="514350"/>
          </a:xfrm>
        </p:spPr>
        <p:txBody>
          <a:bodyPr>
            <a:noAutofit/>
          </a:bodyPr>
          <a:lstStyle>
            <a:lvl1pPr>
              <a:defRPr sz="2800" baseline="0">
                <a:solidFill>
                  <a:schemeClr val="bg1">
                    <a:lumMod val="50000"/>
                  </a:schemeClr>
                </a:solidFill>
                <a:latin typeface="Calibri Light" panose="020F0302020204030204" pitchFamily="34" charset="0"/>
                <a:cs typeface="Calibri Light" panose="020F0302020204030204" pitchFamily="34" charset="0"/>
              </a:defRPr>
            </a:lvl1pPr>
          </a:lstStyle>
          <a:p>
            <a:pPr lvl="0"/>
            <a:r>
              <a:rPr lang="en-US"/>
              <a:t>Insert subhead text</a:t>
            </a:r>
          </a:p>
        </p:txBody>
      </p:sp>
    </p:spTree>
    <p:extLst>
      <p:ext uri="{BB962C8B-B14F-4D97-AF65-F5344CB8AC3E}">
        <p14:creationId xmlns:p14="http://schemas.microsoft.com/office/powerpoint/2010/main" val="29681167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1_Style 1 | Headline | Text Box | Media Box">
    <p:spTree>
      <p:nvGrpSpPr>
        <p:cNvPr id="1" name=""/>
        <p:cNvGrpSpPr/>
        <p:nvPr/>
      </p:nvGrpSpPr>
      <p:grpSpPr>
        <a:xfrm>
          <a:off x="0" y="0"/>
          <a:ext cx="0" cy="0"/>
          <a:chOff x="0" y="0"/>
          <a:chExt cx="0" cy="0"/>
        </a:xfrm>
      </p:grpSpPr>
      <p:sp>
        <p:nvSpPr>
          <p:cNvPr id="3" name="Rectangle 2"/>
          <p:cNvSpPr/>
          <p:nvPr/>
        </p:nvSpPr>
        <p:spPr>
          <a:xfrm>
            <a:off x="0" y="0"/>
            <a:ext cx="306403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Slide Number Placeholder 5"/>
          <p:cNvSpPr>
            <a:spLocks noGrp="1"/>
          </p:cNvSpPr>
          <p:nvPr>
            <p:ph type="sldNum" sz="quarter" idx="12"/>
          </p:nvPr>
        </p:nvSpPr>
        <p:spPr>
          <a:xfrm>
            <a:off x="9053436" y="6435726"/>
            <a:ext cx="2844800" cy="365125"/>
          </a:xfrm>
        </p:spPr>
        <p:txBody>
          <a:bodyPr/>
          <a:lstStyle/>
          <a:p>
            <a:fld id="{4F86CFD6-5546-4882-8496-FB9EFB56A80D}" type="slidenum">
              <a:rPr lang="en-US" smtClean="0"/>
              <a:t>‹#›</a:t>
            </a:fld>
            <a:endParaRPr lang="en-US"/>
          </a:p>
        </p:txBody>
      </p:sp>
      <p:sp>
        <p:nvSpPr>
          <p:cNvPr id="13" name="Content Placeholder 2"/>
          <p:cNvSpPr>
            <a:spLocks noGrp="1"/>
          </p:cNvSpPr>
          <p:nvPr>
            <p:ph idx="1" hasCustomPrompt="1"/>
          </p:nvPr>
        </p:nvSpPr>
        <p:spPr>
          <a:xfrm>
            <a:off x="455729" y="685800"/>
            <a:ext cx="2134158" cy="5440365"/>
          </a:xfrm>
        </p:spPr>
        <p:txBody>
          <a:bodyPr/>
          <a:lstStyle>
            <a:lvl1pPr marL="0" indent="0">
              <a:buNone/>
              <a:defRPr sz="2600">
                <a:solidFill>
                  <a:schemeClr val="bg1"/>
                </a:solidFill>
                <a:latin typeface="Calibri Light" panose="020F0302020204030204" pitchFamily="34" charset="0"/>
                <a:cs typeface="Calibri Light" panose="020F0302020204030204" pitchFamily="34" charset="0"/>
              </a:defRPr>
            </a:lvl1pPr>
            <a:lvl2pPr marL="457200" indent="-228600">
              <a:buClr>
                <a:schemeClr val="bg1">
                  <a:lumMod val="50000"/>
                </a:schemeClr>
              </a:buClr>
              <a:buFont typeface="Arial" panose="020B0604020202020204" pitchFamily="34" charset="0"/>
              <a:buChar char="•"/>
              <a:defRPr sz="2600" baseline="0">
                <a:solidFill>
                  <a:schemeClr val="bg1"/>
                </a:solidFill>
                <a:latin typeface="Calibri Light" panose="020F0302020204030204" pitchFamily="34" charset="0"/>
                <a:cs typeface="Calibri Light" panose="020F0302020204030204" pitchFamily="34" charset="0"/>
              </a:defRPr>
            </a:lvl2pPr>
            <a:lvl3pPr marL="914400">
              <a:buClr>
                <a:schemeClr val="tx2"/>
              </a:buClr>
              <a:defRPr sz="2600">
                <a:solidFill>
                  <a:schemeClr val="bg1"/>
                </a:solidFill>
                <a:latin typeface="Calibri Light" panose="020F0302020204030204" pitchFamily="34" charset="0"/>
                <a:cs typeface="Calibri Light" panose="020F0302020204030204" pitchFamily="34" charset="0"/>
              </a:defRPr>
            </a:lvl3pPr>
            <a:lvl4pPr marL="1371600" indent="-228600">
              <a:buClr>
                <a:schemeClr val="accent4"/>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4pPr>
            <a:lvl5pPr marL="1828800" indent="-228600">
              <a:buClr>
                <a:schemeClr val="tx1"/>
              </a:buClr>
              <a:buFont typeface="Arial" panose="020B0604020202020204" pitchFamily="34" charset="0"/>
              <a:buChar char="•"/>
              <a:defRPr sz="2600">
                <a:solidFill>
                  <a:schemeClr val="bg1"/>
                </a:solidFill>
                <a:latin typeface="Calibri Light" panose="020F0302020204030204" pitchFamily="34" charset="0"/>
                <a:cs typeface="Calibri Light" panose="020F0302020204030204" pitchFamily="34" charset="0"/>
              </a:defRPr>
            </a:lvl5pPr>
          </a:lstStyle>
          <a:p>
            <a:pPr lvl="0"/>
            <a:r>
              <a:rPr lang="en-US"/>
              <a:t>Click to edit first level text</a:t>
            </a:r>
          </a:p>
          <a:p>
            <a:pPr lvl="1"/>
            <a:r>
              <a:rPr lang="en-US"/>
              <a:t>Second level</a:t>
            </a:r>
          </a:p>
        </p:txBody>
      </p:sp>
      <p:sp>
        <p:nvSpPr>
          <p:cNvPr id="14" name="Content Placeholder 3"/>
          <p:cNvSpPr>
            <a:spLocks noGrp="1"/>
          </p:cNvSpPr>
          <p:nvPr>
            <p:ph sz="quarter" idx="14" hasCustomPrompt="1"/>
          </p:nvPr>
        </p:nvSpPr>
        <p:spPr>
          <a:xfrm>
            <a:off x="3504525" y="1524000"/>
            <a:ext cx="8079304" cy="4599432"/>
          </a:xfrm>
        </p:spPr>
        <p:txBody>
          <a:bodyPr anchor="ctr" anchorCtr="0"/>
          <a:lstStyle>
            <a:lvl1pPr algn="ctr">
              <a:defRPr>
                <a:solidFill>
                  <a:schemeClr val="tx1"/>
                </a:solidFill>
                <a:latin typeface="Calibri Light" panose="020F0302020204030204" pitchFamily="34" charset="0"/>
                <a:cs typeface="Calibri Light" panose="020F0302020204030204" pitchFamily="34" charset="0"/>
              </a:defRPr>
            </a:lvl1pPr>
          </a:lstStyle>
          <a:p>
            <a:pPr lvl="0"/>
            <a:r>
              <a:rPr lang="en-US"/>
              <a:t>Insert media here</a:t>
            </a:r>
          </a:p>
        </p:txBody>
      </p:sp>
      <p:sp>
        <p:nvSpPr>
          <p:cNvPr id="15" name="Title 1"/>
          <p:cNvSpPr>
            <a:spLocks noGrp="1"/>
          </p:cNvSpPr>
          <p:nvPr>
            <p:ph type="title" hasCustomPrompt="1"/>
          </p:nvPr>
        </p:nvSpPr>
        <p:spPr>
          <a:xfrm>
            <a:off x="3504525" y="407988"/>
            <a:ext cx="8079304" cy="735012"/>
          </a:xfrm>
        </p:spPr>
        <p:txBody>
          <a:bodyPr/>
          <a:lstStyle>
            <a:lvl1pPr>
              <a:defRPr>
                <a:solidFill>
                  <a:schemeClr val="accent1"/>
                </a:solidFill>
              </a:defRPr>
            </a:lvl1pPr>
          </a:lstStyle>
          <a:p>
            <a:r>
              <a:rPr lang="en-US"/>
              <a:t>Style 1 content – Click to edit</a:t>
            </a:r>
          </a:p>
        </p:txBody>
      </p:sp>
      <p:sp>
        <p:nvSpPr>
          <p:cNvPr id="17" name="Text Placeholder 11"/>
          <p:cNvSpPr>
            <a:spLocks noGrp="1"/>
          </p:cNvSpPr>
          <p:nvPr>
            <p:ph type="body" sz="quarter" idx="13" hasCustomPrompt="1"/>
          </p:nvPr>
        </p:nvSpPr>
        <p:spPr>
          <a:xfrm>
            <a:off x="3504525" y="857250"/>
            <a:ext cx="8079304" cy="514350"/>
          </a:xfrm>
        </p:spPr>
        <p:txBody>
          <a:bodyPr>
            <a:noAutofit/>
          </a:bodyPr>
          <a:lstStyle>
            <a:lvl1pPr>
              <a:defRPr sz="2800" baseline="0">
                <a:solidFill>
                  <a:schemeClr val="bg1">
                    <a:lumMod val="50000"/>
                  </a:schemeClr>
                </a:solidFill>
                <a:latin typeface="Calibri Light" panose="020F0302020204030204" pitchFamily="34" charset="0"/>
                <a:cs typeface="Calibri Light" panose="020F0302020204030204" pitchFamily="34" charset="0"/>
              </a:defRPr>
            </a:lvl1pPr>
          </a:lstStyle>
          <a:p>
            <a:pPr lvl="0"/>
            <a:r>
              <a:rPr lang="en-US"/>
              <a:t>Insert subhead text</a:t>
            </a:r>
          </a:p>
        </p:txBody>
      </p:sp>
    </p:spTree>
    <p:extLst>
      <p:ext uri="{BB962C8B-B14F-4D97-AF65-F5344CB8AC3E}">
        <p14:creationId xmlns:p14="http://schemas.microsoft.com/office/powerpoint/2010/main" val="412608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44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CCCD-DFCC-244C-9529-FB6BD5139B19}"/>
              </a:ext>
            </a:extLst>
          </p:cNvPr>
          <p:cNvSpPr>
            <a:spLocks noGrp="1"/>
          </p:cNvSpPr>
          <p:nvPr>
            <p:ph type="title"/>
          </p:nvPr>
        </p:nvSpPr>
        <p:spPr>
          <a:xfrm>
            <a:off x="3883200" y="1"/>
            <a:ext cx="7700629" cy="1234440"/>
          </a:xfrm>
        </p:spPr>
        <p:txBody>
          <a:bodyPr anchor="ctr">
            <a:normAutofit/>
          </a:bodyPr>
          <a:lstStyle>
            <a:lvl1pPr>
              <a:defRPr sz="2800"/>
            </a:lvl1pPr>
          </a:lstStyle>
          <a:p>
            <a:r>
              <a:rPr lang="en-US"/>
              <a:t>Click to edit Master title style</a:t>
            </a:r>
          </a:p>
        </p:txBody>
      </p:sp>
      <p:sp>
        <p:nvSpPr>
          <p:cNvPr id="3" name="Slide Number Placeholder 2">
            <a:extLst>
              <a:ext uri="{FF2B5EF4-FFF2-40B4-BE49-F238E27FC236}">
                <a16:creationId xmlns:a16="http://schemas.microsoft.com/office/drawing/2014/main" id="{ED536727-F889-4743-8221-1808235F5A9A}"/>
              </a:ext>
            </a:extLst>
          </p:cNvPr>
          <p:cNvSpPr>
            <a:spLocks noGrp="1"/>
          </p:cNvSpPr>
          <p:nvPr>
            <p:ph type="sldNum" sz="quarter" idx="10"/>
          </p:nvPr>
        </p:nvSpPr>
        <p:spPr/>
        <p:txBody>
          <a:bodyPr/>
          <a:lstStyle/>
          <a:p>
            <a:fld id="{F3027E8A-8089-874A-B94B-79D229332FD1}" type="slidenum">
              <a:rPr lang="en-US" smtClean="0"/>
              <a:pPr/>
              <a:t>‹#›</a:t>
            </a:fld>
            <a:endParaRPr lang="en-US"/>
          </a:p>
        </p:txBody>
      </p:sp>
      <p:grpSp>
        <p:nvGrpSpPr>
          <p:cNvPr id="5" name="Group 4">
            <a:extLst>
              <a:ext uri="{FF2B5EF4-FFF2-40B4-BE49-F238E27FC236}">
                <a16:creationId xmlns:a16="http://schemas.microsoft.com/office/drawing/2014/main" id="{19791CE0-EE35-1946-9F84-4DFD17FB529A}"/>
              </a:ext>
            </a:extLst>
          </p:cNvPr>
          <p:cNvGrpSpPr/>
          <p:nvPr userDrawn="1"/>
        </p:nvGrpSpPr>
        <p:grpSpPr>
          <a:xfrm>
            <a:off x="1692613" y="1384851"/>
            <a:ext cx="10499387" cy="447905"/>
            <a:chOff x="2056583" y="1595163"/>
            <a:chExt cx="10135417" cy="447905"/>
          </a:xfrm>
        </p:grpSpPr>
        <p:sp>
          <p:nvSpPr>
            <p:cNvPr id="6" name="Arrow: Pentagon 5">
              <a:extLst>
                <a:ext uri="{FF2B5EF4-FFF2-40B4-BE49-F238E27FC236}">
                  <a16:creationId xmlns:a16="http://schemas.microsoft.com/office/drawing/2014/main" id="{836357DE-8A00-41F4-8651-57342D5EC626}"/>
                </a:ext>
              </a:extLst>
            </p:cNvPr>
            <p:cNvSpPr/>
            <p:nvPr/>
          </p:nvSpPr>
          <p:spPr>
            <a:xfrm>
              <a:off x="8717194" y="1595163"/>
              <a:ext cx="3474806" cy="447905"/>
            </a:xfrm>
            <a:prstGeom prst="homePlate">
              <a:avLst/>
            </a:prstGeom>
            <a:solidFill>
              <a:schemeClr val="bg1">
                <a:lumMod val="95000"/>
              </a:schemeClr>
            </a:solidFill>
            <a:ln w="571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none" lIns="0" tIns="32004" rIns="0" bIns="0" numCol="1" spcCol="1270" anchor="ctr" anchorCtr="0">
              <a:noAutofit/>
            </a:bodyPr>
            <a:lstStyle/>
            <a:p>
              <a:pPr marL="0" lvl="0" indent="0" algn="ctr" defTabSz="1066800">
                <a:lnSpc>
                  <a:spcPct val="90000"/>
                </a:lnSpc>
                <a:spcBef>
                  <a:spcPct val="0"/>
                </a:spcBef>
                <a:spcAft>
                  <a:spcPct val="35000"/>
                </a:spcAft>
                <a:buNone/>
              </a:pPr>
              <a:r>
                <a:rPr lang="en-US" sz="2000" b="0" i="0" kern="1200">
                  <a:solidFill>
                    <a:schemeClr val="tx2">
                      <a:lumMod val="40000"/>
                      <a:lumOff val="60000"/>
                    </a:schemeClr>
                  </a:solidFill>
                  <a:latin typeface="+mn-lt"/>
                  <a:ea typeface="Source Sans Pro" panose="020B0503030403020204" pitchFamily="34" charset="0"/>
                </a:rPr>
                <a:t>Later</a:t>
              </a:r>
            </a:p>
          </p:txBody>
        </p:sp>
        <p:sp>
          <p:nvSpPr>
            <p:cNvPr id="7" name="Arrow: Pentagon 6">
              <a:extLst>
                <a:ext uri="{FF2B5EF4-FFF2-40B4-BE49-F238E27FC236}">
                  <a16:creationId xmlns:a16="http://schemas.microsoft.com/office/drawing/2014/main" id="{A40FBD25-50A0-4A03-89D4-73643FA937E8}"/>
                </a:ext>
              </a:extLst>
            </p:cNvPr>
            <p:cNvSpPr/>
            <p:nvPr/>
          </p:nvSpPr>
          <p:spPr>
            <a:xfrm>
              <a:off x="5350213" y="1595163"/>
              <a:ext cx="3551564" cy="447905"/>
            </a:xfrm>
            <a:prstGeom prst="homePlate">
              <a:avLst/>
            </a:prstGeom>
            <a:solidFill>
              <a:schemeClr val="bg1">
                <a:lumMod val="95000"/>
              </a:schemeClr>
            </a:solidFill>
            <a:ln w="571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none" lIns="0" tIns="32004" rIns="0" bIns="0" numCol="1" spcCol="1270" anchor="ctr" anchorCtr="0">
              <a:noAutofit/>
            </a:bodyPr>
            <a:lstStyle/>
            <a:p>
              <a:pPr marL="0" lvl="0" indent="0" algn="ctr" defTabSz="1066800">
                <a:lnSpc>
                  <a:spcPct val="90000"/>
                </a:lnSpc>
                <a:spcBef>
                  <a:spcPct val="0"/>
                </a:spcBef>
                <a:spcAft>
                  <a:spcPct val="35000"/>
                </a:spcAft>
                <a:buNone/>
              </a:pPr>
              <a:r>
                <a:rPr lang="en-US" sz="2000" b="0" i="0" kern="1200">
                  <a:solidFill>
                    <a:schemeClr val="tx2">
                      <a:lumMod val="40000"/>
                      <a:lumOff val="60000"/>
                    </a:schemeClr>
                  </a:solidFill>
                  <a:latin typeface="+mn-lt"/>
                  <a:ea typeface="Source Sans Pro" panose="020B0503030403020204" pitchFamily="34" charset="0"/>
                </a:rPr>
                <a:t>Next</a:t>
              </a:r>
            </a:p>
          </p:txBody>
        </p:sp>
        <p:sp>
          <p:nvSpPr>
            <p:cNvPr id="8" name="Arrow: Pentagon 7">
              <a:extLst>
                <a:ext uri="{FF2B5EF4-FFF2-40B4-BE49-F238E27FC236}">
                  <a16:creationId xmlns:a16="http://schemas.microsoft.com/office/drawing/2014/main" id="{901F89EC-52C6-4C29-AC90-C2DD6869B271}"/>
                </a:ext>
              </a:extLst>
            </p:cNvPr>
            <p:cNvSpPr/>
            <p:nvPr/>
          </p:nvSpPr>
          <p:spPr>
            <a:xfrm>
              <a:off x="2056583" y="1595163"/>
              <a:ext cx="3474806" cy="447905"/>
            </a:xfrm>
            <a:prstGeom prst="homePlate">
              <a:avLst/>
            </a:prstGeom>
            <a:solidFill>
              <a:schemeClr val="bg1">
                <a:lumMod val="95000"/>
              </a:schemeClr>
            </a:solidFill>
            <a:ln w="5715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none" lIns="0" tIns="32004" rIns="0" bIns="0" numCol="1" spcCol="1270" anchor="ctr" anchorCtr="0">
              <a:noAutofit/>
            </a:bodyPr>
            <a:lstStyle/>
            <a:p>
              <a:pPr marL="0" lvl="0" indent="0" algn="ctr" defTabSz="1066800">
                <a:lnSpc>
                  <a:spcPct val="90000"/>
                </a:lnSpc>
                <a:spcBef>
                  <a:spcPct val="0"/>
                </a:spcBef>
                <a:spcAft>
                  <a:spcPct val="35000"/>
                </a:spcAft>
                <a:buNone/>
              </a:pPr>
              <a:r>
                <a:rPr lang="en-US" sz="2000" b="0" i="0" kern="1200">
                  <a:solidFill>
                    <a:schemeClr val="tx2">
                      <a:lumMod val="40000"/>
                      <a:lumOff val="60000"/>
                    </a:schemeClr>
                  </a:solidFill>
                  <a:latin typeface="+mn-lt"/>
                  <a:ea typeface="Source Sans Pro" panose="020B0503030403020204" pitchFamily="34" charset="0"/>
                </a:rPr>
                <a:t>Now</a:t>
              </a:r>
            </a:p>
          </p:txBody>
        </p:sp>
      </p:grpSp>
      <p:sp>
        <p:nvSpPr>
          <p:cNvPr id="16" name="TextBox 15">
            <a:extLst>
              <a:ext uri="{FF2B5EF4-FFF2-40B4-BE49-F238E27FC236}">
                <a16:creationId xmlns:a16="http://schemas.microsoft.com/office/drawing/2014/main" id="{9BDE5FEF-0F4B-40CD-90FB-E4BDC47400AB}"/>
              </a:ext>
            </a:extLst>
          </p:cNvPr>
          <p:cNvSpPr txBox="1"/>
          <p:nvPr userDrawn="1"/>
        </p:nvSpPr>
        <p:spPr>
          <a:xfrm>
            <a:off x="614718" y="1"/>
            <a:ext cx="2770084" cy="1169579"/>
          </a:xfrm>
          <a:prstGeom prst="rect">
            <a:avLst/>
          </a:prstGeom>
          <a:solidFill>
            <a:schemeClr val="accent1"/>
          </a:solidFill>
        </p:spPr>
        <p:txBody>
          <a:bodyPr wrap="square" lIns="365760" rtlCol="0" anchor="ctr" anchorCtr="0">
            <a:noAutofit/>
          </a:bodyPr>
          <a:lstStyle/>
          <a:p>
            <a:pPr fontAlgn="base">
              <a:lnSpc>
                <a:spcPct val="80000"/>
              </a:lnSpc>
              <a:spcAft>
                <a:spcPct val="0"/>
              </a:spcAft>
              <a:buClr>
                <a:srgbClr val="F0AB00"/>
              </a:buClr>
              <a:buSzPct val="80000"/>
            </a:pPr>
            <a:endParaRPr lang="en-US" sz="2400" b="0" i="0" kern="0">
              <a:solidFill>
                <a:schemeClr val="bg1"/>
              </a:solidFill>
              <a:latin typeface="+mn-lt"/>
              <a:ea typeface="Source Sans Pro" panose="020B0503030403020204" pitchFamily="34" charset="0"/>
              <a:cs typeface="Arial Unicode MS" pitchFamily="34" charset="-128"/>
            </a:endParaRPr>
          </a:p>
        </p:txBody>
      </p:sp>
      <p:sp>
        <p:nvSpPr>
          <p:cNvPr id="4" name="Freeform: Shape 3">
            <a:extLst>
              <a:ext uri="{FF2B5EF4-FFF2-40B4-BE49-F238E27FC236}">
                <a16:creationId xmlns:a16="http://schemas.microsoft.com/office/drawing/2014/main" id="{DC689681-591C-485A-89D0-8A2DCAEA7E0F}"/>
              </a:ext>
            </a:extLst>
          </p:cNvPr>
          <p:cNvSpPr/>
          <p:nvPr userDrawn="1"/>
        </p:nvSpPr>
        <p:spPr>
          <a:xfrm flipV="1">
            <a:off x="1692613" y="1972060"/>
            <a:ext cx="10359957" cy="45719"/>
          </a:xfrm>
          <a:custGeom>
            <a:avLst/>
            <a:gdLst>
              <a:gd name="connsiteX0" fmla="*/ 0 w 7748337"/>
              <a:gd name="connsiteY0" fmla="*/ 0 h 0"/>
              <a:gd name="connsiteX1" fmla="*/ 7748337 w 7748337"/>
              <a:gd name="connsiteY1" fmla="*/ 0 h 0"/>
            </a:gdLst>
            <a:ahLst/>
            <a:cxnLst>
              <a:cxn ang="0">
                <a:pos x="connsiteX0" y="connsiteY0"/>
              </a:cxn>
              <a:cxn ang="0">
                <a:pos x="connsiteX1" y="connsiteY1"/>
              </a:cxn>
            </a:cxnLst>
            <a:rect l="l" t="t" r="r" b="b"/>
            <a:pathLst>
              <a:path w="7748337">
                <a:moveTo>
                  <a:pt x="0" y="0"/>
                </a:moveTo>
                <a:lnTo>
                  <a:pt x="7748337" y="0"/>
                </a:lnTo>
              </a:path>
            </a:pathLst>
          </a:custGeom>
          <a:noFill/>
          <a:ln w="571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0" i="0">
              <a:solidFill>
                <a:srgbClr val="FFFFFF"/>
              </a:solidFill>
              <a:latin typeface="Arial Nova" panose="020B0504020202020204" pitchFamily="34" charset="0"/>
            </a:endParaRPr>
          </a:p>
        </p:txBody>
      </p:sp>
      <p:sp>
        <p:nvSpPr>
          <p:cNvPr id="17" name="Freeform: Shape 16">
            <a:extLst>
              <a:ext uri="{FF2B5EF4-FFF2-40B4-BE49-F238E27FC236}">
                <a16:creationId xmlns:a16="http://schemas.microsoft.com/office/drawing/2014/main" id="{1BD63436-4CA5-49DE-8C98-03104E4CECDC}"/>
              </a:ext>
            </a:extLst>
          </p:cNvPr>
          <p:cNvSpPr/>
          <p:nvPr userDrawn="1"/>
        </p:nvSpPr>
        <p:spPr>
          <a:xfrm>
            <a:off x="52679" y="3110298"/>
            <a:ext cx="1491780" cy="816305"/>
          </a:xfrm>
          <a:custGeom>
            <a:avLst/>
            <a:gdLst>
              <a:gd name="connsiteX0" fmla="*/ 0 w 1924415"/>
              <a:gd name="connsiteY0" fmla="*/ 1975490 h 1975489"/>
              <a:gd name="connsiteX1" fmla="*/ 1924415 w 1924415"/>
              <a:gd name="connsiteY1" fmla="*/ 1975490 h 1975489"/>
              <a:gd name="connsiteX2" fmla="*/ 1924415 w 1924415"/>
              <a:gd name="connsiteY2" fmla="*/ 0 h 1975489"/>
              <a:gd name="connsiteX3" fmla="*/ 0 w 1924415"/>
              <a:gd name="connsiteY3" fmla="*/ 0 h 1975489"/>
            </a:gdLst>
            <a:ahLst/>
            <a:cxnLst>
              <a:cxn ang="0">
                <a:pos x="connsiteX0" y="connsiteY0"/>
              </a:cxn>
              <a:cxn ang="0">
                <a:pos x="connsiteX1" y="connsiteY1"/>
              </a:cxn>
              <a:cxn ang="0">
                <a:pos x="connsiteX2" y="connsiteY2"/>
              </a:cxn>
              <a:cxn ang="0">
                <a:pos x="connsiteX3" y="connsiteY3"/>
              </a:cxn>
            </a:cxnLst>
            <a:rect l="l" t="t" r="r" b="b"/>
            <a:pathLst>
              <a:path w="1924415" h="1975489">
                <a:moveTo>
                  <a:pt x="0" y="1975490"/>
                </a:moveTo>
                <a:lnTo>
                  <a:pt x="1924415" y="1975490"/>
                </a:lnTo>
                <a:lnTo>
                  <a:pt x="1924415" y="0"/>
                </a:lnTo>
                <a:lnTo>
                  <a:pt x="0" y="0"/>
                </a:lnTo>
              </a:path>
            </a:pathLst>
          </a:custGeom>
          <a:noFill/>
          <a:ln w="69219" cap="flat">
            <a:solidFill>
              <a:schemeClr val="bg2"/>
            </a:solidFill>
            <a:prstDash val="solid"/>
            <a:miter/>
          </a:ln>
        </p:spPr>
        <p:txBody>
          <a:bodyPr lIns="182880" rtlCol="0" anchor="ctr"/>
          <a:lstStyle/>
          <a:p>
            <a:pPr algn="l" defTabSz="1218804" fontAlgn="base">
              <a:spcBef>
                <a:spcPct val="50000"/>
              </a:spcBef>
              <a:spcAft>
                <a:spcPct val="0"/>
              </a:spcAft>
              <a:buClr>
                <a:srgbClr val="F0AB00"/>
              </a:buClr>
              <a:buSzPct val="80000"/>
            </a:pPr>
            <a:r>
              <a:rPr lang="en-GB" sz="1700" b="0" i="0" kern="0">
                <a:solidFill>
                  <a:schemeClr val="bg2">
                    <a:lumMod val="90000"/>
                  </a:schemeClr>
                </a:solidFill>
                <a:latin typeface="+mn-lt"/>
                <a:ea typeface="Source Sans Pro" panose="020B0503030403020204" pitchFamily="34" charset="0"/>
              </a:rPr>
              <a:t>Deploy and Execute</a:t>
            </a:r>
          </a:p>
        </p:txBody>
      </p:sp>
      <p:sp>
        <p:nvSpPr>
          <p:cNvPr id="18" name="Freeform: Shape 17">
            <a:extLst>
              <a:ext uri="{FF2B5EF4-FFF2-40B4-BE49-F238E27FC236}">
                <a16:creationId xmlns:a16="http://schemas.microsoft.com/office/drawing/2014/main" id="{5891C10B-CA95-414D-8976-4872FD456E9C}"/>
              </a:ext>
            </a:extLst>
          </p:cNvPr>
          <p:cNvSpPr/>
          <p:nvPr userDrawn="1"/>
        </p:nvSpPr>
        <p:spPr>
          <a:xfrm>
            <a:off x="61504" y="4063735"/>
            <a:ext cx="1487127" cy="816305"/>
          </a:xfrm>
          <a:custGeom>
            <a:avLst/>
            <a:gdLst>
              <a:gd name="connsiteX0" fmla="*/ 0 w 1924415"/>
              <a:gd name="connsiteY0" fmla="*/ 1975490 h 1975489"/>
              <a:gd name="connsiteX1" fmla="*/ 1924415 w 1924415"/>
              <a:gd name="connsiteY1" fmla="*/ 1975490 h 1975489"/>
              <a:gd name="connsiteX2" fmla="*/ 1924415 w 1924415"/>
              <a:gd name="connsiteY2" fmla="*/ 0 h 1975489"/>
              <a:gd name="connsiteX3" fmla="*/ 0 w 1924415"/>
              <a:gd name="connsiteY3" fmla="*/ 0 h 1975489"/>
            </a:gdLst>
            <a:ahLst/>
            <a:cxnLst>
              <a:cxn ang="0">
                <a:pos x="connsiteX0" y="connsiteY0"/>
              </a:cxn>
              <a:cxn ang="0">
                <a:pos x="connsiteX1" y="connsiteY1"/>
              </a:cxn>
              <a:cxn ang="0">
                <a:pos x="connsiteX2" y="connsiteY2"/>
              </a:cxn>
              <a:cxn ang="0">
                <a:pos x="connsiteX3" y="connsiteY3"/>
              </a:cxn>
            </a:cxnLst>
            <a:rect l="l" t="t" r="r" b="b"/>
            <a:pathLst>
              <a:path w="1924415" h="1975489">
                <a:moveTo>
                  <a:pt x="0" y="1975490"/>
                </a:moveTo>
                <a:lnTo>
                  <a:pt x="1924415" y="1975490"/>
                </a:lnTo>
                <a:lnTo>
                  <a:pt x="1924415" y="0"/>
                </a:lnTo>
                <a:lnTo>
                  <a:pt x="0" y="0"/>
                </a:lnTo>
              </a:path>
            </a:pathLst>
          </a:custGeom>
          <a:noFill/>
          <a:ln w="69219" cap="flat">
            <a:solidFill>
              <a:schemeClr val="bg2"/>
            </a:solidFill>
            <a:prstDash val="solid"/>
            <a:miter/>
          </a:ln>
        </p:spPr>
        <p:txBody>
          <a:bodyPr lIns="182880" rtlCol="0" anchor="ctr"/>
          <a:lstStyle/>
          <a:p>
            <a:pPr algn="l" defTabSz="1218804" fontAlgn="base">
              <a:spcBef>
                <a:spcPct val="50000"/>
              </a:spcBef>
              <a:spcAft>
                <a:spcPct val="0"/>
              </a:spcAft>
              <a:buClr>
                <a:srgbClr val="F0AB00"/>
              </a:buClr>
              <a:buSzPct val="80000"/>
            </a:pPr>
            <a:r>
              <a:rPr lang="en-GB" sz="1700" b="0" i="0" kern="0">
                <a:solidFill>
                  <a:schemeClr val="bg2">
                    <a:lumMod val="90000"/>
                  </a:schemeClr>
                </a:solidFill>
                <a:latin typeface="+mn-lt"/>
                <a:ea typeface="Source Sans Pro" panose="020B0503030403020204" pitchFamily="34" charset="0"/>
              </a:rPr>
              <a:t>Control and Orchestrate</a:t>
            </a:r>
          </a:p>
        </p:txBody>
      </p:sp>
      <p:sp>
        <p:nvSpPr>
          <p:cNvPr id="20" name="Freeform: Shape 19">
            <a:extLst>
              <a:ext uri="{FF2B5EF4-FFF2-40B4-BE49-F238E27FC236}">
                <a16:creationId xmlns:a16="http://schemas.microsoft.com/office/drawing/2014/main" id="{28A49F1C-6997-44BE-91B9-AFF783F0F97F}"/>
              </a:ext>
            </a:extLst>
          </p:cNvPr>
          <p:cNvSpPr/>
          <p:nvPr userDrawn="1"/>
        </p:nvSpPr>
        <p:spPr>
          <a:xfrm>
            <a:off x="1" y="5044261"/>
            <a:ext cx="1556944" cy="816305"/>
          </a:xfrm>
          <a:custGeom>
            <a:avLst/>
            <a:gdLst>
              <a:gd name="connsiteX0" fmla="*/ 0 w 1924415"/>
              <a:gd name="connsiteY0" fmla="*/ 1975490 h 1975489"/>
              <a:gd name="connsiteX1" fmla="*/ 1924415 w 1924415"/>
              <a:gd name="connsiteY1" fmla="*/ 1975490 h 1975489"/>
              <a:gd name="connsiteX2" fmla="*/ 1924415 w 1924415"/>
              <a:gd name="connsiteY2" fmla="*/ 0 h 1975489"/>
              <a:gd name="connsiteX3" fmla="*/ 0 w 1924415"/>
              <a:gd name="connsiteY3" fmla="*/ 0 h 1975489"/>
            </a:gdLst>
            <a:ahLst/>
            <a:cxnLst>
              <a:cxn ang="0">
                <a:pos x="connsiteX0" y="connsiteY0"/>
              </a:cxn>
              <a:cxn ang="0">
                <a:pos x="connsiteX1" y="connsiteY1"/>
              </a:cxn>
              <a:cxn ang="0">
                <a:pos x="connsiteX2" y="connsiteY2"/>
              </a:cxn>
              <a:cxn ang="0">
                <a:pos x="connsiteX3" y="connsiteY3"/>
              </a:cxn>
            </a:cxnLst>
            <a:rect l="l" t="t" r="r" b="b"/>
            <a:pathLst>
              <a:path w="1924415" h="1975489">
                <a:moveTo>
                  <a:pt x="0" y="1975490"/>
                </a:moveTo>
                <a:lnTo>
                  <a:pt x="1924415" y="1975490"/>
                </a:lnTo>
                <a:lnTo>
                  <a:pt x="1924415" y="0"/>
                </a:lnTo>
                <a:lnTo>
                  <a:pt x="0" y="0"/>
                </a:lnTo>
              </a:path>
            </a:pathLst>
          </a:custGeom>
          <a:noFill/>
          <a:ln w="69219" cap="flat">
            <a:solidFill>
              <a:schemeClr val="bg2"/>
            </a:solidFill>
            <a:prstDash val="solid"/>
            <a:miter/>
          </a:ln>
        </p:spPr>
        <p:txBody>
          <a:bodyPr lIns="182880" rtlCol="0" anchor="ctr"/>
          <a:lstStyle/>
          <a:p>
            <a:pPr marL="0" algn="l" defTabSz="1218804" rtl="0" eaLnBrk="1" fontAlgn="base" latinLnBrk="0" hangingPunct="1">
              <a:spcBef>
                <a:spcPct val="50000"/>
              </a:spcBef>
              <a:spcAft>
                <a:spcPct val="0"/>
              </a:spcAft>
              <a:buClr>
                <a:srgbClr val="F0AB00"/>
              </a:buClr>
              <a:buSzPct val="80000"/>
            </a:pPr>
            <a:r>
              <a:rPr lang="en-GB" sz="1700" b="0" i="0" kern="0">
                <a:solidFill>
                  <a:schemeClr val="bg2">
                    <a:lumMod val="90000"/>
                  </a:schemeClr>
                </a:solidFill>
                <a:latin typeface="+mn-lt"/>
                <a:ea typeface="Source Sans Pro" panose="020B0503030403020204" pitchFamily="34" charset="0"/>
                <a:cs typeface="+mn-cs"/>
              </a:rPr>
              <a:t>Lifecycle and Ecosystem </a:t>
            </a:r>
          </a:p>
        </p:txBody>
      </p:sp>
      <p:sp>
        <p:nvSpPr>
          <p:cNvPr id="24" name="Freeform: Shape 23">
            <a:extLst>
              <a:ext uri="{FF2B5EF4-FFF2-40B4-BE49-F238E27FC236}">
                <a16:creationId xmlns:a16="http://schemas.microsoft.com/office/drawing/2014/main" id="{FD2BDAD4-D68D-4EF1-8F8D-2A941B0B6954}"/>
              </a:ext>
            </a:extLst>
          </p:cNvPr>
          <p:cNvSpPr/>
          <p:nvPr userDrawn="1"/>
        </p:nvSpPr>
        <p:spPr>
          <a:xfrm>
            <a:off x="69817" y="2148216"/>
            <a:ext cx="1487127" cy="816305"/>
          </a:xfrm>
          <a:custGeom>
            <a:avLst/>
            <a:gdLst>
              <a:gd name="connsiteX0" fmla="*/ 0 w 1924415"/>
              <a:gd name="connsiteY0" fmla="*/ 1975490 h 1975489"/>
              <a:gd name="connsiteX1" fmla="*/ 1924415 w 1924415"/>
              <a:gd name="connsiteY1" fmla="*/ 1975490 h 1975489"/>
              <a:gd name="connsiteX2" fmla="*/ 1924415 w 1924415"/>
              <a:gd name="connsiteY2" fmla="*/ 0 h 1975489"/>
              <a:gd name="connsiteX3" fmla="*/ 0 w 1924415"/>
              <a:gd name="connsiteY3" fmla="*/ 0 h 1975489"/>
            </a:gdLst>
            <a:ahLst/>
            <a:cxnLst>
              <a:cxn ang="0">
                <a:pos x="connsiteX0" y="connsiteY0"/>
              </a:cxn>
              <a:cxn ang="0">
                <a:pos x="connsiteX1" y="connsiteY1"/>
              </a:cxn>
              <a:cxn ang="0">
                <a:pos x="connsiteX2" y="connsiteY2"/>
              </a:cxn>
              <a:cxn ang="0">
                <a:pos x="connsiteX3" y="connsiteY3"/>
              </a:cxn>
            </a:cxnLst>
            <a:rect l="l" t="t" r="r" b="b"/>
            <a:pathLst>
              <a:path w="1924415" h="1975489">
                <a:moveTo>
                  <a:pt x="0" y="1975490"/>
                </a:moveTo>
                <a:lnTo>
                  <a:pt x="1924415" y="1975490"/>
                </a:lnTo>
                <a:lnTo>
                  <a:pt x="1924415" y="0"/>
                </a:lnTo>
                <a:lnTo>
                  <a:pt x="0" y="0"/>
                </a:lnTo>
              </a:path>
            </a:pathLst>
          </a:custGeom>
          <a:noFill/>
          <a:ln w="69219" cap="flat">
            <a:solidFill>
              <a:schemeClr val="bg2"/>
            </a:solidFill>
            <a:prstDash val="solid"/>
            <a:miter/>
          </a:ln>
        </p:spPr>
        <p:txBody>
          <a:bodyPr lIns="182880" rtlCol="0" anchor="ctr"/>
          <a:lstStyle/>
          <a:p>
            <a:pPr algn="l" defTabSz="1218804" fontAlgn="base">
              <a:spcBef>
                <a:spcPct val="50000"/>
              </a:spcBef>
              <a:spcAft>
                <a:spcPct val="0"/>
              </a:spcAft>
              <a:buClr>
                <a:srgbClr val="F0AB00"/>
              </a:buClr>
              <a:buSzPct val="80000"/>
            </a:pPr>
            <a:r>
              <a:rPr lang="en-GB" sz="1700" b="0" i="0" kern="0">
                <a:solidFill>
                  <a:schemeClr val="bg2">
                    <a:lumMod val="90000"/>
                  </a:schemeClr>
                </a:solidFill>
                <a:latin typeface="+mn-lt"/>
                <a:ea typeface="Source Sans Pro" panose="020B0503030403020204" pitchFamily="34" charset="0"/>
              </a:rPr>
              <a:t>Discover and Build </a:t>
            </a:r>
            <a:endParaRPr lang="en-US" sz="1700" b="0" i="0" kern="0">
              <a:solidFill>
                <a:schemeClr val="bg2">
                  <a:lumMod val="90000"/>
                </a:schemeClr>
              </a:solidFill>
              <a:latin typeface="+mn-lt"/>
              <a:ea typeface="Source Sans Pro" panose="020B0503030403020204" pitchFamily="34" charset="0"/>
            </a:endParaRPr>
          </a:p>
        </p:txBody>
      </p:sp>
    </p:spTree>
    <p:extLst>
      <p:ext uri="{BB962C8B-B14F-4D97-AF65-F5344CB8AC3E}">
        <p14:creationId xmlns:p14="http://schemas.microsoft.com/office/powerpoint/2010/main" val="29407090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spcBef>
                <a:spcPts val="0"/>
              </a:spcBef>
              <a:spcAft>
                <a:spcPts val="0"/>
              </a:spcAft>
              <a:buNone/>
              <a:defRPr lang="en-US" sz="1800" b="0" i="0" kern="1200" cap="none" baseline="0" smtClean="0">
                <a:solidFill>
                  <a:schemeClr val="tx1">
                    <a:lumMod val="65000"/>
                    <a:lumOff val="35000"/>
                  </a:schemeClr>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A69FE23-511C-284F-8CD7-01D5D8CBBD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94863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BEFB7EC-121E-C14C-8597-15793AF48B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68015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Tree>
    <p:extLst>
      <p:ext uri="{BB962C8B-B14F-4D97-AF65-F5344CB8AC3E}">
        <p14:creationId xmlns:p14="http://schemas.microsoft.com/office/powerpoint/2010/main" val="84660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tx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11" name="Graphic 10">
            <a:extLst>
              <a:ext uri="{FF2B5EF4-FFF2-40B4-BE49-F238E27FC236}">
                <a16:creationId xmlns:a16="http://schemas.microsoft.com/office/drawing/2014/main" id="{57B21736-8252-844A-B02E-D5BF476217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19876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37FDED4-2D18-344E-ABEF-2F219A1FE3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400156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1088136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213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649-A256-7D48-B6AE-590A1FE2E9B7}"/>
              </a:ext>
            </a:extLst>
          </p:cNvPr>
          <p:cNvSpPr>
            <a:spLocks noGrp="1"/>
          </p:cNvSpPr>
          <p:nvPr>
            <p:ph type="title"/>
          </p:nvPr>
        </p:nvSpPr>
        <p:spPr>
          <a:xfrm>
            <a:off x="640080" y="457200"/>
            <a:ext cx="10881360" cy="91440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10067AB-0FC4-4D43-BC29-3B4041F1E75E}"/>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Tree>
    <p:extLst>
      <p:ext uri="{BB962C8B-B14F-4D97-AF65-F5344CB8AC3E}">
        <p14:creationId xmlns:p14="http://schemas.microsoft.com/office/powerpoint/2010/main" val="401443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9" y="457200"/>
            <a:ext cx="521208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52120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988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40079" y="1416247"/>
            <a:ext cx="2507384" cy="2086322"/>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8"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3811976" y="1416247"/>
            <a:ext cx="6685808" cy="208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0746F416-2A6D-4641-9C1B-110780D15901}"/>
              </a:ext>
            </a:extLst>
          </p:cNvPr>
          <p:cNvSpPr>
            <a:spLocks noGrp="1"/>
          </p:cNvSpPr>
          <p:nvPr>
            <p:ph type="body" sz="quarter" idx="14"/>
          </p:nvPr>
        </p:nvSpPr>
        <p:spPr>
          <a:xfrm>
            <a:off x="640078" y="3831120"/>
            <a:ext cx="2507384" cy="2092875"/>
          </a:xfrm>
          <a:solidFill>
            <a:schemeClr val="bg2"/>
          </a:solidFill>
        </p:spPr>
        <p:txBody>
          <a:bodyPr lIns="182880" tIns="182880" rIns="182880" bIns="182880"/>
          <a:lstStyle>
            <a:lvl1pPr>
              <a:defRPr sz="1400" baseline="0">
                <a:solidFill>
                  <a:schemeClr val="tx2"/>
                </a:solidFill>
              </a:defRPr>
            </a:lvl1pPr>
            <a:lvl2pPr>
              <a:defRPr sz="1400" baseline="0">
                <a:solidFill>
                  <a:schemeClr val="tx2"/>
                </a:solidFill>
              </a:defRPr>
            </a:lvl2pPr>
            <a:lvl3pPr>
              <a:defRPr sz="1400" baseline="0">
                <a:solidFill>
                  <a:schemeClr val="tx2"/>
                </a:solidFill>
              </a:defRPr>
            </a:lvl3pPr>
            <a:lvl4pPr>
              <a:defRPr sz="1400" baseline="0">
                <a:solidFill>
                  <a:schemeClr val="tx2"/>
                </a:solidFill>
              </a:defRPr>
            </a:lvl4pPr>
            <a:lvl5pPr>
              <a:defRPr sz="140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5" name="Content Placeholder 14">
            <a:extLst>
              <a:ext uri="{FF2B5EF4-FFF2-40B4-BE49-F238E27FC236}">
                <a16:creationId xmlns:a16="http://schemas.microsoft.com/office/drawing/2014/main" id="{F326B64C-F29E-864A-864F-DE4F232F6637}"/>
              </a:ext>
            </a:extLst>
          </p:cNvPr>
          <p:cNvSpPr>
            <a:spLocks noGrp="1"/>
          </p:cNvSpPr>
          <p:nvPr>
            <p:ph sz="quarter" idx="15"/>
          </p:nvPr>
        </p:nvSpPr>
        <p:spPr>
          <a:xfrm>
            <a:off x="3811588" y="3831120"/>
            <a:ext cx="6686550" cy="2092874"/>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667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61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10" name="Content Placeholder 9">
            <a:extLst>
              <a:ext uri="{FF2B5EF4-FFF2-40B4-BE49-F238E27FC236}">
                <a16:creationId xmlns:a16="http://schemas.microsoft.com/office/drawing/2014/main" id="{58D2D4D4-7D3F-4C1D-9CBD-187582378485}"/>
              </a:ext>
            </a:extLst>
          </p:cNvPr>
          <p:cNvSpPr>
            <a:spLocks noGrp="1"/>
          </p:cNvSpPr>
          <p:nvPr>
            <p:ph sz="quarter" idx="14"/>
          </p:nvPr>
        </p:nvSpPr>
        <p:spPr>
          <a:xfrm>
            <a:off x="64008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93D463A-6813-40B0-AC51-DBDF880575C6}"/>
              </a:ext>
            </a:extLst>
          </p:cNvPr>
          <p:cNvSpPr>
            <a:spLocks noGrp="1"/>
          </p:cNvSpPr>
          <p:nvPr>
            <p:ph sz="quarter" idx="15"/>
          </p:nvPr>
        </p:nvSpPr>
        <p:spPr>
          <a:xfrm>
            <a:off x="621792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13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Subhead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548640"/>
          </a:xfrm>
        </p:spPr>
        <p:txBody>
          <a:bodyPr bIns="0" anchor="t"/>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Text Placeholder 7">
            <a:extLst>
              <a:ext uri="{FF2B5EF4-FFF2-40B4-BE49-F238E27FC236}">
                <a16:creationId xmlns:a16="http://schemas.microsoft.com/office/drawing/2014/main" id="{351EDF07-E606-BE40-A231-362AA4F17F8D}"/>
              </a:ext>
            </a:extLst>
          </p:cNvPr>
          <p:cNvSpPr>
            <a:spLocks noGrp="1"/>
          </p:cNvSpPr>
          <p:nvPr>
            <p:ph type="body" sz="quarter" idx="13"/>
          </p:nvPr>
        </p:nvSpPr>
        <p:spPr>
          <a:xfrm>
            <a:off x="640080" y="1005840"/>
            <a:ext cx="10881360" cy="548640"/>
          </a:xfrm>
        </p:spPr>
        <p:txBody>
          <a:bodyPr>
            <a:normAutofit/>
          </a:bodyPr>
          <a:lstStyle>
            <a:lvl1pPr>
              <a:lnSpc>
                <a:spcPct val="90000"/>
              </a:lnSpc>
              <a:defRPr sz="2400" b="1">
                <a:solidFill>
                  <a:schemeClr val="accent1"/>
                </a:solidFill>
              </a:defRPr>
            </a:lvl1pPr>
          </a:lstStyle>
          <a:p>
            <a:pPr lvl="0"/>
            <a:r>
              <a:rPr lang="en-US"/>
              <a:t>Click to edit Master text styles</a:t>
            </a:r>
          </a:p>
        </p:txBody>
      </p:sp>
      <p:sp>
        <p:nvSpPr>
          <p:cNvPr id="5" name="Content Placeholder 4">
            <a:extLst>
              <a:ext uri="{FF2B5EF4-FFF2-40B4-BE49-F238E27FC236}">
                <a16:creationId xmlns:a16="http://schemas.microsoft.com/office/drawing/2014/main" id="{B67374A3-0142-2348-8165-FADF3E54E27B}"/>
              </a:ext>
            </a:extLst>
          </p:cNvPr>
          <p:cNvSpPr>
            <a:spLocks noGrp="1"/>
          </p:cNvSpPr>
          <p:nvPr>
            <p:ph sz="quarter" idx="14"/>
          </p:nvPr>
        </p:nvSpPr>
        <p:spPr>
          <a:xfrm>
            <a:off x="640080" y="1737360"/>
            <a:ext cx="10881360" cy="4652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3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0F4476-0241-CF48-A181-3299BBE4D690}"/>
              </a:ext>
            </a:extLst>
          </p:cNvPr>
          <p:cNvSpPr>
            <a:spLocks noGrp="1"/>
          </p:cNvSpPr>
          <p:nvPr>
            <p:ph type="sldNum" sz="quarter" idx="10"/>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2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86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67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579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7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5"/>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75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rgbClr val="13818C"/>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36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09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213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01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Brignt Blue Backgroun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42ECFC5-40B8-5B4D-8D14-AD1887DE91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9382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lumMod val="65000"/>
                    <a:lumOff val="3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11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4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lumMod val="65000"/>
                    <a:lumOff val="35000"/>
                  </a:schemeClr>
                </a:solidFill>
              </a:defRPr>
            </a:lvl1pPr>
            <a:lvl2pPr>
              <a:lnSpc>
                <a:spcPct val="90000"/>
              </a:lnSpc>
              <a:buClr>
                <a:schemeClr val="accent2"/>
              </a:buClr>
              <a:defRPr sz="1800" baseline="0">
                <a:solidFill>
                  <a:schemeClr val="tx1">
                    <a:lumMod val="65000"/>
                    <a:lumOff val="35000"/>
                  </a:schemeClr>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610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5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22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66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Grey Background">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tx1">
                    <a:lumMod val="65000"/>
                    <a:lumOff val="35000"/>
                  </a:schemeClr>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2441F393-EFD8-7A4C-A880-26245DDE28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65591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0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135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2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2CF04F6A-8D7F-CA43-A4C3-3974282FD35B}"/>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D34A9D24-0779-544D-8AE3-DBF84ED3618D}"/>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736AEE9-FB91-C04A-819E-7E5D6CF89A8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15538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72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2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solidFill>
              </a:defRPr>
            </a:lvl1pPr>
            <a:lvl2pPr>
              <a:lnSpc>
                <a:spcPct val="90000"/>
              </a:lnSpc>
              <a:buClr>
                <a:schemeClr val="bg1"/>
              </a:buClr>
              <a:defRPr sz="1800" baseline="0">
                <a:solidFill>
                  <a:schemeClr val="tx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517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512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2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2_Brignt Blue Background">
    <p:bg>
      <p:bgPr>
        <a:solidFill>
          <a:schemeClr val="accent3"/>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p:spPr>
        <p:txBody>
          <a:bodyPr>
            <a:noAutofit/>
          </a:bodyPr>
          <a:lstStyle>
            <a:lvl1pPr>
              <a:lnSpc>
                <a:spcPct val="100000"/>
              </a:lnSpc>
              <a:defRPr sz="3200" b="1" i="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A7B90AF3-C74D-F547-9441-EDC23A53807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68D3F162-054C-A847-B0EB-5A1F25B09EDA}"/>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9E68F6E8-8568-754B-8674-730C6E8E0A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28980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6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3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699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3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98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06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3_Brignt Blue Background">
    <p:bg>
      <p:bgPr>
        <a:solidFill>
          <a:schemeClr val="accent4"/>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ACCB16-F086-C24C-A9DF-6DFFF6D9DED6}"/>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2" name="Slide Number Placeholder 5">
            <a:extLst>
              <a:ext uri="{FF2B5EF4-FFF2-40B4-BE49-F238E27FC236}">
                <a16:creationId xmlns:a16="http://schemas.microsoft.com/office/drawing/2014/main" id="{7AD51ED0-177B-FC40-A856-3379573F6311}"/>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a:solidFill>
            <a:schemeClr val="accent4"/>
          </a:solidFill>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pic>
        <p:nvPicPr>
          <p:cNvPr id="6" name="Graphic 5">
            <a:extLst>
              <a:ext uri="{FF2B5EF4-FFF2-40B4-BE49-F238E27FC236}">
                <a16:creationId xmlns:a16="http://schemas.microsoft.com/office/drawing/2014/main" id="{B59D10A0-20F0-984C-9E54-CD6D792DBF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364945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Confidential</a:t>
            </a:r>
          </a:p>
        </p:txBody>
      </p:sp>
      <p:pic>
        <p:nvPicPr>
          <p:cNvPr id="6" name="Graphic 5">
            <a:extLst>
              <a:ext uri="{FF2B5EF4-FFF2-40B4-BE49-F238E27FC236}">
                <a16:creationId xmlns:a16="http://schemas.microsoft.com/office/drawing/2014/main" id="{2E8FDD3C-994C-AA45-957C-B313741F08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29508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accent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lvl1pPr>
              <a:defRPr>
                <a:solidFill>
                  <a:schemeClr val="bg1"/>
                </a:solidFill>
              </a:defRPr>
            </a:lvl1p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Confidential</a:t>
            </a:r>
          </a:p>
        </p:txBody>
      </p:sp>
      <p:pic>
        <p:nvPicPr>
          <p:cNvPr id="7" name="Graphic 6">
            <a:extLst>
              <a:ext uri="{FF2B5EF4-FFF2-40B4-BE49-F238E27FC236}">
                <a16:creationId xmlns:a16="http://schemas.microsoft.com/office/drawing/2014/main" id="{CEC4EE12-6970-B64F-B444-8D8B24FB4C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331292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cSld name="2_Content: Text an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325B-5F41-464E-A5F5-A64967E5491B}"/>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FF4AC0F6-AB1D-6548-AD7F-A4BD69E342E1}"/>
              </a:ext>
            </a:extLst>
          </p:cNvPr>
          <p:cNvSpPr>
            <a:spLocks noGrp="1"/>
          </p:cNvSpPr>
          <p:nvPr>
            <p:ph type="sldNum" sz="quarter" idx="10"/>
          </p:nvPr>
        </p:nvSpPr>
        <p:spPr/>
        <p:txBody>
          <a:bodyPr/>
          <a:lstStyle/>
          <a:p>
            <a:fld id="{F3027E8A-8089-874A-B94B-79D229332FD1}" type="slidenum">
              <a:rPr lang="en-US" smtClean="0"/>
              <a:pPr/>
              <a:t>‹#›</a:t>
            </a:fld>
            <a:endParaRPr lang="en-US"/>
          </a:p>
        </p:txBody>
      </p:sp>
      <p:sp>
        <p:nvSpPr>
          <p:cNvPr id="7" name="Text Placeholder 6">
            <a:extLst>
              <a:ext uri="{FF2B5EF4-FFF2-40B4-BE49-F238E27FC236}">
                <a16:creationId xmlns:a16="http://schemas.microsoft.com/office/drawing/2014/main" id="{126FA97E-CE42-2E42-93B1-141C26B20799}"/>
              </a:ext>
            </a:extLst>
          </p:cNvPr>
          <p:cNvSpPr>
            <a:spLocks noGrp="1"/>
          </p:cNvSpPr>
          <p:nvPr>
            <p:ph type="body" sz="quarter" idx="11"/>
          </p:nvPr>
        </p:nvSpPr>
        <p:spPr>
          <a:xfrm>
            <a:off x="608172" y="1508760"/>
            <a:ext cx="10975658" cy="4846320"/>
          </a:xfrm>
          <a:prstGeom prst="rect">
            <a:avLst/>
          </a:prstGeo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64478F2B-BE14-4545-8F49-F608F5F34EAB}"/>
              </a:ext>
            </a:extLst>
          </p:cNvPr>
          <p:cNvSpPr txBox="1"/>
          <p:nvPr userDrawn="1"/>
        </p:nvSpPr>
        <p:spPr>
          <a:xfrm>
            <a:off x="0" y="6485672"/>
            <a:ext cx="1970827" cy="365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a:ln>
                  <a:noFill/>
                </a:ln>
                <a:solidFill>
                  <a:schemeClr val="tx1"/>
                </a:solidFill>
                <a:effectLst/>
                <a:uFillTx/>
                <a:latin typeface="Source Serif"/>
                <a:ea typeface="Helvetica Neue"/>
                <a:cs typeface="Helvetica Neue"/>
                <a:sym typeface="Helvetica Neue"/>
              </a:rPr>
              <a:t>Commercial in Confidence </a:t>
            </a:r>
          </a:p>
        </p:txBody>
      </p:sp>
      <p:pic>
        <p:nvPicPr>
          <p:cNvPr id="8" name="Picture 2">
            <a:extLst>
              <a:ext uri="{FF2B5EF4-FFF2-40B4-BE49-F238E27FC236}">
                <a16:creationId xmlns:a16="http://schemas.microsoft.com/office/drawing/2014/main" id="{C2F9C0EE-C57C-644C-B667-1DCAC727AEA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809361" y="6537716"/>
            <a:ext cx="1132703" cy="195724"/>
          </a:xfrm>
          <a:prstGeom prst="rect">
            <a:avLst/>
          </a:prstGeom>
        </p:spPr>
      </p:pic>
    </p:spTree>
    <p:extLst>
      <p:ext uri="{BB962C8B-B14F-4D97-AF65-F5344CB8AC3E}">
        <p14:creationId xmlns:p14="http://schemas.microsoft.com/office/powerpoint/2010/main" val="256594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ignt Blue Backgroun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42ECFC5-40B8-5B4D-8D14-AD1887DE91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414995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lumMod val="65000"/>
                    <a:lumOff val="3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0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BEFB7EC-121E-C14C-8597-15793AF48B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74474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lumMod val="65000"/>
                    <a:lumOff val="35000"/>
                  </a:schemeClr>
                </a:solidFill>
              </a:defRPr>
            </a:lvl1pPr>
            <a:lvl2pPr>
              <a:lnSpc>
                <a:spcPct val="90000"/>
              </a:lnSpc>
              <a:buClr>
                <a:schemeClr val="accent2"/>
              </a:buClr>
              <a:defRPr sz="1800" baseline="0">
                <a:solidFill>
                  <a:schemeClr val="tx1">
                    <a:lumMod val="65000"/>
                    <a:lumOff val="35000"/>
                  </a:schemeClr>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85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85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24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y Background">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tx1">
                    <a:lumMod val="65000"/>
                    <a:lumOff val="35000"/>
                  </a:schemeClr>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2441F393-EFD8-7A4C-A880-26245DDE28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6891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0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57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92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2CF04F6A-8D7F-CA43-A4C3-3974282FD35B}"/>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D34A9D24-0779-544D-8AE3-DBF84ED3618D}"/>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736AEE9-FB91-C04A-819E-7E5D6CF89A8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48529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6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708A5179-C746-564C-A5DE-8261370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20866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solidFill>
              </a:defRPr>
            </a:lvl1pPr>
            <a:lvl2pPr>
              <a:lnSpc>
                <a:spcPct val="90000"/>
              </a:lnSpc>
              <a:buClr>
                <a:schemeClr val="bg1"/>
              </a:buClr>
              <a:defRPr sz="1800" baseline="0">
                <a:solidFill>
                  <a:schemeClr val="tx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57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6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573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Brignt Blue Background">
    <p:bg>
      <p:bgPr>
        <a:solidFill>
          <a:schemeClr val="accent3"/>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p:spPr>
        <p:txBody>
          <a:bodyPr>
            <a:noAutofit/>
          </a:bodyPr>
          <a:lstStyle>
            <a:lvl1pPr>
              <a:lnSpc>
                <a:spcPct val="100000"/>
              </a:lnSpc>
              <a:defRPr sz="3200" b="1" i="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A7B90AF3-C74D-F547-9441-EDC23A53807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68D3F162-054C-A847-B0EB-5A1F25B09EDA}"/>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9E68F6E8-8568-754B-8674-730C6E8E0A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75637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9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74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552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096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Brignt Blue Background">
    <p:bg>
      <p:bgPr>
        <a:solidFill>
          <a:schemeClr val="accent4"/>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ACCB16-F086-C24C-A9DF-6DFFF6D9DED6}"/>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2" name="Slide Number Placeholder 5">
            <a:extLst>
              <a:ext uri="{FF2B5EF4-FFF2-40B4-BE49-F238E27FC236}">
                <a16:creationId xmlns:a16="http://schemas.microsoft.com/office/drawing/2014/main" id="{7AD51ED0-177B-FC40-A856-3379573F6311}"/>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a:solidFill>
            <a:schemeClr val="accent4"/>
          </a:solidFill>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pic>
        <p:nvPicPr>
          <p:cNvPr id="6" name="Graphic 5">
            <a:extLst>
              <a:ext uri="{FF2B5EF4-FFF2-40B4-BE49-F238E27FC236}">
                <a16:creationId xmlns:a16="http://schemas.microsoft.com/office/drawing/2014/main" id="{B59D10A0-20F0-984C-9E54-CD6D792DBF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11494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Confidential</a:t>
            </a:r>
          </a:p>
        </p:txBody>
      </p:sp>
      <p:pic>
        <p:nvPicPr>
          <p:cNvPr id="6" name="Graphic 5">
            <a:extLst>
              <a:ext uri="{FF2B5EF4-FFF2-40B4-BE49-F238E27FC236}">
                <a16:creationId xmlns:a16="http://schemas.microsoft.com/office/drawing/2014/main" id="{2E8FDD3C-994C-AA45-957C-B313741F08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240973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tx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11" name="Graphic 10">
            <a:extLst>
              <a:ext uri="{FF2B5EF4-FFF2-40B4-BE49-F238E27FC236}">
                <a16:creationId xmlns:a16="http://schemas.microsoft.com/office/drawing/2014/main" id="{57B21736-8252-844A-B02E-D5BF476217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79190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accent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lvl1pPr>
              <a:defRPr>
                <a:solidFill>
                  <a:schemeClr val="bg1"/>
                </a:solidFill>
              </a:defRPr>
            </a:lvl1p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Confidential</a:t>
            </a:r>
          </a:p>
        </p:txBody>
      </p:sp>
      <p:pic>
        <p:nvPicPr>
          <p:cNvPr id="7" name="Graphic 6">
            <a:extLst>
              <a:ext uri="{FF2B5EF4-FFF2-40B4-BE49-F238E27FC236}">
                <a16:creationId xmlns:a16="http://schemas.microsoft.com/office/drawing/2014/main" id="{CEC4EE12-6970-B64F-B444-8D8B24FB4C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406501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D658-C41B-2FC7-731B-FAE4C5A74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E36EA-9126-6A5D-3152-C212D3503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008D2-0CE6-C285-4D9F-B11BA8398B8D}"/>
              </a:ext>
            </a:extLst>
          </p:cNvPr>
          <p:cNvSpPr>
            <a:spLocks noGrp="1"/>
          </p:cNvSpPr>
          <p:nvPr>
            <p:ph type="dt" sz="half" idx="10"/>
          </p:nvPr>
        </p:nvSpPr>
        <p:spPr/>
        <p:txBody>
          <a:bodyPr/>
          <a:lstStyle/>
          <a:p>
            <a:fld id="{72AEC796-6470-2346-AC14-08E8FE1B1FC6}" type="datetimeFigureOut">
              <a:rPr lang="en-US" smtClean="0"/>
              <a:t>10/11/2022</a:t>
            </a:fld>
            <a:endParaRPr lang="en-US"/>
          </a:p>
        </p:txBody>
      </p:sp>
      <p:sp>
        <p:nvSpPr>
          <p:cNvPr id="5" name="Footer Placeholder 4">
            <a:extLst>
              <a:ext uri="{FF2B5EF4-FFF2-40B4-BE49-F238E27FC236}">
                <a16:creationId xmlns:a16="http://schemas.microsoft.com/office/drawing/2014/main" id="{35D17D80-F6BE-C189-90B5-54DFB082E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DC86-FA60-FBDB-79B4-55A64C51BC1B}"/>
              </a:ext>
            </a:extLst>
          </p:cNvPr>
          <p:cNvSpPr>
            <a:spLocks noGrp="1"/>
          </p:cNvSpPr>
          <p:nvPr>
            <p:ph type="sldNum" sz="quarter" idx="12"/>
          </p:nvPr>
        </p:nvSpPr>
        <p:spPr/>
        <p:txBody>
          <a:bodyPr/>
          <a:lstStyle/>
          <a:p>
            <a:fld id="{2C56176A-462D-A749-B45C-1BB28283B341}" type="slidenum">
              <a:rPr lang="en-US" smtClean="0"/>
              <a:t>‹#›</a:t>
            </a:fld>
            <a:endParaRPr lang="en-US"/>
          </a:p>
        </p:txBody>
      </p:sp>
    </p:spTree>
    <p:extLst>
      <p:ext uri="{BB962C8B-B14F-4D97-AF65-F5344CB8AC3E}">
        <p14:creationId xmlns:p14="http://schemas.microsoft.com/office/powerpoint/2010/main" val="37449127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spcBef>
                <a:spcPts val="0"/>
              </a:spcBef>
              <a:spcAft>
                <a:spcPts val="0"/>
              </a:spcAft>
              <a:buNone/>
              <a:defRPr lang="en-US" sz="1800" b="0" i="0" kern="1200" cap="none" baseline="0" smtClean="0">
                <a:solidFill>
                  <a:schemeClr val="tx1">
                    <a:lumMod val="65000"/>
                    <a:lumOff val="35000"/>
                  </a:schemeClr>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A69FE23-511C-284F-8CD7-01D5D8CBBD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070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BEFB7EC-121E-C14C-8597-15793AF48B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41274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708A5179-C746-564C-A5DE-8261370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14959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tx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11" name="Graphic 10">
            <a:extLst>
              <a:ext uri="{FF2B5EF4-FFF2-40B4-BE49-F238E27FC236}">
                <a16:creationId xmlns:a16="http://schemas.microsoft.com/office/drawing/2014/main" id="{57B21736-8252-844A-B02E-D5BF476217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336446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37FDED4-2D18-344E-ABEF-2F219A1FE3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3485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1088136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94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649-A256-7D48-B6AE-590A1FE2E9B7}"/>
              </a:ext>
            </a:extLst>
          </p:cNvPr>
          <p:cNvSpPr>
            <a:spLocks noGrp="1"/>
          </p:cNvSpPr>
          <p:nvPr>
            <p:ph type="title"/>
          </p:nvPr>
        </p:nvSpPr>
        <p:spPr>
          <a:xfrm>
            <a:off x="640080" y="457200"/>
            <a:ext cx="10881360" cy="91440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10067AB-0FC4-4D43-BC29-3B4041F1E75E}"/>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Tree>
    <p:extLst>
      <p:ext uri="{BB962C8B-B14F-4D97-AF65-F5344CB8AC3E}">
        <p14:creationId xmlns:p14="http://schemas.microsoft.com/office/powerpoint/2010/main" val="279937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9" y="457200"/>
            <a:ext cx="521208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52120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75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37FDED4-2D18-344E-ABEF-2F219A1FE3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8909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40079" y="1416247"/>
            <a:ext cx="2507384" cy="2086322"/>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8"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3811976" y="1416247"/>
            <a:ext cx="6685808" cy="208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0746F416-2A6D-4641-9C1B-110780D15901}"/>
              </a:ext>
            </a:extLst>
          </p:cNvPr>
          <p:cNvSpPr>
            <a:spLocks noGrp="1"/>
          </p:cNvSpPr>
          <p:nvPr>
            <p:ph type="body" sz="quarter" idx="14"/>
          </p:nvPr>
        </p:nvSpPr>
        <p:spPr>
          <a:xfrm>
            <a:off x="640078" y="3831120"/>
            <a:ext cx="2507384" cy="2092875"/>
          </a:xfrm>
          <a:solidFill>
            <a:schemeClr val="bg2"/>
          </a:solidFill>
        </p:spPr>
        <p:txBody>
          <a:bodyPr lIns="182880" tIns="182880" rIns="182880" bIns="182880"/>
          <a:lstStyle>
            <a:lvl1pPr>
              <a:defRPr sz="1400" baseline="0">
                <a:solidFill>
                  <a:schemeClr val="tx2"/>
                </a:solidFill>
              </a:defRPr>
            </a:lvl1pPr>
            <a:lvl2pPr>
              <a:defRPr sz="1400" baseline="0">
                <a:solidFill>
                  <a:schemeClr val="tx2"/>
                </a:solidFill>
              </a:defRPr>
            </a:lvl2pPr>
            <a:lvl3pPr>
              <a:defRPr sz="1400" baseline="0">
                <a:solidFill>
                  <a:schemeClr val="tx2"/>
                </a:solidFill>
              </a:defRPr>
            </a:lvl3pPr>
            <a:lvl4pPr>
              <a:defRPr sz="1400" baseline="0">
                <a:solidFill>
                  <a:schemeClr val="tx2"/>
                </a:solidFill>
              </a:defRPr>
            </a:lvl4pPr>
            <a:lvl5pPr>
              <a:defRPr sz="140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5" name="Content Placeholder 14">
            <a:extLst>
              <a:ext uri="{FF2B5EF4-FFF2-40B4-BE49-F238E27FC236}">
                <a16:creationId xmlns:a16="http://schemas.microsoft.com/office/drawing/2014/main" id="{F326B64C-F29E-864A-864F-DE4F232F6637}"/>
              </a:ext>
            </a:extLst>
          </p:cNvPr>
          <p:cNvSpPr>
            <a:spLocks noGrp="1"/>
          </p:cNvSpPr>
          <p:nvPr>
            <p:ph sz="quarter" idx="15"/>
          </p:nvPr>
        </p:nvSpPr>
        <p:spPr>
          <a:xfrm>
            <a:off x="3811588" y="3831120"/>
            <a:ext cx="6686550" cy="2092874"/>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6160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10" name="Content Placeholder 9">
            <a:extLst>
              <a:ext uri="{FF2B5EF4-FFF2-40B4-BE49-F238E27FC236}">
                <a16:creationId xmlns:a16="http://schemas.microsoft.com/office/drawing/2014/main" id="{58D2D4D4-7D3F-4C1D-9CBD-187582378485}"/>
              </a:ext>
            </a:extLst>
          </p:cNvPr>
          <p:cNvSpPr>
            <a:spLocks noGrp="1"/>
          </p:cNvSpPr>
          <p:nvPr>
            <p:ph sz="quarter" idx="14"/>
          </p:nvPr>
        </p:nvSpPr>
        <p:spPr>
          <a:xfrm>
            <a:off x="64008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93D463A-6813-40B0-AC51-DBDF880575C6}"/>
              </a:ext>
            </a:extLst>
          </p:cNvPr>
          <p:cNvSpPr>
            <a:spLocks noGrp="1"/>
          </p:cNvSpPr>
          <p:nvPr>
            <p:ph sz="quarter" idx="15"/>
          </p:nvPr>
        </p:nvSpPr>
        <p:spPr>
          <a:xfrm>
            <a:off x="621792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74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head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548640"/>
          </a:xfrm>
        </p:spPr>
        <p:txBody>
          <a:bodyPr bIns="0" anchor="t"/>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Text Placeholder 7">
            <a:extLst>
              <a:ext uri="{FF2B5EF4-FFF2-40B4-BE49-F238E27FC236}">
                <a16:creationId xmlns:a16="http://schemas.microsoft.com/office/drawing/2014/main" id="{351EDF07-E606-BE40-A231-362AA4F17F8D}"/>
              </a:ext>
            </a:extLst>
          </p:cNvPr>
          <p:cNvSpPr>
            <a:spLocks noGrp="1"/>
          </p:cNvSpPr>
          <p:nvPr>
            <p:ph type="body" sz="quarter" idx="13"/>
          </p:nvPr>
        </p:nvSpPr>
        <p:spPr>
          <a:xfrm>
            <a:off x="640080" y="1005840"/>
            <a:ext cx="10881360" cy="548640"/>
          </a:xfrm>
        </p:spPr>
        <p:txBody>
          <a:bodyPr>
            <a:normAutofit/>
          </a:bodyPr>
          <a:lstStyle>
            <a:lvl1pPr>
              <a:lnSpc>
                <a:spcPct val="90000"/>
              </a:lnSpc>
              <a:defRPr sz="2400" b="1">
                <a:solidFill>
                  <a:schemeClr val="accent1"/>
                </a:solidFill>
              </a:defRPr>
            </a:lvl1pPr>
          </a:lstStyle>
          <a:p>
            <a:pPr lvl="0"/>
            <a:r>
              <a:rPr lang="en-US"/>
              <a:t>Click to edit Master text styles</a:t>
            </a:r>
          </a:p>
        </p:txBody>
      </p:sp>
      <p:sp>
        <p:nvSpPr>
          <p:cNvPr id="5" name="Content Placeholder 4">
            <a:extLst>
              <a:ext uri="{FF2B5EF4-FFF2-40B4-BE49-F238E27FC236}">
                <a16:creationId xmlns:a16="http://schemas.microsoft.com/office/drawing/2014/main" id="{B67374A3-0142-2348-8165-FADF3E54E27B}"/>
              </a:ext>
            </a:extLst>
          </p:cNvPr>
          <p:cNvSpPr>
            <a:spLocks noGrp="1"/>
          </p:cNvSpPr>
          <p:nvPr>
            <p:ph sz="quarter" idx="14"/>
          </p:nvPr>
        </p:nvSpPr>
        <p:spPr>
          <a:xfrm>
            <a:off x="640080" y="1737360"/>
            <a:ext cx="10881360" cy="4652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0F4476-0241-CF48-A181-3299BBE4D690}"/>
              </a:ext>
            </a:extLst>
          </p:cNvPr>
          <p:cNvSpPr>
            <a:spLocks noGrp="1"/>
          </p:cNvSpPr>
          <p:nvPr>
            <p:ph type="sldNum" sz="quarter" idx="10"/>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05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04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59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11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6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7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rignt Blue Backgroun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42ECFC5-40B8-5B4D-8D14-AD1887DE91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164775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1088136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3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lumMod val="65000"/>
                    <a:lumOff val="3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4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lumMod val="65000"/>
                    <a:lumOff val="35000"/>
                  </a:schemeClr>
                </a:solidFill>
              </a:defRPr>
            </a:lvl1pPr>
            <a:lvl2pPr>
              <a:lnSpc>
                <a:spcPct val="90000"/>
              </a:lnSpc>
              <a:buClr>
                <a:schemeClr val="accent2"/>
              </a:buClr>
              <a:defRPr sz="1800" baseline="0">
                <a:solidFill>
                  <a:schemeClr val="tx1">
                    <a:lumMod val="65000"/>
                    <a:lumOff val="35000"/>
                  </a:schemeClr>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2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7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y Background">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tx1">
                    <a:lumMod val="65000"/>
                    <a:lumOff val="35000"/>
                  </a:schemeClr>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C6570AF5-31D5-0947-B56D-08F7F8B15D9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lumMod val="65000"/>
                    <a:lumOff val="35000"/>
                  </a:schemeClr>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4C9B58FC-39CC-3141-84E6-5CE560615FEF}"/>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2441F393-EFD8-7A4C-A880-26245DDE28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357715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02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049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31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08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828799"/>
            <a:ext cx="7315200" cy="3840480"/>
          </a:xfrm>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2CF04F6A-8D7F-CA43-A4C3-3974282FD35B}"/>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D34A9D24-0779-544D-8AE3-DBF84ED3618D}"/>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736AEE9-FB91-C04A-819E-7E5D6CF89A8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194925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649-A256-7D48-B6AE-590A1FE2E9B7}"/>
              </a:ext>
            </a:extLst>
          </p:cNvPr>
          <p:cNvSpPr>
            <a:spLocks noGrp="1"/>
          </p:cNvSpPr>
          <p:nvPr>
            <p:ph type="title"/>
          </p:nvPr>
        </p:nvSpPr>
        <p:spPr>
          <a:xfrm>
            <a:off x="640080" y="457200"/>
            <a:ext cx="10881360" cy="91440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10067AB-0FC4-4D43-BC29-3B4041F1E75E}"/>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Tree>
    <p:extLst>
      <p:ext uri="{BB962C8B-B14F-4D97-AF65-F5344CB8AC3E}">
        <p14:creationId xmlns:p14="http://schemas.microsoft.com/office/powerpoint/2010/main" val="10160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tx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09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tx1"/>
                </a:solidFill>
              </a:defRPr>
            </a:lvl1pPr>
            <a:lvl2pPr>
              <a:lnSpc>
                <a:spcPct val="90000"/>
              </a:lnSpc>
              <a:buClr>
                <a:schemeClr val="bg1"/>
              </a:buClr>
              <a:defRPr sz="1800" baseline="0">
                <a:solidFill>
                  <a:schemeClr val="tx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40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733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tx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49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Brignt Blue Background">
    <p:bg>
      <p:bgPr>
        <a:solidFill>
          <a:schemeClr val="accent3"/>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p:spPr>
        <p:txBody>
          <a:bodyPr>
            <a:noAutofit/>
          </a:bodyPr>
          <a:lstStyle>
            <a:lvl1pPr>
              <a:lnSpc>
                <a:spcPct val="100000"/>
              </a:lnSpc>
              <a:defRPr sz="3200" b="1" i="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A7B90AF3-C74D-F547-9441-EDC23A538070}"/>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7" name="Slide Number Placeholder 5">
            <a:extLst>
              <a:ext uri="{FF2B5EF4-FFF2-40B4-BE49-F238E27FC236}">
                <a16:creationId xmlns:a16="http://schemas.microsoft.com/office/drawing/2014/main" id="{68D3F162-054C-A847-B0EB-5A1F25B09EDA}"/>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9E68F6E8-8568-754B-8674-730C6E8E0A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344902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bg1"/>
        </a:solidFill>
        <a:effectLst/>
      </p:bgPr>
    </p:bg>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4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474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79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Title &amp; Content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FC8468-45BA-4974-A42C-CC4569A5B813}"/>
              </a:ext>
            </a:extLst>
          </p:cNvPr>
          <p:cNvSpPr/>
          <p:nvPr userDrawn="1"/>
        </p:nvSpPr>
        <p:spPr>
          <a:xfrm>
            <a:off x="0" y="-1"/>
            <a:ext cx="12192000"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731520"/>
          </a:xfrm>
        </p:spPr>
        <p:txBody>
          <a:bodyPr bIns="0" anchor="t"/>
          <a:lstStyle>
            <a:lvl1pPr>
              <a:defRPr>
                <a:solidFill>
                  <a:schemeClr val="bg1"/>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554480"/>
            <a:ext cx="108813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3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3_Brignt Blue Background">
    <p:bg>
      <p:bgPr>
        <a:solidFill>
          <a:schemeClr val="accent4"/>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ACCB16-F086-C24C-A9DF-6DFFF6D9DED6}"/>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2" name="Slide Number Placeholder 5">
            <a:extLst>
              <a:ext uri="{FF2B5EF4-FFF2-40B4-BE49-F238E27FC236}">
                <a16:creationId xmlns:a16="http://schemas.microsoft.com/office/drawing/2014/main" id="{7AD51ED0-177B-FC40-A856-3379573F6311}"/>
              </a:ext>
            </a:extLst>
          </p:cNvPr>
          <p:cNvSpPr>
            <a:spLocks noGrp="1"/>
          </p:cNvSpPr>
          <p:nvPr>
            <p:ph type="sldNum" sz="quarter" idx="4"/>
          </p:nvPr>
        </p:nvSpPr>
        <p:spPr>
          <a:xfrm>
            <a:off x="155694" y="6536215"/>
            <a:ext cx="160300" cy="153888"/>
          </a:xfrm>
          <a:prstGeom prst="rect">
            <a:avLst/>
          </a:prstGeom>
          <a:noFill/>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5" name="Text Placeholder 4">
            <a:extLst>
              <a:ext uri="{FF2B5EF4-FFF2-40B4-BE49-F238E27FC236}">
                <a16:creationId xmlns:a16="http://schemas.microsoft.com/office/drawing/2014/main" id="{A8DCBA96-DB2A-2646-B1FC-521FE50A2D71}"/>
              </a:ext>
            </a:extLst>
          </p:cNvPr>
          <p:cNvSpPr>
            <a:spLocks noGrp="1"/>
          </p:cNvSpPr>
          <p:nvPr>
            <p:ph type="body" sz="quarter" idx="10"/>
          </p:nvPr>
        </p:nvSpPr>
        <p:spPr>
          <a:xfrm>
            <a:off x="2438400" y="1920240"/>
            <a:ext cx="7315200" cy="3840480"/>
          </a:xfrm>
          <a:solidFill>
            <a:schemeClr val="accent4"/>
          </a:solidFill>
        </p:spPr>
        <p:txBody>
          <a:bodyPr>
            <a:noAutofit/>
          </a:bodyPr>
          <a:lstStyle>
            <a:lvl1pPr>
              <a:lnSpc>
                <a:spcPct val="100000"/>
              </a:lnSpc>
              <a:defRPr sz="3200" b="1" i="0">
                <a:solidFill>
                  <a:schemeClr val="bg1"/>
                </a:solidFill>
                <a:latin typeface="+mn-lt"/>
              </a:defRPr>
            </a:lvl1pPr>
          </a:lstStyle>
          <a:p>
            <a:pPr lvl="0"/>
            <a:r>
              <a:rPr lang="en-US"/>
              <a:t>Click to edit Master text styles</a:t>
            </a:r>
          </a:p>
        </p:txBody>
      </p:sp>
      <p:pic>
        <p:nvPicPr>
          <p:cNvPr id="6" name="Graphic 5">
            <a:extLst>
              <a:ext uri="{FF2B5EF4-FFF2-40B4-BE49-F238E27FC236}">
                <a16:creationId xmlns:a16="http://schemas.microsoft.com/office/drawing/2014/main" id="{B59D10A0-20F0-984C-9E54-CD6D792DBF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1008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9" y="457200"/>
            <a:ext cx="521208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52120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99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lumMod val="50000"/>
                  </a:schemeClr>
                </a:solidFill>
                <a:effectLst/>
                <a:uFillTx/>
                <a:latin typeface="Arial Nova" panose="020B0504020202020204" pitchFamily="34" charset="0"/>
                <a:ea typeface="Helvetica Neue"/>
                <a:cs typeface="Helvetica Neue"/>
                <a:sym typeface="Helvetica Neue"/>
              </a:rPr>
              <a:t>Confidential</a:t>
            </a:r>
          </a:p>
        </p:txBody>
      </p:sp>
      <p:pic>
        <p:nvPicPr>
          <p:cNvPr id="6" name="Graphic 5">
            <a:extLst>
              <a:ext uri="{FF2B5EF4-FFF2-40B4-BE49-F238E27FC236}">
                <a16:creationId xmlns:a16="http://schemas.microsoft.com/office/drawing/2014/main" id="{2E8FDD3C-994C-AA45-957C-B313741F08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8699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accent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FA959A-5524-FD45-9060-A2F7D27DA5C5}"/>
              </a:ext>
            </a:extLst>
          </p:cNvPr>
          <p:cNvSpPr txBox="1"/>
          <p:nvPr userDrawn="1"/>
        </p:nvSpPr>
        <p:spPr>
          <a:xfrm>
            <a:off x="7415784" y="6440708"/>
            <a:ext cx="44348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 2022 Blue Prism Limited. “Blue Prism”, the “Blue Prism” logo and Prism device are either trademarks or registered trademarks of Blue Prism Limited and its affiliates. All Rights Reserved.</a:t>
            </a:r>
          </a:p>
        </p:txBody>
      </p:sp>
      <p:sp>
        <p:nvSpPr>
          <p:cNvPr id="2" name="Slide Number Placeholder 1">
            <a:extLst>
              <a:ext uri="{FF2B5EF4-FFF2-40B4-BE49-F238E27FC236}">
                <a16:creationId xmlns:a16="http://schemas.microsoft.com/office/drawing/2014/main" id="{9075A71C-B2B2-FB4F-BF48-6AC388465CBB}"/>
              </a:ext>
            </a:extLst>
          </p:cNvPr>
          <p:cNvSpPr>
            <a:spLocks noGrp="1"/>
          </p:cNvSpPr>
          <p:nvPr>
            <p:ph type="sldNum" sz="quarter" idx="10"/>
          </p:nvPr>
        </p:nvSpPr>
        <p:spPr/>
        <p:txBody>
          <a:bodyPr/>
          <a:lstStyle>
            <a:lvl1pPr>
              <a:defRPr>
                <a:solidFill>
                  <a:schemeClr val="bg1"/>
                </a:solidFill>
              </a:defRPr>
            </a:lvl1pPr>
          </a:lstStyle>
          <a:p>
            <a:fld id="{4B0EDFBC-7666-BA46-8E94-F83EDA5B5493}" type="slidenum">
              <a:rPr lang="en-US" smtClean="0"/>
              <a:pPr/>
              <a:t>‹#›</a:t>
            </a:fld>
            <a:endParaRPr lang="en-US"/>
          </a:p>
        </p:txBody>
      </p:sp>
      <p:sp>
        <p:nvSpPr>
          <p:cNvPr id="9" name="TextBox 8">
            <a:extLst>
              <a:ext uri="{FF2B5EF4-FFF2-40B4-BE49-F238E27FC236}">
                <a16:creationId xmlns:a16="http://schemas.microsoft.com/office/drawing/2014/main" id="{0DC31793-8848-7F4C-93FF-9F8EC8A3DE34}"/>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1"/>
                </a:solidFill>
                <a:effectLst/>
                <a:uFillTx/>
                <a:latin typeface="Arial Nova" panose="020B0504020202020204" pitchFamily="34" charset="0"/>
                <a:ea typeface="Helvetica Neue"/>
                <a:cs typeface="Helvetica Neue"/>
                <a:sym typeface="Helvetica Neue"/>
              </a:rPr>
              <a:t>Confidential</a:t>
            </a:r>
          </a:p>
        </p:txBody>
      </p:sp>
      <p:pic>
        <p:nvPicPr>
          <p:cNvPr id="7" name="Graphic 6">
            <a:extLst>
              <a:ext uri="{FF2B5EF4-FFF2-40B4-BE49-F238E27FC236}">
                <a16:creationId xmlns:a16="http://schemas.microsoft.com/office/drawing/2014/main" id="{CEC4EE12-6970-B64F-B444-8D8B24FB4C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568" y="2491852"/>
            <a:ext cx="6654865" cy="1303994"/>
          </a:xfrm>
          <a:prstGeom prst="rect">
            <a:avLst/>
          </a:prstGeom>
        </p:spPr>
      </p:pic>
    </p:spTree>
    <p:extLst>
      <p:ext uri="{BB962C8B-B14F-4D97-AF65-F5344CB8AC3E}">
        <p14:creationId xmlns:p14="http://schemas.microsoft.com/office/powerpoint/2010/main" val="121660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3_Style 3 | Headline | Text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407988"/>
            <a:ext cx="9907231" cy="735012"/>
          </a:xfrm>
        </p:spPr>
        <p:txBody>
          <a:bodyPr/>
          <a:lstStyle>
            <a:lvl1pPr>
              <a:defRPr/>
            </a:lvl1pPr>
          </a:lstStyle>
          <a:p>
            <a:r>
              <a:rPr lang="en-US"/>
              <a:t>Style 3 content – Click to edit headline</a:t>
            </a:r>
          </a:p>
        </p:txBody>
      </p:sp>
      <p:sp>
        <p:nvSpPr>
          <p:cNvPr id="3" name="Content Placeholder 2"/>
          <p:cNvSpPr>
            <a:spLocks noGrp="1"/>
          </p:cNvSpPr>
          <p:nvPr>
            <p:ph idx="1"/>
          </p:nvPr>
        </p:nvSpPr>
        <p:spPr>
          <a:xfrm>
            <a:off x="455730" y="1524000"/>
            <a:ext cx="11126671" cy="4602165"/>
          </a:xfrm>
        </p:spPr>
        <p:txBody>
          <a:bodyPr/>
          <a:lstStyle>
            <a:lvl1pPr marL="0" indent="0">
              <a:buNone/>
              <a:defRPr sz="2600">
                <a:solidFill>
                  <a:schemeClr val="tx1"/>
                </a:solidFill>
                <a:latin typeface="Calibri Light" panose="020F0302020204030204" pitchFamily="34" charset="0"/>
                <a:cs typeface="Calibri Light" panose="020F0302020204030204" pitchFamily="34" charset="0"/>
              </a:defRPr>
            </a:lvl1pPr>
            <a:lvl2pPr marL="457200" indent="-228600">
              <a:buClr>
                <a:schemeClr val="bg1">
                  <a:lumMod val="50000"/>
                </a:schemeClr>
              </a:buClr>
              <a:buFont typeface="Arial" panose="020B0604020202020204" pitchFamily="34" charset="0"/>
              <a:buChar char="•"/>
              <a:defRPr sz="2600" baseline="0">
                <a:latin typeface="Calibri Light" panose="020F0302020204030204" pitchFamily="34" charset="0"/>
                <a:cs typeface="Calibri Light" panose="020F0302020204030204" pitchFamily="34" charset="0"/>
              </a:defRPr>
            </a:lvl2pPr>
            <a:lvl3pPr marL="914400">
              <a:buClr>
                <a:schemeClr val="tx2"/>
              </a:buClr>
              <a:defRPr sz="2600">
                <a:latin typeface="Calibri Light" panose="020F0302020204030204" pitchFamily="34" charset="0"/>
                <a:cs typeface="Calibri Light" panose="020F0302020204030204" pitchFamily="34" charset="0"/>
              </a:defRPr>
            </a:lvl3pPr>
            <a:lvl4pPr marL="1371600" indent="-228600">
              <a:buClr>
                <a:schemeClr val="accent4"/>
              </a:buClr>
              <a:buFont typeface="Arial" panose="020B0604020202020204" pitchFamily="34" charset="0"/>
              <a:buChar char="•"/>
              <a:defRPr sz="2600">
                <a:latin typeface="Calibri Light" panose="020F0302020204030204" pitchFamily="34" charset="0"/>
                <a:cs typeface="Calibri Light" panose="020F0302020204030204" pitchFamily="34" charset="0"/>
              </a:defRPr>
            </a:lvl4pPr>
            <a:lvl5pPr marL="1828800" indent="-228600">
              <a:buClr>
                <a:schemeClr val="tx1"/>
              </a:buClr>
              <a:buFont typeface="Arial" panose="020B0604020202020204" pitchFamily="34" charset="0"/>
              <a:buChar char="•"/>
              <a:defRPr sz="260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hasCustomPrompt="1"/>
          </p:nvPr>
        </p:nvSpPr>
        <p:spPr>
          <a:xfrm>
            <a:off x="456405" y="857250"/>
            <a:ext cx="9907906" cy="514350"/>
          </a:xfrm>
        </p:spPr>
        <p:txBody>
          <a:bodyPr>
            <a:noAutofit/>
          </a:bodyPr>
          <a:lstStyle>
            <a:lvl1pPr>
              <a:defRPr sz="2800" baseline="0">
                <a:solidFill>
                  <a:schemeClr val="bg1">
                    <a:lumMod val="50000"/>
                  </a:schemeClr>
                </a:solidFill>
                <a:latin typeface="Calibri Light" panose="020F0302020204030204" pitchFamily="34" charset="0"/>
                <a:cs typeface="Calibri Light" panose="020F0302020204030204" pitchFamily="34" charset="0"/>
              </a:defRPr>
            </a:lvl1pPr>
          </a:lstStyle>
          <a:p>
            <a:pPr lvl="0"/>
            <a:r>
              <a:rPr lang="en-US"/>
              <a:t>Insert subhead text</a:t>
            </a:r>
          </a:p>
        </p:txBody>
      </p:sp>
      <p:sp>
        <p:nvSpPr>
          <p:cNvPr id="5" name="Rectangle 4">
            <a:extLst>
              <a:ext uri="{FF2B5EF4-FFF2-40B4-BE49-F238E27FC236}">
                <a16:creationId xmlns:a16="http://schemas.microsoft.com/office/drawing/2014/main" id="{2A48E840-85B2-46AC-987B-C8817D972A89}"/>
              </a:ext>
            </a:extLst>
          </p:cNvPr>
          <p:cNvSpPr/>
          <p:nvPr userDrawn="1"/>
        </p:nvSpPr>
        <p:spPr>
          <a:xfrm>
            <a:off x="9042546" y="6622895"/>
            <a:ext cx="3151042" cy="246221"/>
          </a:xfrm>
          <a:prstGeom prst="rect">
            <a:avLst/>
          </a:prstGeom>
        </p:spPr>
        <p:txBody>
          <a:bodyPr wrap="none">
            <a:spAutoFit/>
          </a:bodyPr>
          <a:lstStyle/>
          <a:p>
            <a:r>
              <a:rPr lang="en-US" sz="1000">
                <a:latin typeface="Calibri Light" panose="020F0302020204030204" pitchFamily="34" charset="0"/>
                <a:cs typeface="Calibri Light" panose="020F0302020204030204" pitchFamily="34" charset="0"/>
              </a:rPr>
              <a:t>© 2021 SS&amp;C Technologies, Inc. l All Rights Reserved l </a:t>
            </a:r>
            <a:fld id="{4F86CFD6-5546-4882-8496-FB9EFB56A80D}" type="slidenum">
              <a:rPr lang="en-US" sz="1000" smtClean="0">
                <a:latin typeface="Calibri Light" panose="020F0302020204030204" pitchFamily="34" charset="0"/>
                <a:cs typeface="Calibri Light" panose="020F0302020204030204" pitchFamily="34" charset="0"/>
              </a:rPr>
              <a:pPr/>
              <a:t>‹#›</a:t>
            </a:fld>
            <a:endParaRPr lang="en-US" sz="10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19525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Style 3 | Headline | Text Box">
    <p:spTree>
      <p:nvGrpSpPr>
        <p:cNvPr id="1" name=""/>
        <p:cNvGrpSpPr/>
        <p:nvPr/>
      </p:nvGrpSpPr>
      <p:grpSpPr>
        <a:xfrm>
          <a:off x="0" y="0"/>
          <a:ext cx="0" cy="0"/>
          <a:chOff x="0" y="0"/>
          <a:chExt cx="0" cy="0"/>
        </a:xfrm>
      </p:grpSpPr>
      <p:sp>
        <p:nvSpPr>
          <p:cNvPr id="11" name="Rectangle 4"/>
          <p:cNvSpPr/>
          <p:nvPr/>
        </p:nvSpPr>
        <p:spPr>
          <a:xfrm rot="2700000">
            <a:off x="9929823" y="668037"/>
            <a:ext cx="2809775" cy="381237"/>
          </a:xfrm>
          <a:custGeom>
            <a:avLst/>
            <a:gdLst/>
            <a:ahLst/>
            <a:cxnLst/>
            <a:rect l="l" t="t" r="r" b="b"/>
            <a:pathLst>
              <a:path w="2809775" h="381138">
                <a:moveTo>
                  <a:pt x="0" y="381137"/>
                </a:moveTo>
                <a:lnTo>
                  <a:pt x="381138" y="0"/>
                </a:lnTo>
                <a:lnTo>
                  <a:pt x="2428638" y="0"/>
                </a:lnTo>
                <a:lnTo>
                  <a:pt x="2809775" y="381138"/>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4"/>
          <p:cNvSpPr/>
          <p:nvPr/>
        </p:nvSpPr>
        <p:spPr>
          <a:xfrm rot="2700000">
            <a:off x="9867852" y="832775"/>
            <a:ext cx="2800907" cy="184539"/>
          </a:xfrm>
          <a:custGeom>
            <a:avLst/>
            <a:gdLst/>
            <a:ahLst/>
            <a:cxnLst/>
            <a:rect l="l" t="t" r="r" b="b"/>
            <a:pathLst>
              <a:path w="2800907" h="184491">
                <a:moveTo>
                  <a:pt x="184489" y="1"/>
                </a:moveTo>
                <a:lnTo>
                  <a:pt x="2616418" y="0"/>
                </a:lnTo>
                <a:lnTo>
                  <a:pt x="2800907" y="184491"/>
                </a:lnTo>
                <a:lnTo>
                  <a:pt x="0" y="184491"/>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57081" y="407988"/>
            <a:ext cx="4278385" cy="735012"/>
          </a:xfrm>
        </p:spPr>
        <p:txBody>
          <a:bodyPr/>
          <a:lstStyle>
            <a:lvl1pPr>
              <a:defRPr/>
            </a:lvl1pPr>
          </a:lstStyle>
          <a:p>
            <a:r>
              <a:rPr lang="en-US"/>
              <a:t>Style 3 content – Click to edit headline</a:t>
            </a:r>
          </a:p>
        </p:txBody>
      </p:sp>
      <p:sp>
        <p:nvSpPr>
          <p:cNvPr id="3" name="Content Placeholder 2"/>
          <p:cNvSpPr>
            <a:spLocks noGrp="1"/>
          </p:cNvSpPr>
          <p:nvPr>
            <p:ph idx="1"/>
          </p:nvPr>
        </p:nvSpPr>
        <p:spPr>
          <a:xfrm>
            <a:off x="455730" y="1524000"/>
            <a:ext cx="4279736" cy="4602165"/>
          </a:xfrm>
        </p:spPr>
        <p:txBody>
          <a:bodyPr/>
          <a:lstStyle>
            <a:lvl1pPr marL="0" indent="0">
              <a:spcBef>
                <a:spcPts val="1800"/>
              </a:spcBef>
              <a:buNone/>
              <a:defRPr sz="2600">
                <a:solidFill>
                  <a:schemeClr val="tx1"/>
                </a:solidFill>
                <a:latin typeface="Calibri Light" panose="020F0302020204030204" pitchFamily="34" charset="0"/>
                <a:cs typeface="Calibri Light" panose="020F0302020204030204" pitchFamily="34" charset="0"/>
              </a:defRPr>
            </a:lvl1pPr>
            <a:lvl2pPr marL="457200" indent="-228600">
              <a:buClr>
                <a:schemeClr val="bg1">
                  <a:lumMod val="50000"/>
                </a:schemeClr>
              </a:buClr>
              <a:buFont typeface="Arial" panose="020B0604020202020204" pitchFamily="34" charset="0"/>
              <a:buChar char="•"/>
              <a:defRPr sz="2600" baseline="0">
                <a:latin typeface="Calibri Light" panose="020F0302020204030204" pitchFamily="34" charset="0"/>
                <a:cs typeface="Calibri Light" panose="020F0302020204030204" pitchFamily="34" charset="0"/>
              </a:defRPr>
            </a:lvl2pPr>
            <a:lvl3pPr marL="914400">
              <a:buClr>
                <a:schemeClr val="tx2"/>
              </a:buClr>
              <a:defRPr sz="2600">
                <a:latin typeface="Calibri Light" panose="020F0302020204030204" pitchFamily="34" charset="0"/>
                <a:cs typeface="Calibri Light" panose="020F0302020204030204" pitchFamily="34" charset="0"/>
              </a:defRPr>
            </a:lvl3pPr>
            <a:lvl4pPr marL="1371600" indent="-228600">
              <a:buClr>
                <a:schemeClr val="accent4"/>
              </a:buClr>
              <a:buFont typeface="Arial" panose="020B0604020202020204" pitchFamily="34" charset="0"/>
              <a:buChar char="•"/>
              <a:defRPr sz="2600">
                <a:latin typeface="Calibri Light" panose="020F0302020204030204" pitchFamily="34" charset="0"/>
                <a:cs typeface="Calibri Light" panose="020F0302020204030204" pitchFamily="34" charset="0"/>
              </a:defRPr>
            </a:lvl4pPr>
            <a:lvl5pPr marL="1828800" indent="-228600">
              <a:buClr>
                <a:schemeClr val="tx1"/>
              </a:buClr>
              <a:buFont typeface="Arial" panose="020B0604020202020204" pitchFamily="34" charset="0"/>
              <a:buChar char="•"/>
              <a:defRPr sz="2600">
                <a:latin typeface="Calibri Light" panose="020F0302020204030204" pitchFamily="34" charset="0"/>
                <a:cs typeface="Calibri Light" panose="020F0302020204030204" pitchFamily="34" charset="0"/>
              </a:defRPr>
            </a:lvl5pPr>
          </a:lstStyle>
          <a:p>
            <a:pPr lvl="0"/>
            <a:r>
              <a:rPr lang="en-US"/>
              <a:t>Edit Master text styles</a:t>
            </a:r>
          </a:p>
        </p:txBody>
      </p:sp>
      <p:sp>
        <p:nvSpPr>
          <p:cNvPr id="7" name="Rectangle 6"/>
          <p:cNvSpPr/>
          <p:nvPr/>
        </p:nvSpPr>
        <p:spPr>
          <a:xfrm>
            <a:off x="5127492" y="0"/>
            <a:ext cx="706450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544503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spcBef>
                <a:spcPts val="0"/>
              </a:spcBef>
              <a:spcAft>
                <a:spcPts val="0"/>
              </a:spcAft>
              <a:buNone/>
              <a:defRPr lang="en-US" sz="1800" b="0" i="0" kern="1200" cap="none" baseline="0" smtClean="0">
                <a:solidFill>
                  <a:schemeClr val="tx1">
                    <a:lumMod val="65000"/>
                    <a:lumOff val="35000"/>
                  </a:schemeClr>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A69FE23-511C-284F-8CD7-01D5D8CBBD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30670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0BEFB7EC-121E-C14C-8597-15793AF48B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74474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708A5179-C746-564C-A5DE-8261370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20866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tx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tx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1"/>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solidFill>
                <a:latin typeface="Arial Nova" panose="020B0504020202020204" pitchFamily="34" charset="0"/>
              </a:defRPr>
            </a:lvl1pPr>
          </a:lstStyle>
          <a:p>
            <a:fld id="{4B0EDFBC-7666-BA46-8E94-F83EDA5B5493}" type="slidenum">
              <a:rPr lang="en-US" smtClean="0"/>
              <a:pPr/>
              <a:t>‹#›</a:t>
            </a:fld>
            <a:endParaRPr lang="en-US"/>
          </a:p>
        </p:txBody>
      </p:sp>
      <p:pic>
        <p:nvPicPr>
          <p:cNvPr id="11" name="Graphic 10">
            <a:extLst>
              <a:ext uri="{FF2B5EF4-FFF2-40B4-BE49-F238E27FC236}">
                <a16:creationId xmlns:a16="http://schemas.microsoft.com/office/drawing/2014/main" id="{57B21736-8252-844A-B02E-D5BF476217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279190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A8466B-440E-A04C-B901-A39015985ED8}"/>
              </a:ext>
            </a:extLst>
          </p:cNvPr>
          <p:cNvSpPr>
            <a:spLocks noGrp="1"/>
          </p:cNvSpPr>
          <p:nvPr>
            <p:ph type="pic" sz="quarter" idx="10"/>
          </p:nvPr>
        </p:nvSpPr>
        <p:spPr>
          <a:xfrm>
            <a:off x="6083808" y="0"/>
            <a:ext cx="6108192" cy="6858000"/>
          </a:xfrm>
        </p:spPr>
        <p:txBody>
          <a:bodyPr/>
          <a:lstStyle/>
          <a:p>
            <a:r>
              <a:rPr lang="en-US"/>
              <a:t>Click icon to add picture</a:t>
            </a:r>
          </a:p>
        </p:txBody>
      </p:sp>
      <p:sp>
        <p:nvSpPr>
          <p:cNvPr id="10" name="Rectangle 9">
            <a:extLst>
              <a:ext uri="{FF2B5EF4-FFF2-40B4-BE49-F238E27FC236}">
                <a16:creationId xmlns:a16="http://schemas.microsoft.com/office/drawing/2014/main" id="{119521BA-00CD-F140-BB62-62093AE75EED}"/>
              </a:ext>
            </a:extLst>
          </p:cNvPr>
          <p:cNvSpPr/>
          <p:nvPr userDrawn="1"/>
        </p:nvSpPr>
        <p:spPr>
          <a:xfrm>
            <a:off x="0" y="0"/>
            <a:ext cx="6096000" cy="68580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4" name="Title 1">
            <a:extLst>
              <a:ext uri="{FF2B5EF4-FFF2-40B4-BE49-F238E27FC236}">
                <a16:creationId xmlns:a16="http://schemas.microsoft.com/office/drawing/2014/main" id="{B4A29752-FB82-3B4D-B1A0-32110296F971}"/>
              </a:ext>
            </a:extLst>
          </p:cNvPr>
          <p:cNvSpPr>
            <a:spLocks noGrp="1"/>
          </p:cNvSpPr>
          <p:nvPr>
            <p:ph type="ctrTitle"/>
          </p:nvPr>
        </p:nvSpPr>
        <p:spPr>
          <a:xfrm>
            <a:off x="731520" y="873400"/>
            <a:ext cx="4979912" cy="3182213"/>
          </a:xfrm>
          <a:prstGeom prst="rect">
            <a:avLst/>
          </a:prstGeom>
        </p:spPr>
        <p:txBody>
          <a:bodyPr lIns="0" tIns="0" rIns="0" bIns="0" anchor="b">
            <a:noAutofit/>
          </a:bodyPr>
          <a:lstStyle>
            <a:lvl1pPr algn="l">
              <a:lnSpc>
                <a:spcPct val="90000"/>
              </a:lnSpc>
              <a:spcBef>
                <a:spcPts val="600"/>
              </a:spcBef>
              <a:spcAft>
                <a:spcPts val="600"/>
              </a:spcAft>
              <a:defRPr lang="en-US" sz="3999" b="0" i="0" kern="1200" cap="all" baseline="0" dirty="0" smtClean="0">
                <a:solidFill>
                  <a:schemeClr val="bg1"/>
                </a:solidFill>
                <a:latin typeface="Arial Nova" panose="020B0504020202020204" pitchFamily="34" charset="0"/>
                <a:ea typeface="Source Sans Pro" panose="020B0503030403020204" pitchFamily="34" charset="0"/>
                <a:cs typeface="Calibri Light"/>
              </a:defRPr>
            </a:lvl1pPr>
          </a:lstStyle>
          <a:p>
            <a:r>
              <a:rPr lang="en-US"/>
              <a:t>Click to edit Master title style</a:t>
            </a:r>
          </a:p>
        </p:txBody>
      </p:sp>
      <p:sp>
        <p:nvSpPr>
          <p:cNvPr id="25" name="Subtitle 2">
            <a:extLst>
              <a:ext uri="{FF2B5EF4-FFF2-40B4-BE49-F238E27FC236}">
                <a16:creationId xmlns:a16="http://schemas.microsoft.com/office/drawing/2014/main" id="{A0FBF160-493B-AA48-9079-8533D7030ADB}"/>
              </a:ext>
            </a:extLst>
          </p:cNvPr>
          <p:cNvSpPr>
            <a:spLocks noGrp="1"/>
          </p:cNvSpPr>
          <p:nvPr>
            <p:ph type="subTitle" idx="1"/>
          </p:nvPr>
        </p:nvSpPr>
        <p:spPr>
          <a:xfrm>
            <a:off x="731520" y="4297680"/>
            <a:ext cx="4979911" cy="1920240"/>
          </a:xfrm>
        </p:spPr>
        <p:txBody>
          <a:bodyPr lIns="0" tIns="0" rIns="0" bIns="0">
            <a:noAutofit/>
          </a:bodyPr>
          <a:lstStyle>
            <a:lvl1pPr marL="0" indent="0" algn="l">
              <a:lnSpc>
                <a:spcPct val="85000"/>
              </a:lnSpc>
              <a:spcBef>
                <a:spcPts val="0"/>
              </a:spcBef>
              <a:spcAft>
                <a:spcPts val="0"/>
              </a:spcAft>
              <a:buNone/>
              <a:defRPr lang="en-US" sz="1800" b="0" i="0" kern="1200" cap="none" baseline="0" smtClean="0">
                <a:solidFill>
                  <a:schemeClr val="bg1"/>
                </a:solidFill>
                <a:latin typeface="Arial Nova" panose="020B0504020202020204" pitchFamily="34" charset="0"/>
                <a:ea typeface="Source Sans Pro" panose="020B0503030403020204" pitchFamily="34" charset="0"/>
                <a:cs typeface="Calibri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Box 22">
            <a:extLst>
              <a:ext uri="{FF2B5EF4-FFF2-40B4-BE49-F238E27FC236}">
                <a16:creationId xmlns:a16="http://schemas.microsoft.com/office/drawing/2014/main" id="{CC4DBAE3-2589-EC46-BC7C-8C33B77815F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26" name="Slide Number Placeholder 5">
            <a:extLst>
              <a:ext uri="{FF2B5EF4-FFF2-40B4-BE49-F238E27FC236}">
                <a16:creationId xmlns:a16="http://schemas.microsoft.com/office/drawing/2014/main" id="{2CB00985-3D1B-C244-8CD2-FA9D65A61526}"/>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pic>
        <p:nvPicPr>
          <p:cNvPr id="9" name="Graphic 8">
            <a:extLst>
              <a:ext uri="{FF2B5EF4-FFF2-40B4-BE49-F238E27FC236}">
                <a16:creationId xmlns:a16="http://schemas.microsoft.com/office/drawing/2014/main" id="{C37FDED4-2D18-344E-ABEF-2F219A1FE3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29" y="248356"/>
            <a:ext cx="3450231" cy="676059"/>
          </a:xfrm>
          <a:prstGeom prst="rect">
            <a:avLst/>
          </a:prstGeom>
        </p:spPr>
      </p:pic>
    </p:spTree>
    <p:extLst>
      <p:ext uri="{BB962C8B-B14F-4D97-AF65-F5344CB8AC3E}">
        <p14:creationId xmlns:p14="http://schemas.microsoft.com/office/powerpoint/2010/main" val="18909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1088136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3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40079" y="1416247"/>
            <a:ext cx="2507384" cy="2086322"/>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8"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3811976" y="1416247"/>
            <a:ext cx="6685808" cy="208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0746F416-2A6D-4641-9C1B-110780D15901}"/>
              </a:ext>
            </a:extLst>
          </p:cNvPr>
          <p:cNvSpPr>
            <a:spLocks noGrp="1"/>
          </p:cNvSpPr>
          <p:nvPr>
            <p:ph type="body" sz="quarter" idx="14"/>
          </p:nvPr>
        </p:nvSpPr>
        <p:spPr>
          <a:xfrm>
            <a:off x="640078" y="3831120"/>
            <a:ext cx="2507384" cy="2092875"/>
          </a:xfrm>
          <a:solidFill>
            <a:schemeClr val="bg2"/>
          </a:solidFill>
        </p:spPr>
        <p:txBody>
          <a:bodyPr lIns="182880" tIns="182880" rIns="182880" bIns="182880"/>
          <a:lstStyle>
            <a:lvl1pPr>
              <a:defRPr sz="1400" baseline="0">
                <a:solidFill>
                  <a:schemeClr val="tx2"/>
                </a:solidFill>
              </a:defRPr>
            </a:lvl1pPr>
            <a:lvl2pPr>
              <a:defRPr sz="1400" baseline="0">
                <a:solidFill>
                  <a:schemeClr val="tx2"/>
                </a:solidFill>
              </a:defRPr>
            </a:lvl2pPr>
            <a:lvl3pPr>
              <a:defRPr sz="1400" baseline="0">
                <a:solidFill>
                  <a:schemeClr val="tx2"/>
                </a:solidFill>
              </a:defRPr>
            </a:lvl3pPr>
            <a:lvl4pPr>
              <a:defRPr sz="1400" baseline="0">
                <a:solidFill>
                  <a:schemeClr val="tx2"/>
                </a:solidFill>
              </a:defRPr>
            </a:lvl4pPr>
            <a:lvl5pPr>
              <a:defRPr sz="140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5" name="Content Placeholder 14">
            <a:extLst>
              <a:ext uri="{FF2B5EF4-FFF2-40B4-BE49-F238E27FC236}">
                <a16:creationId xmlns:a16="http://schemas.microsoft.com/office/drawing/2014/main" id="{F326B64C-F29E-864A-864F-DE4F232F6637}"/>
              </a:ext>
            </a:extLst>
          </p:cNvPr>
          <p:cNvSpPr>
            <a:spLocks noGrp="1"/>
          </p:cNvSpPr>
          <p:nvPr>
            <p:ph sz="quarter" idx="15"/>
          </p:nvPr>
        </p:nvSpPr>
        <p:spPr>
          <a:xfrm>
            <a:off x="3811588" y="3831120"/>
            <a:ext cx="6686550" cy="2092874"/>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6898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649-A256-7D48-B6AE-590A1FE2E9B7}"/>
              </a:ext>
            </a:extLst>
          </p:cNvPr>
          <p:cNvSpPr>
            <a:spLocks noGrp="1"/>
          </p:cNvSpPr>
          <p:nvPr>
            <p:ph type="title"/>
          </p:nvPr>
        </p:nvSpPr>
        <p:spPr>
          <a:xfrm>
            <a:off x="640080" y="457200"/>
            <a:ext cx="10881360" cy="91440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10067AB-0FC4-4D43-BC29-3B4041F1E75E}"/>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Tree>
    <p:extLst>
      <p:ext uri="{BB962C8B-B14F-4D97-AF65-F5344CB8AC3E}">
        <p14:creationId xmlns:p14="http://schemas.microsoft.com/office/powerpoint/2010/main" val="10160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9" y="457200"/>
            <a:ext cx="521208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640080" y="1371600"/>
            <a:ext cx="52120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99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amp; Content &amp;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8CD795C-A855-4043-BF5C-AC35A383FF95}"/>
              </a:ext>
            </a:extLst>
          </p:cNvPr>
          <p:cNvSpPr>
            <a:spLocks noGrp="1"/>
          </p:cNvSpPr>
          <p:nvPr>
            <p:ph type="pic" sz="quarter" idx="10"/>
          </p:nvPr>
        </p:nvSpPr>
        <p:spPr>
          <a:xfrm>
            <a:off x="640079" y="1416247"/>
            <a:ext cx="2507384" cy="2086322"/>
          </a:xfrm>
        </p:spPr>
        <p:txBody>
          <a:bodyPr/>
          <a:lstStyle/>
          <a:p>
            <a:r>
              <a:rPr lang="en-US"/>
              <a:t>Click icon to add picture</a:t>
            </a: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78"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7" name="Content Placeholder 6">
            <a:extLst>
              <a:ext uri="{FF2B5EF4-FFF2-40B4-BE49-F238E27FC236}">
                <a16:creationId xmlns:a16="http://schemas.microsoft.com/office/drawing/2014/main" id="{25B206EC-0277-40B5-A902-5774A7F778ED}"/>
              </a:ext>
            </a:extLst>
          </p:cNvPr>
          <p:cNvSpPr>
            <a:spLocks noGrp="1"/>
          </p:cNvSpPr>
          <p:nvPr>
            <p:ph sz="quarter" idx="13"/>
          </p:nvPr>
        </p:nvSpPr>
        <p:spPr>
          <a:xfrm>
            <a:off x="3811976" y="1416247"/>
            <a:ext cx="6685808" cy="208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0746F416-2A6D-4641-9C1B-110780D15901}"/>
              </a:ext>
            </a:extLst>
          </p:cNvPr>
          <p:cNvSpPr>
            <a:spLocks noGrp="1"/>
          </p:cNvSpPr>
          <p:nvPr>
            <p:ph type="body" sz="quarter" idx="14"/>
          </p:nvPr>
        </p:nvSpPr>
        <p:spPr>
          <a:xfrm>
            <a:off x="640078" y="3831120"/>
            <a:ext cx="2507384" cy="2092875"/>
          </a:xfrm>
          <a:solidFill>
            <a:schemeClr val="bg2"/>
          </a:solidFill>
        </p:spPr>
        <p:txBody>
          <a:bodyPr lIns="182880" tIns="182880" rIns="182880" bIns="182880"/>
          <a:lstStyle>
            <a:lvl1pPr>
              <a:defRPr sz="1400" baseline="0">
                <a:solidFill>
                  <a:schemeClr val="tx2"/>
                </a:solidFill>
              </a:defRPr>
            </a:lvl1pPr>
            <a:lvl2pPr>
              <a:defRPr sz="1400" baseline="0">
                <a:solidFill>
                  <a:schemeClr val="tx2"/>
                </a:solidFill>
              </a:defRPr>
            </a:lvl2pPr>
            <a:lvl3pPr>
              <a:defRPr sz="1400" baseline="0">
                <a:solidFill>
                  <a:schemeClr val="tx2"/>
                </a:solidFill>
              </a:defRPr>
            </a:lvl3pPr>
            <a:lvl4pPr>
              <a:defRPr sz="1400" baseline="0">
                <a:solidFill>
                  <a:schemeClr val="tx2"/>
                </a:solidFill>
              </a:defRPr>
            </a:lvl4pPr>
            <a:lvl5pPr>
              <a:defRPr sz="140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5" name="Content Placeholder 14">
            <a:extLst>
              <a:ext uri="{FF2B5EF4-FFF2-40B4-BE49-F238E27FC236}">
                <a16:creationId xmlns:a16="http://schemas.microsoft.com/office/drawing/2014/main" id="{F326B64C-F29E-864A-864F-DE4F232F6637}"/>
              </a:ext>
            </a:extLst>
          </p:cNvPr>
          <p:cNvSpPr>
            <a:spLocks noGrp="1"/>
          </p:cNvSpPr>
          <p:nvPr>
            <p:ph sz="quarter" idx="15"/>
          </p:nvPr>
        </p:nvSpPr>
        <p:spPr>
          <a:xfrm>
            <a:off x="3811588" y="3831120"/>
            <a:ext cx="6686550" cy="2092874"/>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6898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914400"/>
          </a:xfrm>
        </p:spPr>
        <p:txBody>
          <a:bodyPr bIns="0"/>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10" name="Content Placeholder 9">
            <a:extLst>
              <a:ext uri="{FF2B5EF4-FFF2-40B4-BE49-F238E27FC236}">
                <a16:creationId xmlns:a16="http://schemas.microsoft.com/office/drawing/2014/main" id="{58D2D4D4-7D3F-4C1D-9CBD-187582378485}"/>
              </a:ext>
            </a:extLst>
          </p:cNvPr>
          <p:cNvSpPr>
            <a:spLocks noGrp="1"/>
          </p:cNvSpPr>
          <p:nvPr>
            <p:ph sz="quarter" idx="14"/>
          </p:nvPr>
        </p:nvSpPr>
        <p:spPr>
          <a:xfrm>
            <a:off x="64008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93D463A-6813-40B0-AC51-DBDF880575C6}"/>
              </a:ext>
            </a:extLst>
          </p:cNvPr>
          <p:cNvSpPr>
            <a:spLocks noGrp="1"/>
          </p:cNvSpPr>
          <p:nvPr>
            <p:ph sz="quarter" idx="15"/>
          </p:nvPr>
        </p:nvSpPr>
        <p:spPr>
          <a:xfrm>
            <a:off x="6217920" y="1371600"/>
            <a:ext cx="530352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96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Subhead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457200"/>
            <a:ext cx="10881360" cy="548640"/>
          </a:xfrm>
        </p:spPr>
        <p:txBody>
          <a:bodyPr bIns="0" anchor="t"/>
          <a:lstStyle/>
          <a:p>
            <a:r>
              <a:rPr lang="en-US"/>
              <a:t>Click to edit Master title style</a:t>
            </a:r>
          </a:p>
        </p:txBody>
      </p:sp>
      <p:sp>
        <p:nvSpPr>
          <p:cNvPr id="4" name="Slide Number Placeholder 3">
            <a:extLst>
              <a:ext uri="{FF2B5EF4-FFF2-40B4-BE49-F238E27FC236}">
                <a16:creationId xmlns:a16="http://schemas.microsoft.com/office/drawing/2014/main" id="{3C9986FB-0691-2847-9866-ECE3B36F431B}"/>
              </a:ext>
            </a:extLst>
          </p:cNvPr>
          <p:cNvSpPr>
            <a:spLocks noGrp="1"/>
          </p:cNvSpPr>
          <p:nvPr>
            <p:ph type="sldNum" sz="quarter" idx="11"/>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Text Placeholder 7">
            <a:extLst>
              <a:ext uri="{FF2B5EF4-FFF2-40B4-BE49-F238E27FC236}">
                <a16:creationId xmlns:a16="http://schemas.microsoft.com/office/drawing/2014/main" id="{351EDF07-E606-BE40-A231-362AA4F17F8D}"/>
              </a:ext>
            </a:extLst>
          </p:cNvPr>
          <p:cNvSpPr>
            <a:spLocks noGrp="1"/>
          </p:cNvSpPr>
          <p:nvPr>
            <p:ph type="body" sz="quarter" idx="13"/>
          </p:nvPr>
        </p:nvSpPr>
        <p:spPr>
          <a:xfrm>
            <a:off x="640080" y="1005840"/>
            <a:ext cx="10881360" cy="548640"/>
          </a:xfrm>
        </p:spPr>
        <p:txBody>
          <a:bodyPr>
            <a:normAutofit/>
          </a:bodyPr>
          <a:lstStyle>
            <a:lvl1pPr>
              <a:lnSpc>
                <a:spcPct val="90000"/>
              </a:lnSpc>
              <a:defRPr sz="2400" b="1">
                <a:solidFill>
                  <a:schemeClr val="accent1"/>
                </a:solidFill>
              </a:defRPr>
            </a:lvl1pPr>
          </a:lstStyle>
          <a:p>
            <a:pPr lvl="0"/>
            <a:r>
              <a:rPr lang="en-US"/>
              <a:t>Click to edit Master text styles</a:t>
            </a:r>
          </a:p>
        </p:txBody>
      </p:sp>
      <p:sp>
        <p:nvSpPr>
          <p:cNvPr id="5" name="Content Placeholder 4">
            <a:extLst>
              <a:ext uri="{FF2B5EF4-FFF2-40B4-BE49-F238E27FC236}">
                <a16:creationId xmlns:a16="http://schemas.microsoft.com/office/drawing/2014/main" id="{B67374A3-0142-2348-8165-FADF3E54E27B}"/>
              </a:ext>
            </a:extLst>
          </p:cNvPr>
          <p:cNvSpPr>
            <a:spLocks noGrp="1"/>
          </p:cNvSpPr>
          <p:nvPr>
            <p:ph sz="quarter" idx="14"/>
          </p:nvPr>
        </p:nvSpPr>
        <p:spPr>
          <a:xfrm>
            <a:off x="640080" y="1737360"/>
            <a:ext cx="10881360" cy="4652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44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0F4476-0241-CF48-A181-3299BBE4D690}"/>
              </a:ext>
            </a:extLst>
          </p:cNvPr>
          <p:cNvSpPr>
            <a:spLocks noGrp="1"/>
          </p:cNvSpPr>
          <p:nvPr>
            <p:ph type="sldNum" sz="quarter" idx="10"/>
          </p:nvPr>
        </p:nvSpPr>
        <p:spPr>
          <a:xfrm>
            <a:off x="155694" y="6536215"/>
            <a:ext cx="160300" cy="153888"/>
          </a:xfrm>
          <a:prstGeom prst="rect">
            <a:avLst/>
          </a:prstGeom>
        </p:spPr>
        <p:txBody>
          <a:bodyPr/>
          <a:lstStyle/>
          <a:p>
            <a:fld id="{4B0EDFBC-7666-BA46-8E94-F83EDA5B5493}" type="slidenum">
              <a:rPr lang="en-US" smtClean="0"/>
              <a:pPr/>
              <a:t>‹#›</a:t>
            </a:fld>
            <a:endParaRPr lang="en-US"/>
          </a:p>
        </p:txBody>
      </p:sp>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53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3143F8-4F34-B149-93E7-EA82498AABDF}"/>
              </a:ext>
            </a:extLst>
          </p:cNvPr>
          <p:cNvSpPr/>
          <p:nvPr userDrawn="1"/>
        </p:nvSpPr>
        <p:spPr>
          <a:xfrm>
            <a:off x="640080" y="0"/>
            <a:ext cx="4572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44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313EA62F-41F2-0C44-A264-0C00292F6CBC}"/>
              </a:ext>
            </a:extLst>
          </p:cNvPr>
          <p:cNvSpPr>
            <a:spLocks noGrp="1"/>
          </p:cNvSpPr>
          <p:nvPr>
            <p:ph type="pic" sz="quarter" idx="10"/>
          </p:nvPr>
        </p:nvSpPr>
        <p:spPr>
          <a:xfrm>
            <a:off x="640080" y="640080"/>
            <a:ext cx="5431536" cy="5577840"/>
          </a:xfrm>
        </p:spPr>
        <p:txBody>
          <a:bodyPr/>
          <a:lstStyle/>
          <a:p>
            <a:r>
              <a:rPr lang="en-US"/>
              <a:t>Click icon to add picture</a:t>
            </a:r>
          </a:p>
        </p:txBody>
      </p:sp>
      <p:sp>
        <p:nvSpPr>
          <p:cNvPr id="8" name="Rectangle 7">
            <a:extLst>
              <a:ext uri="{FF2B5EF4-FFF2-40B4-BE49-F238E27FC236}">
                <a16:creationId xmlns:a16="http://schemas.microsoft.com/office/drawing/2014/main" id="{26E8825E-4076-3D46-AB69-24B86B2B0F9F}"/>
              </a:ext>
            </a:extLst>
          </p:cNvPr>
          <p:cNvSpPr/>
          <p:nvPr userDrawn="1"/>
        </p:nvSpPr>
        <p:spPr>
          <a:xfrm>
            <a:off x="6065520" y="640080"/>
            <a:ext cx="5486400" cy="557784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7D2700BD-3D4D-584D-8A8E-5AD677EDAE96}"/>
              </a:ext>
            </a:extLst>
          </p:cNvPr>
          <p:cNvSpPr>
            <a:spLocks noGrp="1"/>
          </p:cNvSpPr>
          <p:nvPr userDrawn="1">
            <p:ph type="body" idx="1"/>
          </p:nvPr>
        </p:nvSpPr>
        <p:spPr>
          <a:xfrm>
            <a:off x="6522720" y="4114800"/>
            <a:ext cx="4572000" cy="1645920"/>
          </a:xfrm>
        </p:spPr>
        <p:txBody>
          <a:bodyPr>
            <a:normAutofit/>
          </a:bodyPr>
          <a:lstStyle>
            <a:lvl1pPr marL="0" indent="0">
              <a:lnSpc>
                <a:spcPct val="85000"/>
              </a:lnSpc>
              <a:buNone/>
              <a:defRPr lang="en-US" sz="1600" kern="1200" cap="none"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960C20FB-D8B0-8F4F-9E95-1A0A2F8C3DB4}"/>
              </a:ext>
            </a:extLst>
          </p:cNvPr>
          <p:cNvSpPr>
            <a:spLocks noGrp="1"/>
          </p:cNvSpPr>
          <p:nvPr userDrawn="1">
            <p:ph type="title"/>
          </p:nvPr>
        </p:nvSpPr>
        <p:spPr>
          <a:xfrm>
            <a:off x="6522720" y="1188720"/>
            <a:ext cx="4572000" cy="2743200"/>
          </a:xfrm>
          <a:prstGeom prst="rect">
            <a:avLst/>
          </a:prstGeom>
        </p:spPr>
        <p:txBody>
          <a:bodyPr bIns="0" anchor="b"/>
          <a:lstStyle>
            <a:lvl1pPr>
              <a:lnSpc>
                <a:spcPct val="90000"/>
              </a:lnSpc>
              <a:spcBef>
                <a:spcPts val="0"/>
              </a:spcBef>
              <a:spcAft>
                <a:spcPts val="0"/>
              </a:spcAft>
              <a:defRPr lang="en-US" sz="3600" b="0" kern="1200" cap="all" baseline="0" dirty="0" smtClean="0">
                <a:solidFill>
                  <a:schemeClr val="bg1"/>
                </a:solidFill>
                <a:latin typeface="Arial Nova" panose="020B0504020202020204" pitchFamily="34" charset="0"/>
                <a:ea typeface="+mj-ea"/>
                <a:cs typeface="+mj-cs"/>
              </a:defRPr>
            </a:lvl1pPr>
          </a:lstStyle>
          <a:p>
            <a:r>
              <a:rPr lang="en-US"/>
              <a:t>Click to edit Master title style</a:t>
            </a:r>
          </a:p>
        </p:txBody>
      </p:sp>
      <p:sp>
        <p:nvSpPr>
          <p:cNvPr id="4" name="Slide Number Placeholder 3">
            <a:extLst>
              <a:ext uri="{FF2B5EF4-FFF2-40B4-BE49-F238E27FC236}">
                <a16:creationId xmlns:a16="http://schemas.microsoft.com/office/drawing/2014/main" id="{080C8F4D-51E4-A444-8E68-0E8C346FA107}"/>
              </a:ext>
            </a:extLst>
          </p:cNvPr>
          <p:cNvSpPr>
            <a:spLocks noGrp="1"/>
          </p:cNvSpPr>
          <p:nvPr>
            <p:ph type="sldNum" sz="quarter" idx="11"/>
          </p:nvPr>
        </p:nvSpPr>
        <p:spPr/>
        <p:txBody>
          <a:bodyPr/>
          <a:lstStyle/>
          <a:p>
            <a:fld id="{4B0EDFBC-7666-BA46-8E94-F83EDA5B5493}" type="slidenum">
              <a:rPr lang="en-US" smtClean="0"/>
              <a:pPr/>
              <a:t>‹#›</a:t>
            </a:fld>
            <a:endParaRPr lang="en-US"/>
          </a:p>
        </p:txBody>
      </p:sp>
      <p:sp>
        <p:nvSpPr>
          <p:cNvPr id="5" name="Rectangle 4">
            <a:extLst>
              <a:ext uri="{FF2B5EF4-FFF2-40B4-BE49-F238E27FC236}">
                <a16:creationId xmlns:a16="http://schemas.microsoft.com/office/drawing/2014/main" id="{C977052B-80A6-2A4F-BB20-C9205BA07266}"/>
              </a:ext>
            </a:extLst>
          </p:cNvPr>
          <p:cNvSpPr/>
          <p:nvPr userDrawn="1"/>
        </p:nvSpPr>
        <p:spPr>
          <a:xfrm>
            <a:off x="609601" y="0"/>
            <a:ext cx="525136" cy="18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61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384048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640080" y="548640"/>
            <a:ext cx="2834640" cy="1005840"/>
          </a:xfrm>
        </p:spPr>
        <p:txBody>
          <a:bodyPr bIns="0" anchor="t" anchorCtr="0"/>
          <a:lstStyle>
            <a:lvl1pPr>
              <a:lnSpc>
                <a:spcPct val="90000"/>
              </a:lnSpc>
              <a:defRPr sz="2500" baseline="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151D513-545E-0D47-8DA9-FF4D130FAF7E}"/>
              </a:ext>
            </a:extLst>
          </p:cNvPr>
          <p:cNvSpPr>
            <a:spLocks noGrp="1"/>
          </p:cNvSpPr>
          <p:nvPr>
            <p:ph type="body" sz="quarter" idx="12" hasCustomPrompt="1"/>
          </p:nvPr>
        </p:nvSpPr>
        <p:spPr>
          <a:xfrm>
            <a:off x="640080" y="1554480"/>
            <a:ext cx="2834640" cy="4846320"/>
          </a:xfrm>
        </p:spPr>
        <p:txBody>
          <a:bodyPr/>
          <a:lstStyle>
            <a:lvl1pPr>
              <a:lnSpc>
                <a:spcPct val="90000"/>
              </a:lnSpc>
              <a:defRPr sz="1800" baseline="0">
                <a:solidFill>
                  <a:schemeClr val="bg1"/>
                </a:solidFill>
              </a:defRPr>
            </a:lvl1pPr>
            <a:lvl2pPr>
              <a:lnSpc>
                <a:spcPct val="90000"/>
              </a:lnSpc>
              <a:buClr>
                <a:schemeClr val="bg1"/>
              </a:buClr>
              <a:defRPr sz="1800" baseline="0">
                <a:solidFill>
                  <a:schemeClr val="bg1"/>
                </a:solidFill>
              </a:defRPr>
            </a:lvl2pPr>
            <a:lvl3pPr marL="850900" indent="-393700">
              <a:tabLst/>
              <a:defRPr>
                <a:solidFill>
                  <a:schemeClr val="bg1"/>
                </a:solidFill>
              </a:defRPr>
            </a:lvl3pPr>
            <a:lvl4pPr>
              <a:defRPr>
                <a:solidFill>
                  <a:schemeClr val="bg1"/>
                </a:solidFill>
              </a:defRPr>
            </a:lvl4pPr>
            <a:lvl5pPr>
              <a:defRPr>
                <a:solidFill>
                  <a:schemeClr val="bg1"/>
                </a:solidFill>
              </a:defRPr>
            </a:lvl5pPr>
          </a:lstStyle>
          <a:p>
            <a:pPr lvl="0"/>
            <a:r>
              <a:rPr lang="en-US"/>
              <a:t>Click to edit Master </a:t>
            </a:r>
            <a:br>
              <a:rPr lang="en-US"/>
            </a:br>
            <a:r>
              <a:rPr lang="en-US"/>
              <a:t>text styles</a:t>
            </a:r>
          </a:p>
          <a:p>
            <a:pPr lvl="1"/>
            <a:r>
              <a:rPr lang="en-US"/>
              <a:t>Second level</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4217437" y="1554480"/>
            <a:ext cx="7334483"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01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lor Bar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B9B741-08AA-5046-BF6B-F1AAB4DAA2BD}"/>
              </a:ext>
            </a:extLst>
          </p:cNvPr>
          <p:cNvSpPr/>
          <p:nvPr userDrawn="1"/>
        </p:nvSpPr>
        <p:spPr>
          <a:xfrm>
            <a:off x="0" y="0"/>
            <a:ext cx="2030400" cy="6858000"/>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320"/>
              </a:spcBef>
            </a:pPr>
            <a:endParaRPr lang="en-US" sz="2400" b="0" i="0" err="1">
              <a:solidFill>
                <a:schemeClr val="bg1"/>
              </a:solidFill>
              <a:latin typeface="Arial Nova" panose="020B0504020202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FB4C00D8-3841-E443-8714-7E4B29EA6C49}"/>
              </a:ext>
            </a:extLst>
          </p:cNvPr>
          <p:cNvSpPr>
            <a:spLocks noGrp="1"/>
          </p:cNvSpPr>
          <p:nvPr>
            <p:ph type="title"/>
          </p:nvPr>
        </p:nvSpPr>
        <p:spPr>
          <a:xfrm>
            <a:off x="2548219" y="548640"/>
            <a:ext cx="8134295" cy="1005840"/>
          </a:xfrm>
        </p:spPr>
        <p:txBody>
          <a:bodyPr bIns="0" anchor="t" anchorCtr="0"/>
          <a:lstStyle>
            <a:lvl1pPr>
              <a:lnSpc>
                <a:spcPct val="90000"/>
              </a:lnSpc>
              <a:defRPr sz="3200" baseline="0">
                <a:solidFill>
                  <a:schemeClr val="tx1"/>
                </a:solidFill>
              </a:defRPr>
            </a:lvl1pPr>
          </a:lstStyle>
          <a:p>
            <a:r>
              <a:rPr lang="en-US"/>
              <a:t>Click to edit Master title style</a:t>
            </a:r>
          </a:p>
        </p:txBody>
      </p:sp>
      <p:sp>
        <p:nvSpPr>
          <p:cNvPr id="11" name="TextBox 10">
            <a:extLst>
              <a:ext uri="{FF2B5EF4-FFF2-40B4-BE49-F238E27FC236}">
                <a16:creationId xmlns:a16="http://schemas.microsoft.com/office/drawing/2014/main" id="{0273EB2F-ACD1-A041-A1AC-6232FD62B2CE}"/>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bg2"/>
                </a:solidFill>
                <a:effectLst/>
                <a:uFillTx/>
                <a:latin typeface="Arial Nova" panose="020B0504020202020204" pitchFamily="34" charset="0"/>
                <a:ea typeface="Helvetica Neue"/>
                <a:cs typeface="Helvetica Neue"/>
                <a:sym typeface="Helvetica Neue"/>
              </a:rPr>
              <a:t>Confidential</a:t>
            </a:r>
          </a:p>
        </p:txBody>
      </p:sp>
      <p:sp>
        <p:nvSpPr>
          <p:cNvPr id="12" name="Slide Number Placeholder 5">
            <a:extLst>
              <a:ext uri="{FF2B5EF4-FFF2-40B4-BE49-F238E27FC236}">
                <a16:creationId xmlns:a16="http://schemas.microsoft.com/office/drawing/2014/main" id="{B626B817-D063-F146-879F-8E47B01B12A3}"/>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bg2"/>
                </a:solidFill>
                <a:latin typeface="Arial Nova" panose="020B0504020202020204" pitchFamily="34" charset="0"/>
              </a:defRPr>
            </a:lvl1pPr>
          </a:lstStyle>
          <a:p>
            <a:fld id="{4B0EDFBC-7666-BA46-8E94-F83EDA5B5493}" type="slidenum">
              <a:rPr lang="en-US" smtClean="0"/>
              <a:pPr/>
              <a:t>‹#›</a:t>
            </a:fld>
            <a:endParaRPr lang="en-US"/>
          </a:p>
        </p:txBody>
      </p:sp>
      <p:sp>
        <p:nvSpPr>
          <p:cNvPr id="4" name="Content Placeholder 3">
            <a:extLst>
              <a:ext uri="{FF2B5EF4-FFF2-40B4-BE49-F238E27FC236}">
                <a16:creationId xmlns:a16="http://schemas.microsoft.com/office/drawing/2014/main" id="{83877220-9F10-7A4B-ABE7-6967DE135B38}"/>
              </a:ext>
            </a:extLst>
          </p:cNvPr>
          <p:cNvSpPr>
            <a:spLocks noGrp="1"/>
          </p:cNvSpPr>
          <p:nvPr>
            <p:ph sz="quarter" idx="13"/>
          </p:nvPr>
        </p:nvSpPr>
        <p:spPr>
          <a:xfrm>
            <a:off x="2548218" y="1554480"/>
            <a:ext cx="8134296"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2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image" Target="../media/image1.png"/><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theme" Target="../theme/theme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image" Target="../media/image2.svg"/><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9" Type="http://schemas.openxmlformats.org/officeDocument/2006/relationships/slideLayout" Target="../slideLayouts/slideLayout120.xml"/><Relationship Id="rId21" Type="http://schemas.openxmlformats.org/officeDocument/2006/relationships/slideLayout" Target="../slideLayouts/slideLayout102.xml"/><Relationship Id="rId34" Type="http://schemas.openxmlformats.org/officeDocument/2006/relationships/slideLayout" Target="../slideLayouts/slideLayout115.xml"/><Relationship Id="rId42" Type="http://schemas.openxmlformats.org/officeDocument/2006/relationships/slideLayout" Target="../slideLayouts/slideLayout123.xml"/><Relationship Id="rId47" Type="http://schemas.openxmlformats.org/officeDocument/2006/relationships/slideLayout" Target="../slideLayouts/slideLayout128.xml"/><Relationship Id="rId50" Type="http://schemas.openxmlformats.org/officeDocument/2006/relationships/theme" Target="../theme/theme3.xml"/><Relationship Id="rId7" Type="http://schemas.openxmlformats.org/officeDocument/2006/relationships/slideLayout" Target="../slideLayouts/slideLayout8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9" Type="http://schemas.openxmlformats.org/officeDocument/2006/relationships/slideLayout" Target="../slideLayouts/slideLayout110.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37" Type="http://schemas.openxmlformats.org/officeDocument/2006/relationships/slideLayout" Target="../slideLayouts/slideLayout118.xml"/><Relationship Id="rId40" Type="http://schemas.openxmlformats.org/officeDocument/2006/relationships/slideLayout" Target="../slideLayouts/slideLayout121.xml"/><Relationship Id="rId45" Type="http://schemas.openxmlformats.org/officeDocument/2006/relationships/slideLayout" Target="../slideLayouts/slideLayout126.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36" Type="http://schemas.openxmlformats.org/officeDocument/2006/relationships/slideLayout" Target="../slideLayouts/slideLayout117.xml"/><Relationship Id="rId49" Type="http://schemas.openxmlformats.org/officeDocument/2006/relationships/slideLayout" Target="../slideLayouts/slideLayout130.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4" Type="http://schemas.openxmlformats.org/officeDocument/2006/relationships/slideLayout" Target="../slideLayouts/slideLayout125.xml"/><Relationship Id="rId52" Type="http://schemas.openxmlformats.org/officeDocument/2006/relationships/image" Target="../media/image2.svg"/><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35" Type="http://schemas.openxmlformats.org/officeDocument/2006/relationships/slideLayout" Target="../slideLayouts/slideLayout116.xml"/><Relationship Id="rId43" Type="http://schemas.openxmlformats.org/officeDocument/2006/relationships/slideLayout" Target="../slideLayouts/slideLayout124.xml"/><Relationship Id="rId48" Type="http://schemas.openxmlformats.org/officeDocument/2006/relationships/slideLayout" Target="../slideLayouts/slideLayout129.xml"/><Relationship Id="rId8" Type="http://schemas.openxmlformats.org/officeDocument/2006/relationships/slideLayout" Target="../slideLayouts/slideLayout89.xml"/><Relationship Id="rId51" Type="http://schemas.openxmlformats.org/officeDocument/2006/relationships/image" Target="../media/image1.png"/><Relationship Id="rId3" Type="http://schemas.openxmlformats.org/officeDocument/2006/relationships/slideLayout" Target="../slideLayouts/slideLayout84.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slideLayout" Target="../slideLayouts/slideLayout114.xml"/><Relationship Id="rId38" Type="http://schemas.openxmlformats.org/officeDocument/2006/relationships/slideLayout" Target="../slideLayouts/slideLayout119.xml"/><Relationship Id="rId46" Type="http://schemas.openxmlformats.org/officeDocument/2006/relationships/slideLayout" Target="../slideLayouts/slideLayout127.xml"/><Relationship Id="rId20" Type="http://schemas.openxmlformats.org/officeDocument/2006/relationships/slideLayout" Target="../slideLayouts/slideLayout101.xml"/><Relationship Id="rId41" Type="http://schemas.openxmlformats.org/officeDocument/2006/relationships/slideLayout" Target="../slideLayouts/slideLayout122.xml"/><Relationship Id="rId1" Type="http://schemas.openxmlformats.org/officeDocument/2006/relationships/slideLayout" Target="../slideLayouts/slideLayout82.xml"/><Relationship Id="rId6" Type="http://schemas.openxmlformats.org/officeDocument/2006/relationships/slideLayout" Target="../slideLayouts/slideLayout8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9" Type="http://schemas.openxmlformats.org/officeDocument/2006/relationships/slideLayout" Target="../slideLayouts/slideLayout169.xml"/><Relationship Id="rId21" Type="http://schemas.openxmlformats.org/officeDocument/2006/relationships/slideLayout" Target="../slideLayouts/slideLayout151.xml"/><Relationship Id="rId34" Type="http://schemas.openxmlformats.org/officeDocument/2006/relationships/slideLayout" Target="../slideLayouts/slideLayout164.xml"/><Relationship Id="rId42" Type="http://schemas.openxmlformats.org/officeDocument/2006/relationships/slideLayout" Target="../slideLayouts/slideLayout172.xml"/><Relationship Id="rId7" Type="http://schemas.openxmlformats.org/officeDocument/2006/relationships/slideLayout" Target="../slideLayouts/slideLayout13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9" Type="http://schemas.openxmlformats.org/officeDocument/2006/relationships/slideLayout" Target="../slideLayouts/slideLayout159.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32" Type="http://schemas.openxmlformats.org/officeDocument/2006/relationships/slideLayout" Target="../slideLayouts/slideLayout162.xml"/><Relationship Id="rId37" Type="http://schemas.openxmlformats.org/officeDocument/2006/relationships/slideLayout" Target="../slideLayouts/slideLayout167.xml"/><Relationship Id="rId40" Type="http://schemas.openxmlformats.org/officeDocument/2006/relationships/slideLayout" Target="../slideLayouts/slideLayout170.xml"/><Relationship Id="rId45" Type="http://schemas.openxmlformats.org/officeDocument/2006/relationships/image" Target="../media/image1.png"/><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36" Type="http://schemas.openxmlformats.org/officeDocument/2006/relationships/slideLayout" Target="../slideLayouts/slideLayout166.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31" Type="http://schemas.openxmlformats.org/officeDocument/2006/relationships/slideLayout" Target="../slideLayouts/slideLayout161.xml"/><Relationship Id="rId44" Type="http://schemas.openxmlformats.org/officeDocument/2006/relationships/theme" Target="../theme/theme4.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slideLayout" Target="../slideLayouts/slideLayout160.xml"/><Relationship Id="rId35" Type="http://schemas.openxmlformats.org/officeDocument/2006/relationships/slideLayout" Target="../slideLayouts/slideLayout165.xml"/><Relationship Id="rId43" Type="http://schemas.openxmlformats.org/officeDocument/2006/relationships/slideLayout" Target="../slideLayouts/slideLayout173.xml"/><Relationship Id="rId8" Type="http://schemas.openxmlformats.org/officeDocument/2006/relationships/slideLayout" Target="../slideLayouts/slideLayout138.xml"/><Relationship Id="rId3" Type="http://schemas.openxmlformats.org/officeDocument/2006/relationships/slideLayout" Target="../slideLayouts/slideLayout133.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33" Type="http://schemas.openxmlformats.org/officeDocument/2006/relationships/slideLayout" Target="../slideLayouts/slideLayout163.xml"/><Relationship Id="rId38" Type="http://schemas.openxmlformats.org/officeDocument/2006/relationships/slideLayout" Target="../slideLayouts/slideLayout168.xml"/><Relationship Id="rId46" Type="http://schemas.openxmlformats.org/officeDocument/2006/relationships/image" Target="../media/image2.svg"/><Relationship Id="rId20" Type="http://schemas.openxmlformats.org/officeDocument/2006/relationships/slideLayout" Target="../slideLayouts/slideLayout150.xml"/><Relationship Id="rId41" Type="http://schemas.openxmlformats.org/officeDocument/2006/relationships/slideLayout" Target="../slideLayouts/slideLayout1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2B2722D-739C-9E4C-BFBC-FF309635ECA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3" name="Text Placeholder 2">
            <a:extLst>
              <a:ext uri="{FF2B5EF4-FFF2-40B4-BE49-F238E27FC236}">
                <a16:creationId xmlns:a16="http://schemas.microsoft.com/office/drawing/2014/main" id="{913C51E2-6C0D-204F-BD5F-6496BD80F93B}"/>
              </a:ext>
            </a:extLst>
          </p:cNvPr>
          <p:cNvSpPr>
            <a:spLocks noGrp="1"/>
          </p:cNvSpPr>
          <p:nvPr>
            <p:ph type="body" idx="1"/>
          </p:nvPr>
        </p:nvSpPr>
        <p:spPr>
          <a:xfrm>
            <a:off x="640080" y="1371600"/>
            <a:ext cx="10881360"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F3BBF29-8765-8A4B-8AAA-ED71D599372F}"/>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16" name="Title Placeholder 15">
            <a:extLst>
              <a:ext uri="{FF2B5EF4-FFF2-40B4-BE49-F238E27FC236}">
                <a16:creationId xmlns:a16="http://schemas.microsoft.com/office/drawing/2014/main" id="{65559CAE-713A-AF45-B24B-CABD78CFD116}"/>
              </a:ext>
            </a:extLst>
          </p:cNvPr>
          <p:cNvSpPr>
            <a:spLocks noGrp="1"/>
          </p:cNvSpPr>
          <p:nvPr>
            <p:ph type="title"/>
          </p:nvPr>
        </p:nvSpPr>
        <p:spPr>
          <a:xfrm>
            <a:off x="640080" y="457200"/>
            <a:ext cx="10881360" cy="914400"/>
          </a:xfrm>
          <a:prstGeom prst="rect">
            <a:avLst/>
          </a:prstGeom>
        </p:spPr>
        <p:txBody>
          <a:bodyPr vert="horz" lIns="0" tIns="0" rIns="0" bIns="45720" rtlCol="0" anchor="t">
            <a:noAutofit/>
          </a:bodyPr>
          <a:lstStyle/>
          <a:p>
            <a:r>
              <a:rPr lang="en-US"/>
              <a:t>Click to edit Master title style</a:t>
            </a:r>
          </a:p>
        </p:txBody>
      </p:sp>
      <p:sp>
        <p:nvSpPr>
          <p:cNvPr id="34" name="Rectangle 33">
            <a:extLst>
              <a:ext uri="{FF2B5EF4-FFF2-40B4-BE49-F238E27FC236}">
                <a16:creationId xmlns:a16="http://schemas.microsoft.com/office/drawing/2014/main" id="{E409D699-45CF-4873-BF0F-014DE08F4E40}"/>
              </a:ext>
            </a:extLst>
          </p:cNvPr>
          <p:cNvSpPr/>
          <p:nvPr userDrawn="1"/>
        </p:nvSpPr>
        <p:spPr>
          <a:xfrm>
            <a:off x="640080" y="0"/>
            <a:ext cx="4572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77C46FF-17EC-A541-8620-A0FB2A401FF2}"/>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513736072"/>
      </p:ext>
    </p:extLst>
  </p:cSld>
  <p:clrMap bg1="lt1" tx1="dk1" bg2="lt2" tx2="dk2" accent1="accent1" accent2="accent2" accent3="accent3" accent4="accent4" accent5="accent5" accent6="accent6" hlink="hlink" folHlink="folHlink"/>
  <p:sldLayoutIdLst>
    <p:sldLayoutId id="2147483741" r:id="rId1"/>
    <p:sldLayoutId id="2147483731" r:id="rId2"/>
    <p:sldLayoutId id="2147483756" r:id="rId3"/>
    <p:sldLayoutId id="2147483757" r:id="rId4"/>
    <p:sldLayoutId id="2147483758" r:id="rId5"/>
    <p:sldLayoutId id="2147483701" r:id="rId6"/>
    <p:sldLayoutId id="2147483672" r:id="rId7"/>
    <p:sldLayoutId id="2147483734" r:id="rId8"/>
    <p:sldLayoutId id="2147483770" r:id="rId9"/>
    <p:sldLayoutId id="2147483700" r:id="rId10"/>
    <p:sldLayoutId id="2147483733" r:id="rId11"/>
    <p:sldLayoutId id="2147483732" r:id="rId12"/>
    <p:sldLayoutId id="2147483762" r:id="rId13"/>
    <p:sldLayoutId id="2147483716" r:id="rId14"/>
    <p:sldLayoutId id="2147483675" r:id="rId15"/>
    <p:sldLayoutId id="2147483755" r:id="rId16"/>
    <p:sldLayoutId id="2147483715" r:id="rId17"/>
    <p:sldLayoutId id="2147483686" r:id="rId18"/>
    <p:sldLayoutId id="2147483768" r:id="rId19"/>
    <p:sldLayoutId id="2147483764" r:id="rId20"/>
    <p:sldLayoutId id="2147483766" r:id="rId21"/>
    <p:sldLayoutId id="2147483769" r:id="rId22"/>
    <p:sldLayoutId id="2147483767" r:id="rId23"/>
    <p:sldLayoutId id="2147483746" r:id="rId24"/>
    <p:sldLayoutId id="2147483752" r:id="rId25"/>
    <p:sldLayoutId id="2147483759" r:id="rId26"/>
    <p:sldLayoutId id="2147483749" r:id="rId27"/>
    <p:sldLayoutId id="2147483737" r:id="rId28"/>
    <p:sldLayoutId id="2147483747" r:id="rId29"/>
    <p:sldLayoutId id="2147483753" r:id="rId30"/>
    <p:sldLayoutId id="2147483760" r:id="rId31"/>
    <p:sldLayoutId id="2147483750" r:id="rId32"/>
    <p:sldLayoutId id="2147483738" r:id="rId33"/>
    <p:sldLayoutId id="2147483748" r:id="rId34"/>
    <p:sldLayoutId id="2147483754" r:id="rId35"/>
    <p:sldLayoutId id="2147483761" r:id="rId36"/>
    <p:sldLayoutId id="2147483751" r:id="rId37"/>
    <p:sldLayoutId id="2147483745" r:id="rId38"/>
    <p:sldLayoutId id="2147483739" r:id="rId39"/>
    <p:sldLayoutId id="2147483763" r:id="rId40"/>
    <p:sldLayoutId id="2147483812"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Arial Nova" panose="020B0504020202020204" pitchFamily="34" charset="0"/>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2000" kern="1200">
          <a:solidFill>
            <a:schemeClr val="tx1">
              <a:lumMod val="65000"/>
              <a:lumOff val="35000"/>
            </a:schemeClr>
          </a:solidFill>
          <a:latin typeface="Arial Nova" panose="020B0504020202020204" pitchFamily="34" charset="0"/>
          <a:ea typeface="+mn-ea"/>
          <a:cs typeface="+mn-cs"/>
        </a:defRPr>
      </a:lvl1pPr>
      <a:lvl2pPr marL="274320" indent="-274320" algn="l" defTabSz="914400" rtl="0" eaLnBrk="1" latinLnBrk="0" hangingPunct="1">
        <a:lnSpc>
          <a:spcPct val="100000"/>
        </a:lnSpc>
        <a:spcBef>
          <a:spcPts val="600"/>
        </a:spcBef>
        <a:spcAft>
          <a:spcPts val="600"/>
        </a:spcAft>
        <a:buClr>
          <a:schemeClr val="accent2"/>
        </a:buClr>
        <a:buSzPct val="100000"/>
        <a:buFont typeface="System Font Regular"/>
        <a:buChar char="●"/>
        <a:tabLst/>
        <a:defRPr sz="2000" kern="1200">
          <a:solidFill>
            <a:schemeClr val="tx1">
              <a:lumMod val="65000"/>
              <a:lumOff val="35000"/>
            </a:schemeClr>
          </a:solidFill>
          <a:latin typeface="Arial Nova" panose="020B0504020202020204" pitchFamily="34" charset="0"/>
          <a:ea typeface="+mn-ea"/>
          <a:cs typeface="+mn-cs"/>
        </a:defRPr>
      </a:lvl2pPr>
      <a:lvl3pPr marL="548640" indent="-274320" algn="l" defTabSz="914400" rtl="0" eaLnBrk="1" latinLnBrk="0" hangingPunct="1">
        <a:lnSpc>
          <a:spcPct val="100000"/>
        </a:lnSpc>
        <a:spcBef>
          <a:spcPts val="600"/>
        </a:spcBef>
        <a:spcAft>
          <a:spcPts val="600"/>
        </a:spcAft>
        <a:buClr>
          <a:schemeClr val="accent2"/>
        </a:buClr>
        <a:buFont typeface="Arial" panose="020B0604020202020204" pitchFamily="34" charset="0"/>
        <a:buChar char="●"/>
        <a:tabLst/>
        <a:defRPr sz="1800" kern="1200">
          <a:solidFill>
            <a:schemeClr val="tx1">
              <a:lumMod val="65000"/>
              <a:lumOff val="35000"/>
            </a:schemeClr>
          </a:solidFill>
          <a:latin typeface="Arial Nova" panose="020B0504020202020204" pitchFamily="34" charset="0"/>
          <a:ea typeface="+mn-ea"/>
          <a:cs typeface="+mn-cs"/>
        </a:defRPr>
      </a:lvl3pPr>
      <a:lvl4pPr marL="82296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4pPr>
      <a:lvl5pPr marL="109728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orient="horz" pos="42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2B2722D-739C-9E4C-BFBC-FF309635ECA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3" name="Text Placeholder 2">
            <a:extLst>
              <a:ext uri="{FF2B5EF4-FFF2-40B4-BE49-F238E27FC236}">
                <a16:creationId xmlns:a16="http://schemas.microsoft.com/office/drawing/2014/main" id="{913C51E2-6C0D-204F-BD5F-6496BD80F93B}"/>
              </a:ext>
            </a:extLst>
          </p:cNvPr>
          <p:cNvSpPr>
            <a:spLocks noGrp="1"/>
          </p:cNvSpPr>
          <p:nvPr>
            <p:ph type="body" idx="1"/>
          </p:nvPr>
        </p:nvSpPr>
        <p:spPr>
          <a:xfrm>
            <a:off x="640080" y="1371600"/>
            <a:ext cx="10881360"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F3BBF29-8765-8A4B-8AAA-ED71D599372F}"/>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16" name="Title Placeholder 15">
            <a:extLst>
              <a:ext uri="{FF2B5EF4-FFF2-40B4-BE49-F238E27FC236}">
                <a16:creationId xmlns:a16="http://schemas.microsoft.com/office/drawing/2014/main" id="{65559CAE-713A-AF45-B24B-CABD78CFD116}"/>
              </a:ext>
            </a:extLst>
          </p:cNvPr>
          <p:cNvSpPr>
            <a:spLocks noGrp="1"/>
          </p:cNvSpPr>
          <p:nvPr>
            <p:ph type="title"/>
          </p:nvPr>
        </p:nvSpPr>
        <p:spPr>
          <a:xfrm>
            <a:off x="640080" y="457200"/>
            <a:ext cx="10881360" cy="914400"/>
          </a:xfrm>
          <a:prstGeom prst="rect">
            <a:avLst/>
          </a:prstGeom>
        </p:spPr>
        <p:txBody>
          <a:bodyPr vert="horz" lIns="0" tIns="0" rIns="0" bIns="45720" rtlCol="0" anchor="t">
            <a:noAutofit/>
          </a:bodyPr>
          <a:lstStyle/>
          <a:p>
            <a:r>
              <a:rPr lang="en-US"/>
              <a:t>Click to edit Master title style</a:t>
            </a:r>
          </a:p>
        </p:txBody>
      </p:sp>
      <p:sp>
        <p:nvSpPr>
          <p:cNvPr id="34" name="Rectangle 33">
            <a:extLst>
              <a:ext uri="{FF2B5EF4-FFF2-40B4-BE49-F238E27FC236}">
                <a16:creationId xmlns:a16="http://schemas.microsoft.com/office/drawing/2014/main" id="{E409D699-45CF-4873-BF0F-014DE08F4E40}"/>
              </a:ext>
            </a:extLst>
          </p:cNvPr>
          <p:cNvSpPr/>
          <p:nvPr userDrawn="1"/>
        </p:nvSpPr>
        <p:spPr>
          <a:xfrm>
            <a:off x="640080" y="0"/>
            <a:ext cx="4572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77C46FF-17EC-A541-8620-A0FB2A401FF2}"/>
              </a:ext>
            </a:extLst>
          </p:cNvPr>
          <p:cNvPicPr>
            <a:picLocks noChangeAspect="1"/>
          </p:cNvPicPr>
          <p:nvPr userDrawn="1"/>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313955716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 id="2147483793" r:id="rId22"/>
    <p:sldLayoutId id="2147483794" r:id="rId23"/>
    <p:sldLayoutId id="2147483795" r:id="rId24"/>
    <p:sldLayoutId id="2147483796" r:id="rId25"/>
    <p:sldLayoutId id="2147483797" r:id="rId26"/>
    <p:sldLayoutId id="2147483798" r:id="rId27"/>
    <p:sldLayoutId id="2147483799" r:id="rId28"/>
    <p:sldLayoutId id="2147483800" r:id="rId29"/>
    <p:sldLayoutId id="2147483801" r:id="rId30"/>
    <p:sldLayoutId id="2147483802" r:id="rId31"/>
    <p:sldLayoutId id="2147483803" r:id="rId32"/>
    <p:sldLayoutId id="2147483804" r:id="rId33"/>
    <p:sldLayoutId id="2147483805" r:id="rId34"/>
    <p:sldLayoutId id="2147483806" r:id="rId35"/>
    <p:sldLayoutId id="2147483807" r:id="rId36"/>
    <p:sldLayoutId id="2147483808" r:id="rId37"/>
    <p:sldLayoutId id="2147483809" r:id="rId38"/>
    <p:sldLayoutId id="2147483810" r:id="rId39"/>
    <p:sldLayoutId id="214748381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Arial Nova" panose="020B0504020202020204" pitchFamily="34" charset="0"/>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2000" kern="1200">
          <a:solidFill>
            <a:schemeClr val="tx1">
              <a:lumMod val="65000"/>
              <a:lumOff val="35000"/>
            </a:schemeClr>
          </a:solidFill>
          <a:latin typeface="Arial Nova" panose="020B0504020202020204" pitchFamily="34" charset="0"/>
          <a:ea typeface="+mn-ea"/>
          <a:cs typeface="+mn-cs"/>
        </a:defRPr>
      </a:lvl1pPr>
      <a:lvl2pPr marL="274320" indent="-274320" algn="l" defTabSz="914400" rtl="0" eaLnBrk="1" latinLnBrk="0" hangingPunct="1">
        <a:lnSpc>
          <a:spcPct val="100000"/>
        </a:lnSpc>
        <a:spcBef>
          <a:spcPts val="600"/>
        </a:spcBef>
        <a:spcAft>
          <a:spcPts val="600"/>
        </a:spcAft>
        <a:buClr>
          <a:schemeClr val="accent2"/>
        </a:buClr>
        <a:buSzPct val="100000"/>
        <a:buFont typeface="System Font Regular"/>
        <a:buChar char="●"/>
        <a:tabLst/>
        <a:defRPr sz="2000" kern="1200">
          <a:solidFill>
            <a:schemeClr val="tx1">
              <a:lumMod val="65000"/>
              <a:lumOff val="35000"/>
            </a:schemeClr>
          </a:solidFill>
          <a:latin typeface="Arial Nova" panose="020B0504020202020204" pitchFamily="34" charset="0"/>
          <a:ea typeface="+mn-ea"/>
          <a:cs typeface="+mn-cs"/>
        </a:defRPr>
      </a:lvl2pPr>
      <a:lvl3pPr marL="548640" indent="-274320" algn="l" defTabSz="914400" rtl="0" eaLnBrk="1" latinLnBrk="0" hangingPunct="1">
        <a:lnSpc>
          <a:spcPct val="100000"/>
        </a:lnSpc>
        <a:spcBef>
          <a:spcPts val="600"/>
        </a:spcBef>
        <a:spcAft>
          <a:spcPts val="600"/>
        </a:spcAft>
        <a:buClr>
          <a:schemeClr val="accent2"/>
        </a:buClr>
        <a:buFont typeface="Arial" panose="020B0604020202020204" pitchFamily="34" charset="0"/>
        <a:buChar char="●"/>
        <a:tabLst/>
        <a:defRPr sz="1800" kern="1200">
          <a:solidFill>
            <a:schemeClr val="tx1">
              <a:lumMod val="65000"/>
              <a:lumOff val="35000"/>
            </a:schemeClr>
          </a:solidFill>
          <a:latin typeface="Arial Nova" panose="020B0504020202020204" pitchFamily="34" charset="0"/>
          <a:ea typeface="+mn-ea"/>
          <a:cs typeface="+mn-cs"/>
        </a:defRPr>
      </a:lvl3pPr>
      <a:lvl4pPr marL="82296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4pPr>
      <a:lvl5pPr marL="109728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42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2B2722D-739C-9E4C-BFBC-FF309635ECA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3" name="Text Placeholder 2">
            <a:extLst>
              <a:ext uri="{FF2B5EF4-FFF2-40B4-BE49-F238E27FC236}">
                <a16:creationId xmlns:a16="http://schemas.microsoft.com/office/drawing/2014/main" id="{913C51E2-6C0D-204F-BD5F-6496BD80F93B}"/>
              </a:ext>
            </a:extLst>
          </p:cNvPr>
          <p:cNvSpPr>
            <a:spLocks noGrp="1"/>
          </p:cNvSpPr>
          <p:nvPr>
            <p:ph type="body" idx="1"/>
          </p:nvPr>
        </p:nvSpPr>
        <p:spPr>
          <a:xfrm>
            <a:off x="640080" y="1371600"/>
            <a:ext cx="10881360"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F3BBF29-8765-8A4B-8AAA-ED71D599372F}"/>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16" name="Title Placeholder 15">
            <a:extLst>
              <a:ext uri="{FF2B5EF4-FFF2-40B4-BE49-F238E27FC236}">
                <a16:creationId xmlns:a16="http://schemas.microsoft.com/office/drawing/2014/main" id="{65559CAE-713A-AF45-B24B-CABD78CFD116}"/>
              </a:ext>
            </a:extLst>
          </p:cNvPr>
          <p:cNvSpPr>
            <a:spLocks noGrp="1"/>
          </p:cNvSpPr>
          <p:nvPr>
            <p:ph type="title"/>
          </p:nvPr>
        </p:nvSpPr>
        <p:spPr>
          <a:xfrm>
            <a:off x="640080" y="457200"/>
            <a:ext cx="10881360" cy="914400"/>
          </a:xfrm>
          <a:prstGeom prst="rect">
            <a:avLst/>
          </a:prstGeom>
        </p:spPr>
        <p:txBody>
          <a:bodyPr vert="horz" lIns="0" tIns="0" rIns="0" bIns="45720" rtlCol="0" anchor="t">
            <a:noAutofit/>
          </a:bodyPr>
          <a:lstStyle/>
          <a:p>
            <a:r>
              <a:rPr lang="en-US"/>
              <a:t>Click to edit Master title style</a:t>
            </a:r>
          </a:p>
        </p:txBody>
      </p:sp>
      <p:sp>
        <p:nvSpPr>
          <p:cNvPr id="34" name="Rectangle 33">
            <a:extLst>
              <a:ext uri="{FF2B5EF4-FFF2-40B4-BE49-F238E27FC236}">
                <a16:creationId xmlns:a16="http://schemas.microsoft.com/office/drawing/2014/main" id="{E409D699-45CF-4873-BF0F-014DE08F4E40}"/>
              </a:ext>
            </a:extLst>
          </p:cNvPr>
          <p:cNvSpPr/>
          <p:nvPr userDrawn="1"/>
        </p:nvSpPr>
        <p:spPr>
          <a:xfrm>
            <a:off x="640080" y="0"/>
            <a:ext cx="4572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77C46FF-17EC-A541-8620-A0FB2A401FF2}"/>
              </a:ext>
            </a:extLst>
          </p:cNvPr>
          <p:cNvPicPr>
            <a:picLocks noChangeAspect="1"/>
          </p:cNvPicPr>
          <p:nvPr userDrawn="1"/>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2513736072"/>
      </p:ext>
    </p:extLst>
  </p:cSld>
  <p:clrMap bg1="lt1" tx1="dk1" bg2="lt2" tx2="dk2" accent1="accent1" accent2="accent2" accent3="accent3" accent4="accent4" accent5="accent5" accent6="accent6" hlink="hlink" folHlink="folHlink"/>
  <p:sldLayoutIdLst>
    <p:sldLayoutId id="2147483815" r:id="rId1"/>
    <p:sldLayoutId id="2147483953" r:id="rId2"/>
    <p:sldLayoutId id="2147483816"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 id="2147484018" r:id="rId37"/>
    <p:sldLayoutId id="2147484019" r:id="rId38"/>
    <p:sldLayoutId id="2147484020" r:id="rId39"/>
    <p:sldLayoutId id="2147484021" r:id="rId40"/>
    <p:sldLayoutId id="2147484022" r:id="rId41"/>
    <p:sldLayoutId id="2147484023" r:id="rId42"/>
    <p:sldLayoutId id="2147483976" r:id="rId43"/>
    <p:sldLayoutId id="2147483977" r:id="rId44"/>
    <p:sldLayoutId id="2147483978" r:id="rId45"/>
    <p:sldLayoutId id="2147483979" r:id="rId46"/>
    <p:sldLayoutId id="2147483980" r:id="rId47"/>
    <p:sldLayoutId id="2147483981" r:id="rId48"/>
    <p:sldLayoutId id="2147483982"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Arial Nova" panose="020B0504020202020204" pitchFamily="34" charset="0"/>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2000" kern="1200">
          <a:solidFill>
            <a:schemeClr val="tx1">
              <a:lumMod val="65000"/>
              <a:lumOff val="35000"/>
            </a:schemeClr>
          </a:solidFill>
          <a:latin typeface="Arial Nova" panose="020B0504020202020204" pitchFamily="34" charset="0"/>
          <a:ea typeface="+mn-ea"/>
          <a:cs typeface="+mn-cs"/>
        </a:defRPr>
      </a:lvl1pPr>
      <a:lvl2pPr marL="274320" indent="-274320" algn="l" defTabSz="914400" rtl="0" eaLnBrk="1" latinLnBrk="0" hangingPunct="1">
        <a:lnSpc>
          <a:spcPct val="100000"/>
        </a:lnSpc>
        <a:spcBef>
          <a:spcPts val="600"/>
        </a:spcBef>
        <a:spcAft>
          <a:spcPts val="600"/>
        </a:spcAft>
        <a:buClr>
          <a:schemeClr val="accent2"/>
        </a:buClr>
        <a:buSzPct val="100000"/>
        <a:buFont typeface="System Font Regular"/>
        <a:buChar char="●"/>
        <a:tabLst/>
        <a:defRPr sz="2000" kern="1200">
          <a:solidFill>
            <a:schemeClr val="tx1">
              <a:lumMod val="65000"/>
              <a:lumOff val="35000"/>
            </a:schemeClr>
          </a:solidFill>
          <a:latin typeface="Arial Nova" panose="020B0504020202020204" pitchFamily="34" charset="0"/>
          <a:ea typeface="+mn-ea"/>
          <a:cs typeface="+mn-cs"/>
        </a:defRPr>
      </a:lvl2pPr>
      <a:lvl3pPr marL="548640" indent="-274320" algn="l" defTabSz="914400" rtl="0" eaLnBrk="1" latinLnBrk="0" hangingPunct="1">
        <a:lnSpc>
          <a:spcPct val="100000"/>
        </a:lnSpc>
        <a:spcBef>
          <a:spcPts val="600"/>
        </a:spcBef>
        <a:spcAft>
          <a:spcPts val="600"/>
        </a:spcAft>
        <a:buClr>
          <a:schemeClr val="accent2"/>
        </a:buClr>
        <a:buFont typeface="Arial" panose="020B0604020202020204" pitchFamily="34" charset="0"/>
        <a:buChar char="●"/>
        <a:tabLst/>
        <a:defRPr sz="1800" kern="1200">
          <a:solidFill>
            <a:schemeClr val="tx1">
              <a:lumMod val="65000"/>
              <a:lumOff val="35000"/>
            </a:schemeClr>
          </a:solidFill>
          <a:latin typeface="Arial Nova" panose="020B0504020202020204" pitchFamily="34" charset="0"/>
          <a:ea typeface="+mn-ea"/>
          <a:cs typeface="+mn-cs"/>
        </a:defRPr>
      </a:lvl3pPr>
      <a:lvl4pPr marL="82296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4pPr>
      <a:lvl5pPr marL="109728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orient="horz" pos="42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2B2722D-739C-9E4C-BFBC-FF309635ECA3}"/>
              </a:ext>
            </a:extLst>
          </p:cNvPr>
          <p:cNvSpPr txBox="1"/>
          <p:nvPr userDrawn="1"/>
        </p:nvSpPr>
        <p:spPr>
          <a:xfrm>
            <a:off x="640080" y="6563817"/>
            <a:ext cx="541815"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b" anchorCtr="0">
            <a:spAutoFit/>
          </a:bodyPr>
          <a:lstStyle/>
          <a:p>
            <a:pPr marL="0" marR="0" indent="0" algn="l" defTabSz="41275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chemeClr val="tx2"/>
                </a:solidFill>
                <a:effectLst/>
                <a:uFillTx/>
                <a:latin typeface="Arial Nova" panose="020B0504020202020204" pitchFamily="34" charset="0"/>
                <a:ea typeface="Helvetica Neue"/>
                <a:cs typeface="Helvetica Neue"/>
                <a:sym typeface="Helvetica Neue"/>
              </a:rPr>
              <a:t>Confidential</a:t>
            </a:r>
          </a:p>
        </p:txBody>
      </p:sp>
      <p:sp>
        <p:nvSpPr>
          <p:cNvPr id="3" name="Text Placeholder 2">
            <a:extLst>
              <a:ext uri="{FF2B5EF4-FFF2-40B4-BE49-F238E27FC236}">
                <a16:creationId xmlns:a16="http://schemas.microsoft.com/office/drawing/2014/main" id="{913C51E2-6C0D-204F-BD5F-6496BD80F93B}"/>
              </a:ext>
            </a:extLst>
          </p:cNvPr>
          <p:cNvSpPr>
            <a:spLocks noGrp="1"/>
          </p:cNvSpPr>
          <p:nvPr>
            <p:ph type="body" idx="1"/>
          </p:nvPr>
        </p:nvSpPr>
        <p:spPr>
          <a:xfrm>
            <a:off x="640080" y="1371600"/>
            <a:ext cx="10881360"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F3BBF29-8765-8A4B-8AAA-ED71D599372F}"/>
              </a:ext>
            </a:extLst>
          </p:cNvPr>
          <p:cNvSpPr>
            <a:spLocks noGrp="1"/>
          </p:cNvSpPr>
          <p:nvPr>
            <p:ph type="sldNum" sz="quarter" idx="4"/>
          </p:nvPr>
        </p:nvSpPr>
        <p:spPr>
          <a:xfrm>
            <a:off x="155694" y="6536215"/>
            <a:ext cx="160300" cy="153888"/>
          </a:xfrm>
          <a:prstGeom prst="rect">
            <a:avLst/>
          </a:prstGeom>
        </p:spPr>
        <p:txBody>
          <a:bodyPr vert="horz" wrap="square" lIns="0" tIns="0" rIns="0" bIns="0" rtlCol="0" anchor="b" anchorCtr="0">
            <a:spAutoFit/>
          </a:bodyPr>
          <a:lstStyle>
            <a:lvl1pPr algn="l">
              <a:defRPr sz="1000" b="0" i="0">
                <a:solidFill>
                  <a:schemeClr val="tx1">
                    <a:lumMod val="65000"/>
                    <a:lumOff val="35000"/>
                  </a:schemeClr>
                </a:solidFill>
                <a:latin typeface="Arial Nova" panose="020B0504020202020204" pitchFamily="34" charset="0"/>
              </a:defRPr>
            </a:lvl1pPr>
          </a:lstStyle>
          <a:p>
            <a:fld id="{4B0EDFBC-7666-BA46-8E94-F83EDA5B5493}" type="slidenum">
              <a:rPr lang="en-US" smtClean="0"/>
              <a:pPr/>
              <a:t>‹#›</a:t>
            </a:fld>
            <a:endParaRPr lang="en-US"/>
          </a:p>
        </p:txBody>
      </p:sp>
      <p:sp>
        <p:nvSpPr>
          <p:cNvPr id="16" name="Title Placeholder 15">
            <a:extLst>
              <a:ext uri="{FF2B5EF4-FFF2-40B4-BE49-F238E27FC236}">
                <a16:creationId xmlns:a16="http://schemas.microsoft.com/office/drawing/2014/main" id="{65559CAE-713A-AF45-B24B-CABD78CFD116}"/>
              </a:ext>
            </a:extLst>
          </p:cNvPr>
          <p:cNvSpPr>
            <a:spLocks noGrp="1"/>
          </p:cNvSpPr>
          <p:nvPr>
            <p:ph type="title"/>
          </p:nvPr>
        </p:nvSpPr>
        <p:spPr>
          <a:xfrm>
            <a:off x="640080" y="457200"/>
            <a:ext cx="10881360" cy="914400"/>
          </a:xfrm>
          <a:prstGeom prst="rect">
            <a:avLst/>
          </a:prstGeom>
        </p:spPr>
        <p:txBody>
          <a:bodyPr vert="horz" lIns="0" tIns="0" rIns="0" bIns="45720" rtlCol="0" anchor="t">
            <a:noAutofit/>
          </a:bodyPr>
          <a:lstStyle/>
          <a:p>
            <a:r>
              <a:rPr lang="en-US"/>
              <a:t>Click to edit Master title style</a:t>
            </a:r>
          </a:p>
        </p:txBody>
      </p:sp>
      <p:sp>
        <p:nvSpPr>
          <p:cNvPr id="34" name="Rectangle 33">
            <a:extLst>
              <a:ext uri="{FF2B5EF4-FFF2-40B4-BE49-F238E27FC236}">
                <a16:creationId xmlns:a16="http://schemas.microsoft.com/office/drawing/2014/main" id="{E409D699-45CF-4873-BF0F-014DE08F4E40}"/>
              </a:ext>
            </a:extLst>
          </p:cNvPr>
          <p:cNvSpPr/>
          <p:nvPr userDrawn="1"/>
        </p:nvSpPr>
        <p:spPr>
          <a:xfrm>
            <a:off x="640080" y="0"/>
            <a:ext cx="4572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77C46FF-17EC-A541-8620-A0FB2A401FF2}"/>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9979024" y="6405265"/>
            <a:ext cx="1591056" cy="311761"/>
          </a:xfrm>
          <a:prstGeom prst="rect">
            <a:avLst/>
          </a:prstGeom>
        </p:spPr>
      </p:pic>
    </p:spTree>
    <p:extLst>
      <p:ext uri="{BB962C8B-B14F-4D97-AF65-F5344CB8AC3E}">
        <p14:creationId xmlns:p14="http://schemas.microsoft.com/office/powerpoint/2010/main" val="338352485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4307" r:id="rId16"/>
    <p:sldLayoutId id="2147484305"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Arial Nova" panose="020B0504020202020204" pitchFamily="34" charset="0"/>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2000" kern="1200">
          <a:solidFill>
            <a:schemeClr val="tx1">
              <a:lumMod val="65000"/>
              <a:lumOff val="35000"/>
            </a:schemeClr>
          </a:solidFill>
          <a:latin typeface="Arial Nova" panose="020B0504020202020204" pitchFamily="34" charset="0"/>
          <a:ea typeface="+mn-ea"/>
          <a:cs typeface="+mn-cs"/>
        </a:defRPr>
      </a:lvl1pPr>
      <a:lvl2pPr marL="274320" indent="-274320" algn="l" defTabSz="914400" rtl="0" eaLnBrk="1" latinLnBrk="0" hangingPunct="1">
        <a:lnSpc>
          <a:spcPct val="100000"/>
        </a:lnSpc>
        <a:spcBef>
          <a:spcPts val="600"/>
        </a:spcBef>
        <a:spcAft>
          <a:spcPts val="600"/>
        </a:spcAft>
        <a:buClr>
          <a:schemeClr val="accent2"/>
        </a:buClr>
        <a:buSzPct val="100000"/>
        <a:buFont typeface="System Font Regular"/>
        <a:buChar char="●"/>
        <a:tabLst/>
        <a:defRPr sz="2000" kern="1200">
          <a:solidFill>
            <a:schemeClr val="tx1">
              <a:lumMod val="65000"/>
              <a:lumOff val="35000"/>
            </a:schemeClr>
          </a:solidFill>
          <a:latin typeface="Arial Nova" panose="020B0504020202020204" pitchFamily="34" charset="0"/>
          <a:ea typeface="+mn-ea"/>
          <a:cs typeface="+mn-cs"/>
        </a:defRPr>
      </a:lvl2pPr>
      <a:lvl3pPr marL="548640" indent="-274320" algn="l" defTabSz="914400" rtl="0" eaLnBrk="1" latinLnBrk="0" hangingPunct="1">
        <a:lnSpc>
          <a:spcPct val="100000"/>
        </a:lnSpc>
        <a:spcBef>
          <a:spcPts val="600"/>
        </a:spcBef>
        <a:spcAft>
          <a:spcPts val="600"/>
        </a:spcAft>
        <a:buClr>
          <a:schemeClr val="accent2"/>
        </a:buClr>
        <a:buFont typeface="Arial" panose="020B0604020202020204" pitchFamily="34" charset="0"/>
        <a:buChar char="●"/>
        <a:tabLst/>
        <a:defRPr sz="1800" kern="1200">
          <a:solidFill>
            <a:schemeClr val="tx1">
              <a:lumMod val="65000"/>
              <a:lumOff val="35000"/>
            </a:schemeClr>
          </a:solidFill>
          <a:latin typeface="Arial Nova" panose="020B0504020202020204" pitchFamily="34" charset="0"/>
          <a:ea typeface="+mn-ea"/>
          <a:cs typeface="+mn-cs"/>
        </a:defRPr>
      </a:lvl3pPr>
      <a:lvl4pPr marL="82296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4pPr>
      <a:lvl5pPr marL="1097280" indent="-274320" algn="l" defTabSz="914400" rtl="0" eaLnBrk="1" latinLnBrk="0" hangingPunct="1">
        <a:lnSpc>
          <a:spcPct val="100000"/>
        </a:lnSpc>
        <a:spcBef>
          <a:spcPts val="600"/>
        </a:spcBef>
        <a:spcAft>
          <a:spcPts val="600"/>
        </a:spcAft>
        <a:buClr>
          <a:schemeClr val="accent2"/>
        </a:buClr>
        <a:buFont typeface="System Font Regular"/>
        <a:buChar char="●"/>
        <a:tabLst/>
        <a:defRPr sz="1800" kern="1200">
          <a:solidFill>
            <a:schemeClr val="tx1">
              <a:lumMod val="65000"/>
              <a:lumOff val="35000"/>
            </a:schemeClr>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42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7FFD5660_6D3530CD.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microsoft.com/office/2018/10/relationships/comments" Target="../comments/modernComment_4472_D7D7F4F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7.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FC30-0E54-324F-85B4-3FDD1FD6E1CE}"/>
              </a:ext>
            </a:extLst>
          </p:cNvPr>
          <p:cNvSpPr>
            <a:spLocks noGrp="1"/>
          </p:cNvSpPr>
          <p:nvPr>
            <p:ph type="ctrTitle"/>
          </p:nvPr>
        </p:nvSpPr>
        <p:spPr>
          <a:xfrm>
            <a:off x="731520" y="803952"/>
            <a:ext cx="4979912" cy="3182213"/>
          </a:xfrm>
        </p:spPr>
        <p:txBody>
          <a:bodyPr anchor="b">
            <a:normAutofit/>
          </a:bodyPr>
          <a:lstStyle/>
          <a:p>
            <a:r>
              <a:rPr lang="en-US"/>
              <a:t>Launches</a:t>
            </a:r>
            <a:endParaRPr lang="en-US" b="1">
              <a:solidFill>
                <a:schemeClr val="accent2"/>
              </a:solidFill>
            </a:endParaRPr>
          </a:p>
        </p:txBody>
      </p:sp>
      <p:sp>
        <p:nvSpPr>
          <p:cNvPr id="3" name="Subtitle 2">
            <a:extLst>
              <a:ext uri="{FF2B5EF4-FFF2-40B4-BE49-F238E27FC236}">
                <a16:creationId xmlns:a16="http://schemas.microsoft.com/office/drawing/2014/main" id="{E91D3EC8-8335-DE4C-BA2B-839F549DA23F}"/>
              </a:ext>
            </a:extLst>
          </p:cNvPr>
          <p:cNvSpPr>
            <a:spLocks noGrp="1"/>
          </p:cNvSpPr>
          <p:nvPr>
            <p:ph type="subTitle" idx="1"/>
          </p:nvPr>
        </p:nvSpPr>
        <p:spPr>
          <a:xfrm>
            <a:off x="731520" y="4297680"/>
            <a:ext cx="4979911" cy="1920240"/>
          </a:xfrm>
        </p:spPr>
        <p:txBody>
          <a:bodyPr vert="horz" lIns="0" tIns="0" rIns="0" bIns="0" rtlCol="0" anchor="t">
            <a:normAutofit/>
          </a:bodyPr>
          <a:lstStyle/>
          <a:p>
            <a:r>
              <a:rPr lang="en-US">
                <a:latin typeface="Arial Nova"/>
                <a:ea typeface="Source Sans Pro"/>
              </a:rPr>
              <a:t>Cristina Saretti </a:t>
            </a:r>
          </a:p>
          <a:p>
            <a:endParaRPr lang="en-US">
              <a:latin typeface="Arial Nova"/>
              <a:ea typeface="Source Sans Pro"/>
            </a:endParaRPr>
          </a:p>
        </p:txBody>
      </p:sp>
      <p:pic>
        <p:nvPicPr>
          <p:cNvPr id="9" name="Picture Placeholder 8">
            <a:extLst>
              <a:ext uri="{FF2B5EF4-FFF2-40B4-BE49-F238E27FC236}">
                <a16:creationId xmlns:a16="http://schemas.microsoft.com/office/drawing/2014/main" id="{123CF8BA-3B98-722D-9B8C-0B7CE95D400C}"/>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688" t="-11576" b="-11576"/>
          <a:stretch/>
        </p:blipFill>
        <p:spPr>
          <a:xfrm flipH="1">
            <a:off x="6083808" y="0"/>
            <a:ext cx="6108192" cy="6858000"/>
          </a:xfrm>
          <a:prstGeom prst="rect">
            <a:avLst/>
          </a:prstGeom>
        </p:spPr>
      </p:pic>
    </p:spTree>
    <p:extLst>
      <p:ext uri="{BB962C8B-B14F-4D97-AF65-F5344CB8AC3E}">
        <p14:creationId xmlns:p14="http://schemas.microsoft.com/office/powerpoint/2010/main" val="414859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3D9-FB24-4A2B-910C-A371715A006F}"/>
              </a:ext>
            </a:extLst>
          </p:cNvPr>
          <p:cNvSpPr>
            <a:spLocks noGrp="1"/>
          </p:cNvSpPr>
          <p:nvPr>
            <p:ph type="title"/>
          </p:nvPr>
        </p:nvSpPr>
        <p:spPr/>
        <p:txBody>
          <a:bodyPr/>
          <a:lstStyle/>
          <a:p>
            <a:r>
              <a:rPr lang="en-US">
                <a:solidFill>
                  <a:schemeClr val="accent1"/>
                </a:solidFill>
              </a:rPr>
              <a:t>Scale</a:t>
            </a:r>
            <a:r>
              <a:rPr lang="en-US"/>
              <a:t> Enterprise-wide </a:t>
            </a:r>
            <a:endParaRPr lang="en-GB"/>
          </a:p>
        </p:txBody>
      </p:sp>
      <p:sp>
        <p:nvSpPr>
          <p:cNvPr id="3" name="Text Placeholder 2">
            <a:extLst>
              <a:ext uri="{FF2B5EF4-FFF2-40B4-BE49-F238E27FC236}">
                <a16:creationId xmlns:a16="http://schemas.microsoft.com/office/drawing/2014/main" id="{874CA905-3F4E-4EAF-A6D5-E7866C9BD66C}"/>
              </a:ext>
            </a:extLst>
          </p:cNvPr>
          <p:cNvSpPr>
            <a:spLocks noGrp="1"/>
          </p:cNvSpPr>
          <p:nvPr>
            <p:ph type="body" sz="quarter" idx="12"/>
          </p:nvPr>
        </p:nvSpPr>
        <p:spPr/>
        <p:txBody>
          <a:bodyPr/>
          <a:lstStyle/>
          <a:p>
            <a:r>
              <a:rPr lang="en-GB"/>
              <a:t>Key Areas to Explore as Part of Launch</a:t>
            </a:r>
          </a:p>
        </p:txBody>
      </p:sp>
      <p:sp>
        <p:nvSpPr>
          <p:cNvPr id="4" name="Slide Number Placeholder 3">
            <a:extLst>
              <a:ext uri="{FF2B5EF4-FFF2-40B4-BE49-F238E27FC236}">
                <a16:creationId xmlns:a16="http://schemas.microsoft.com/office/drawing/2014/main" id="{F56B2FA4-9602-4863-929B-0B13DABD9B84}"/>
              </a:ext>
            </a:extLst>
          </p:cNvPr>
          <p:cNvSpPr>
            <a:spLocks noGrp="1"/>
          </p:cNvSpPr>
          <p:nvPr>
            <p:ph type="sldNum" sz="quarter" idx="4"/>
          </p:nvPr>
        </p:nvSpPr>
        <p:spPr/>
        <p:txBody>
          <a:bodyPr/>
          <a:lstStyle/>
          <a:p>
            <a:fld id="{4B0EDFBC-7666-BA46-8E94-F83EDA5B5493}" type="slidenum">
              <a:rPr lang="en-US" smtClean="0"/>
              <a:pPr/>
              <a:t>10</a:t>
            </a:fld>
            <a:endParaRPr lang="en-US"/>
          </a:p>
        </p:txBody>
      </p:sp>
      <p:sp>
        <p:nvSpPr>
          <p:cNvPr id="5" name="Content Placeholder 4">
            <a:extLst>
              <a:ext uri="{FF2B5EF4-FFF2-40B4-BE49-F238E27FC236}">
                <a16:creationId xmlns:a16="http://schemas.microsoft.com/office/drawing/2014/main" id="{23AFE117-CE45-4431-B655-4D9D98E2A69C}"/>
              </a:ext>
            </a:extLst>
          </p:cNvPr>
          <p:cNvSpPr>
            <a:spLocks noGrp="1"/>
          </p:cNvSpPr>
          <p:nvPr>
            <p:ph sz="quarter" idx="13"/>
          </p:nvPr>
        </p:nvSpPr>
        <p:spPr>
          <a:xfrm>
            <a:off x="3880943" y="133089"/>
            <a:ext cx="7973844" cy="6858000"/>
          </a:xfrm>
        </p:spPr>
        <p:txBody>
          <a:bodyPr/>
          <a:lstStyle/>
          <a:p>
            <a:pPr marL="342900" lvl="1" indent="-342900">
              <a:spcBef>
                <a:spcPts val="0"/>
              </a:spcBef>
              <a:spcAft>
                <a:spcPts val="0"/>
              </a:spcAft>
              <a:buFont typeface="+mj-lt"/>
              <a:buAutoNum type="arabicPeriod"/>
            </a:pPr>
            <a:r>
              <a:rPr lang="en-GB" sz="1400"/>
              <a:t>What are some of the issues experienced today?</a:t>
            </a:r>
          </a:p>
          <a:p>
            <a:pPr lvl="3">
              <a:spcBef>
                <a:spcPts val="0"/>
              </a:spcBef>
              <a:spcAft>
                <a:spcPts val="0"/>
              </a:spcAft>
            </a:pPr>
            <a:r>
              <a:rPr lang="en-GB" sz="1200"/>
              <a:t>Initial scope was very limited (think big from the start)</a:t>
            </a:r>
          </a:p>
          <a:p>
            <a:pPr lvl="3">
              <a:spcBef>
                <a:spcPts val="0"/>
              </a:spcBef>
              <a:spcAft>
                <a:spcPts val="0"/>
              </a:spcAft>
            </a:pPr>
            <a:r>
              <a:rPr lang="en-GB" sz="1200"/>
              <a:t>Low confidence in ability to scale </a:t>
            </a:r>
          </a:p>
          <a:p>
            <a:pPr lvl="3">
              <a:spcBef>
                <a:spcPts val="0"/>
              </a:spcBef>
              <a:spcAft>
                <a:spcPts val="0"/>
              </a:spcAft>
            </a:pPr>
            <a:r>
              <a:rPr lang="en-GB" sz="1200"/>
              <a:t>Difficulty in adapting to change quickly</a:t>
            </a:r>
          </a:p>
          <a:p>
            <a:pPr lvl="3">
              <a:spcBef>
                <a:spcPts val="0"/>
              </a:spcBef>
              <a:spcAft>
                <a:spcPts val="0"/>
              </a:spcAft>
            </a:pPr>
            <a:r>
              <a:rPr lang="en-GB" sz="1200"/>
              <a:t>Little to no alignment between the business and IT</a:t>
            </a:r>
          </a:p>
          <a:p>
            <a:pPr lvl="3">
              <a:spcBef>
                <a:spcPts val="0"/>
              </a:spcBef>
              <a:spcAft>
                <a:spcPts val="0"/>
              </a:spcAft>
            </a:pPr>
            <a:r>
              <a:rPr lang="en-GB" sz="1200"/>
              <a:t>Lack the resource/infrastructure/support to scale and manage solutions</a:t>
            </a:r>
          </a:p>
          <a:p>
            <a:pPr lvl="3">
              <a:spcBef>
                <a:spcPts val="0"/>
              </a:spcBef>
              <a:spcAft>
                <a:spcPts val="0"/>
              </a:spcAft>
            </a:pPr>
            <a:r>
              <a:rPr lang="en-GB" sz="1200"/>
              <a:t>Unable to manage the cultural shift / overcome ‘we’ve always done it this way’</a:t>
            </a:r>
          </a:p>
          <a:p>
            <a:pPr lvl="3">
              <a:spcBef>
                <a:spcPts val="0"/>
              </a:spcBef>
              <a:spcAft>
                <a:spcPts val="0"/>
              </a:spcAft>
            </a:pPr>
            <a:r>
              <a:rPr lang="en-GB" sz="1200"/>
              <a:t>Elongated time to value</a:t>
            </a:r>
          </a:p>
          <a:p>
            <a:pPr lvl="3">
              <a:spcBef>
                <a:spcPts val="0"/>
              </a:spcBef>
              <a:spcAft>
                <a:spcPts val="0"/>
              </a:spcAft>
            </a:pPr>
            <a:r>
              <a:rPr lang="en-GB" sz="1200"/>
              <a:t>Lack of visibility / control on how the processes and automations are performing </a:t>
            </a:r>
          </a:p>
          <a:p>
            <a:pPr lvl="3">
              <a:spcBef>
                <a:spcPts val="0"/>
              </a:spcBef>
              <a:spcAft>
                <a:spcPts val="0"/>
              </a:spcAft>
            </a:pPr>
            <a:r>
              <a:rPr lang="en-GB" sz="1200"/>
              <a:t>Manual effort to manage workforce to ensure the full benefit / value / results are being delivered . </a:t>
            </a:r>
          </a:p>
          <a:p>
            <a:pPr lvl="3">
              <a:spcBef>
                <a:spcPts val="0"/>
              </a:spcBef>
              <a:spcAft>
                <a:spcPts val="0"/>
              </a:spcAft>
            </a:pPr>
            <a:r>
              <a:rPr lang="en-GB" sz="1200"/>
              <a:t>Poor insights end to end – make a change in one place with no idea how it impacts somewhere else</a:t>
            </a:r>
          </a:p>
          <a:p>
            <a:pPr lvl="3">
              <a:spcBef>
                <a:spcPts val="0"/>
              </a:spcBef>
              <a:spcAft>
                <a:spcPts val="0"/>
              </a:spcAft>
            </a:pPr>
            <a:r>
              <a:rPr lang="en-GB" sz="1200"/>
              <a:t>Compliance and governance </a:t>
            </a:r>
          </a:p>
          <a:p>
            <a:pPr marL="342900" lvl="1" indent="-342900">
              <a:spcBef>
                <a:spcPts val="0"/>
              </a:spcBef>
              <a:spcAft>
                <a:spcPts val="0"/>
              </a:spcAft>
              <a:buFont typeface="+mj-lt"/>
              <a:buAutoNum type="arabicPeriod"/>
            </a:pPr>
            <a:r>
              <a:rPr lang="en-GB" sz="1400"/>
              <a:t>Why does it need to be transformed?</a:t>
            </a:r>
          </a:p>
          <a:p>
            <a:pPr lvl="3">
              <a:spcBef>
                <a:spcPts val="0"/>
              </a:spcBef>
              <a:spcAft>
                <a:spcPts val="0"/>
              </a:spcAft>
            </a:pPr>
            <a:r>
              <a:rPr lang="en-GB" sz="1200"/>
              <a:t>Alignment across the business – all pulling in the same direction</a:t>
            </a:r>
          </a:p>
          <a:p>
            <a:pPr lvl="3">
              <a:spcBef>
                <a:spcPts val="0"/>
              </a:spcBef>
              <a:spcAft>
                <a:spcPts val="0"/>
              </a:spcAft>
            </a:pPr>
            <a:r>
              <a:rPr lang="en-GB" sz="1200"/>
              <a:t>To be able to change / adapt / respond to business needs</a:t>
            </a:r>
          </a:p>
          <a:p>
            <a:pPr lvl="3">
              <a:spcBef>
                <a:spcPts val="0"/>
              </a:spcBef>
              <a:spcAft>
                <a:spcPts val="0"/>
              </a:spcAft>
            </a:pPr>
            <a:r>
              <a:rPr lang="en-GB" sz="1200"/>
              <a:t>Demonstrate ROI on what is being done </a:t>
            </a:r>
          </a:p>
          <a:p>
            <a:pPr lvl="3">
              <a:spcBef>
                <a:spcPts val="0"/>
              </a:spcBef>
              <a:spcAft>
                <a:spcPts val="0"/>
              </a:spcAft>
            </a:pPr>
            <a:r>
              <a:rPr lang="en-GB" sz="1200"/>
              <a:t>To gain maximum benefit, you need to manage / control / orchestrate end-to-end</a:t>
            </a:r>
          </a:p>
          <a:p>
            <a:pPr lvl="3">
              <a:spcBef>
                <a:spcPts val="0"/>
              </a:spcBef>
              <a:spcAft>
                <a:spcPts val="0"/>
              </a:spcAft>
            </a:pPr>
            <a:r>
              <a:rPr lang="en-GB" sz="1200"/>
              <a:t>To enhance CX/EX across the board (not just in pockets) and the associated outcomes e.g. growth, revenue etc. </a:t>
            </a:r>
          </a:p>
          <a:p>
            <a:pPr marL="342900" lvl="1" indent="-342900">
              <a:spcBef>
                <a:spcPts val="0"/>
              </a:spcBef>
              <a:spcAft>
                <a:spcPts val="0"/>
              </a:spcAft>
              <a:buFont typeface="+mj-lt"/>
              <a:buAutoNum type="arabicPeriod"/>
            </a:pPr>
            <a:r>
              <a:rPr lang="en-GB" sz="1400"/>
              <a:t>What does Enterprise-wide scale look like?</a:t>
            </a:r>
          </a:p>
          <a:p>
            <a:pPr lvl="3">
              <a:spcBef>
                <a:spcPts val="0"/>
              </a:spcBef>
              <a:spcAft>
                <a:spcPts val="0"/>
              </a:spcAft>
            </a:pPr>
            <a:r>
              <a:rPr lang="en-US" sz="1200"/>
              <a:t>The ability to monitor and orchestrate work end to end – right work for the right resource</a:t>
            </a:r>
          </a:p>
          <a:p>
            <a:pPr lvl="3">
              <a:spcBef>
                <a:spcPts val="0"/>
              </a:spcBef>
              <a:spcAft>
                <a:spcPts val="0"/>
              </a:spcAft>
            </a:pPr>
            <a:r>
              <a:rPr lang="en-GB" sz="1200"/>
              <a:t>Be able to predict future demand based on historic trends and assign work accordingly</a:t>
            </a:r>
          </a:p>
          <a:p>
            <a:pPr lvl="3">
              <a:spcBef>
                <a:spcPts val="0"/>
              </a:spcBef>
              <a:spcAft>
                <a:spcPts val="0"/>
              </a:spcAft>
            </a:pPr>
            <a:r>
              <a:rPr lang="en-GB" sz="1200"/>
              <a:t>Manage so issues are identified and addressed before they become problems / Agile business – knowing what’s happening and then being able to pull the levers to make the changes you need </a:t>
            </a:r>
          </a:p>
          <a:p>
            <a:pPr lvl="3">
              <a:spcBef>
                <a:spcPts val="0"/>
              </a:spcBef>
              <a:spcAft>
                <a:spcPts val="0"/>
              </a:spcAft>
            </a:pPr>
            <a:r>
              <a:rPr lang="en-GB" sz="1200"/>
              <a:t>Best practices (blueprints to do it right every time) and </a:t>
            </a:r>
            <a:r>
              <a:rPr lang="en-GB" sz="1200">
                <a:highlight>
                  <a:srgbClr val="FFFF00"/>
                </a:highlight>
              </a:rPr>
              <a:t>continuous improvement</a:t>
            </a:r>
          </a:p>
          <a:p>
            <a:pPr lvl="3">
              <a:spcBef>
                <a:spcPts val="0"/>
              </a:spcBef>
              <a:spcAft>
                <a:spcPts val="0"/>
              </a:spcAft>
            </a:pPr>
            <a:r>
              <a:rPr lang="en-US" sz="1200" b="1">
                <a:solidFill>
                  <a:schemeClr val="accent1"/>
                </a:solidFill>
                <a:latin typeface="Arial Nova"/>
              </a:rPr>
              <a:t>Expanding the number of people who can do it / reduce IT bottlenecks and do this 10x faster because it accelerates time to value (easy, not waiting for scarce resources, prebuilt components / reusable, etc.</a:t>
            </a:r>
            <a:endParaRPr lang="en-GB" sz="1200">
              <a:highlight>
                <a:srgbClr val="FFFF00"/>
              </a:highlight>
            </a:endParaRPr>
          </a:p>
          <a:p>
            <a:pPr marL="342900" lvl="1" indent="-342900">
              <a:spcBef>
                <a:spcPts val="0"/>
              </a:spcBef>
              <a:spcAft>
                <a:spcPts val="0"/>
              </a:spcAft>
              <a:buFont typeface="+mj-lt"/>
              <a:buAutoNum type="arabicPeriod"/>
            </a:pPr>
            <a:r>
              <a:rPr lang="en-GB" sz="1400"/>
              <a:t>What is coming down the line soon to further expand on this?</a:t>
            </a:r>
          </a:p>
          <a:p>
            <a:pPr lvl="3">
              <a:spcBef>
                <a:spcPts val="0"/>
              </a:spcBef>
              <a:spcAft>
                <a:spcPts val="0"/>
              </a:spcAft>
            </a:pPr>
            <a:r>
              <a:rPr lang="en-GB" sz="1200"/>
              <a:t>Director – removes the need for manually scheduling all work (across all the work queues) by using AI so the most important priorities are completed first</a:t>
            </a:r>
          </a:p>
          <a:p>
            <a:pPr lvl="3">
              <a:spcBef>
                <a:spcPts val="0"/>
              </a:spcBef>
              <a:spcAft>
                <a:spcPts val="0"/>
              </a:spcAft>
            </a:pPr>
            <a:r>
              <a:rPr lang="en-GB" sz="1200"/>
              <a:t>BP-Chorus integration – greater visibility which helps with reduced effort and enhanced UX to deliver a faster turnaround and accelerated time to value. Single vendor, single platform – simplifies management and enables integration / interoperability across all the parts, reduces TCO overall </a:t>
            </a:r>
          </a:p>
          <a:p>
            <a:pPr lvl="3">
              <a:spcBef>
                <a:spcPts val="0"/>
              </a:spcBef>
              <a:spcAft>
                <a:spcPts val="0"/>
              </a:spcAft>
            </a:pPr>
            <a:r>
              <a:rPr lang="en-GB" sz="1200"/>
              <a:t>ROM (revised) – to do this at higher scale with all the governance required</a:t>
            </a:r>
          </a:p>
          <a:p>
            <a:pPr lvl="3">
              <a:spcBef>
                <a:spcPts val="0"/>
              </a:spcBef>
              <a:spcAft>
                <a:spcPts val="0"/>
              </a:spcAft>
            </a:pPr>
            <a:r>
              <a:rPr lang="en-GB" sz="1200"/>
              <a:t>Cloud: If you want to do this enterprise-wide, the best way you can do that at speed, and focused on your business (without the hassle of managing the underlying technology), is with cloud. Any choice of cloud vendor</a:t>
            </a:r>
          </a:p>
          <a:p>
            <a:pPr lvl="4">
              <a:spcBef>
                <a:spcPts val="0"/>
              </a:spcBef>
              <a:spcAft>
                <a:spcPts val="0"/>
              </a:spcAft>
              <a:buFont typeface="Courier New" panose="02070309020205020404" pitchFamily="49" charset="0"/>
              <a:buChar char="o"/>
            </a:pPr>
            <a:endParaRPr lang="en-GB" sz="1200"/>
          </a:p>
          <a:p>
            <a:pPr>
              <a:spcBef>
                <a:spcPts val="0"/>
              </a:spcBef>
              <a:spcAft>
                <a:spcPts val="0"/>
              </a:spcAft>
            </a:pPr>
            <a:endParaRPr lang="en-GB" sz="1800"/>
          </a:p>
        </p:txBody>
      </p:sp>
      <p:sp>
        <p:nvSpPr>
          <p:cNvPr id="6" name="Rectangle 5">
            <a:extLst>
              <a:ext uri="{FF2B5EF4-FFF2-40B4-BE49-F238E27FC236}">
                <a16:creationId xmlns:a16="http://schemas.microsoft.com/office/drawing/2014/main" id="{9371BBE4-3973-419E-9C50-644CA79FC2F5}"/>
              </a:ext>
            </a:extLst>
          </p:cNvPr>
          <p:cNvSpPr/>
          <p:nvPr/>
        </p:nvSpPr>
        <p:spPr>
          <a:xfrm>
            <a:off x="9977348" y="19878"/>
            <a:ext cx="2039596" cy="387378"/>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Junaid </a:t>
            </a:r>
            <a:endParaRPr lang="en-US" sz="1200" b="1">
              <a:solidFill>
                <a:schemeClr val="tx1"/>
              </a:solidFill>
              <a:latin typeface="Arial Nova"/>
              <a:ea typeface="Verdana" panose="020B0604030504040204" pitchFamily="34" charset="0"/>
            </a:endParaRPr>
          </a:p>
        </p:txBody>
      </p:sp>
      <p:sp>
        <p:nvSpPr>
          <p:cNvPr id="7" name="Rectangle 6">
            <a:extLst>
              <a:ext uri="{FF2B5EF4-FFF2-40B4-BE49-F238E27FC236}">
                <a16:creationId xmlns:a16="http://schemas.microsoft.com/office/drawing/2014/main" id="{FC65F1FF-9C97-49BE-AF63-C5AE2BFADA54}"/>
              </a:ext>
            </a:extLst>
          </p:cNvPr>
          <p:cNvSpPr/>
          <p:nvPr/>
        </p:nvSpPr>
        <p:spPr>
          <a:xfrm>
            <a:off x="377926" y="3977833"/>
            <a:ext cx="3369470" cy="387064"/>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Director: Priority and SLA Scheduling </a:t>
            </a:r>
            <a:r>
              <a:rPr lang="en-US" sz="1200" b="1">
                <a:solidFill>
                  <a:schemeClr val="bg1"/>
                </a:solidFill>
                <a:latin typeface="Arial Nova"/>
                <a:ea typeface="Verdana"/>
              </a:rPr>
              <a:t>– GA end Nov</a:t>
            </a:r>
            <a:endParaRPr lang="en-US" sz="1200" b="1">
              <a:solidFill>
                <a:schemeClr val="bg1"/>
              </a:solidFill>
              <a:latin typeface="Arial Nova"/>
              <a:ea typeface="Verdana" panose="020B0604030504040204" pitchFamily="34" charset="0"/>
            </a:endParaRPr>
          </a:p>
        </p:txBody>
      </p:sp>
      <p:sp>
        <p:nvSpPr>
          <p:cNvPr id="8" name="Rectangle 7">
            <a:extLst>
              <a:ext uri="{FF2B5EF4-FFF2-40B4-BE49-F238E27FC236}">
                <a16:creationId xmlns:a16="http://schemas.microsoft.com/office/drawing/2014/main" id="{5807CEB5-2432-4260-908F-08A1D9779326}"/>
              </a:ext>
            </a:extLst>
          </p:cNvPr>
          <p:cNvSpPr/>
          <p:nvPr/>
        </p:nvSpPr>
        <p:spPr>
          <a:xfrm>
            <a:off x="315994" y="5883573"/>
            <a:ext cx="3369470" cy="54025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BPC on AWS </a:t>
            </a:r>
            <a:r>
              <a:rPr lang="en-US" sz="1200" b="1">
                <a:solidFill>
                  <a:schemeClr val="bg1"/>
                </a:solidFill>
                <a:latin typeface="Arial Nova"/>
                <a:ea typeface="Verdana"/>
              </a:rPr>
              <a:t>– GA date pending due to O365 issue currently being investigated </a:t>
            </a:r>
            <a:endParaRPr lang="en-US" sz="1200" b="1">
              <a:solidFill>
                <a:schemeClr val="tx1"/>
              </a:solidFill>
              <a:latin typeface="Arial Nova"/>
              <a:ea typeface="Verdana" panose="020B0604030504040204" pitchFamily="34" charset="0"/>
            </a:endParaRPr>
          </a:p>
        </p:txBody>
      </p:sp>
      <p:sp>
        <p:nvSpPr>
          <p:cNvPr id="9" name="Rectangle 8">
            <a:extLst>
              <a:ext uri="{FF2B5EF4-FFF2-40B4-BE49-F238E27FC236}">
                <a16:creationId xmlns:a16="http://schemas.microsoft.com/office/drawing/2014/main" id="{B3B7132E-EA41-415C-972F-9283CF55B513}"/>
              </a:ext>
            </a:extLst>
          </p:cNvPr>
          <p:cNvSpPr/>
          <p:nvPr/>
        </p:nvSpPr>
        <p:spPr>
          <a:xfrm>
            <a:off x="337213" y="4516042"/>
            <a:ext cx="3369470" cy="54025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AISA  </a:t>
            </a:r>
            <a:r>
              <a:rPr lang="en-US" sz="1200" b="1">
                <a:solidFill>
                  <a:schemeClr val="bg1"/>
                </a:solidFill>
                <a:latin typeface="Arial Nova"/>
                <a:ea typeface="Verdana"/>
              </a:rPr>
              <a:t>– Q4 now</a:t>
            </a:r>
            <a:endParaRPr lang="en-US" sz="1200" b="1">
              <a:solidFill>
                <a:schemeClr val="tx1"/>
              </a:solidFill>
              <a:latin typeface="Arial Nova"/>
              <a:ea typeface="Verdana" panose="020B0604030504040204" pitchFamily="34" charset="0"/>
            </a:endParaRPr>
          </a:p>
        </p:txBody>
      </p:sp>
      <p:sp>
        <p:nvSpPr>
          <p:cNvPr id="10" name="Rectangle 9">
            <a:extLst>
              <a:ext uri="{FF2B5EF4-FFF2-40B4-BE49-F238E27FC236}">
                <a16:creationId xmlns:a16="http://schemas.microsoft.com/office/drawing/2014/main" id="{A6101C1D-1BFA-4AEF-BE01-B16F2F41459C}"/>
              </a:ext>
            </a:extLst>
          </p:cNvPr>
          <p:cNvSpPr/>
          <p:nvPr/>
        </p:nvSpPr>
        <p:spPr>
          <a:xfrm>
            <a:off x="333679" y="5181122"/>
            <a:ext cx="3369470" cy="54025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ROM </a:t>
            </a:r>
            <a:r>
              <a:rPr lang="en-US" sz="1200" b="1">
                <a:solidFill>
                  <a:schemeClr val="bg1"/>
                </a:solidFill>
                <a:latin typeface="Arial Nova"/>
                <a:ea typeface="Verdana"/>
              </a:rPr>
              <a:t>– GA date September</a:t>
            </a:r>
            <a:endParaRPr lang="en-US" sz="1200" b="1">
              <a:solidFill>
                <a:schemeClr val="tx1"/>
              </a:solidFill>
              <a:latin typeface="Arial Nova"/>
              <a:ea typeface="Verdana" panose="020B0604030504040204" pitchFamily="34" charset="0"/>
            </a:endParaRPr>
          </a:p>
        </p:txBody>
      </p:sp>
    </p:spTree>
    <p:extLst>
      <p:ext uri="{BB962C8B-B14F-4D97-AF65-F5344CB8AC3E}">
        <p14:creationId xmlns:p14="http://schemas.microsoft.com/office/powerpoint/2010/main" val="23381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7" y="188667"/>
            <a:ext cx="2834640" cy="1005840"/>
          </a:xfrm>
        </p:spPr>
        <p:txBody>
          <a:bodyPr/>
          <a:lstStyle/>
          <a:p>
            <a:r>
              <a:rPr lang="en-GB"/>
              <a:t>Capture</a:t>
            </a:r>
            <a:br>
              <a:rPr lang="en-GB"/>
            </a:br>
            <a:r>
              <a:rPr lang="en-US" sz="1600" b="1">
                <a:solidFill>
                  <a:schemeClr val="tx1"/>
                </a:solidFill>
                <a:latin typeface="Arial Nova"/>
                <a:ea typeface="Verdana"/>
              </a:rPr>
              <a:t>Solution Designer</a:t>
            </a:r>
            <a:br>
              <a:rPr lang="en-US" sz="1600" b="1">
                <a:solidFill>
                  <a:schemeClr val="tx1"/>
                </a:solidFill>
                <a:latin typeface="Arial Nova"/>
                <a:ea typeface="Verdana"/>
              </a:rPr>
            </a:br>
            <a:br>
              <a:rPr lang="en-US" sz="1600" b="1">
                <a:solidFill>
                  <a:schemeClr val="tx1"/>
                </a:solidFill>
                <a:latin typeface="Arial Nova"/>
                <a:ea typeface="Verdana"/>
              </a:rPr>
            </a:br>
            <a:r>
              <a:rPr lang="en-US" sz="1600">
                <a:solidFill>
                  <a:srgbClr val="FF0000"/>
                </a:solidFill>
                <a:latin typeface="Arial Nova"/>
                <a:ea typeface="Verdana"/>
              </a:rPr>
              <a:t>TRANSFORM</a:t>
            </a:r>
            <a:r>
              <a:rPr lang="en-US" sz="1600" b="1">
                <a:solidFill>
                  <a:srgbClr val="FF0000"/>
                </a:solidFill>
                <a:latin typeface="Arial Nova"/>
                <a:ea typeface="Verdana"/>
              </a:rPr>
              <a:t> JOURNEYS</a:t>
            </a:r>
            <a:br>
              <a:rPr lang="en-US" sz="2800" b="1">
                <a:solidFill>
                  <a:schemeClr val="tx1"/>
                </a:solidFill>
                <a:latin typeface="Arial Nova"/>
                <a:ea typeface="Verdana"/>
              </a:rPr>
            </a:br>
            <a:endParaRPr lang="en-GB"/>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7" y="1474846"/>
            <a:ext cx="3105443" cy="4846320"/>
          </a:xfrm>
        </p:spPr>
        <p:txBody>
          <a:bodyPr/>
          <a:lstStyle/>
          <a:p>
            <a:pPr lvl="0"/>
            <a:r>
              <a:rPr lang="en-GB" sz="1800">
                <a:effectLst/>
                <a:latin typeface="Segoe UI" panose="020B0502040204020203" pitchFamily="34" charset="0"/>
                <a:ea typeface="Times New Roman" panose="02020603050405020304" pitchFamily="18" charset="0"/>
              </a:rPr>
              <a:t>Tom Chiles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a:t>
            </a:r>
          </a:p>
          <a:p>
            <a:pPr lvl="0"/>
            <a:r>
              <a:rPr lang="en-GB" sz="1800">
                <a:effectLst/>
                <a:latin typeface="Segoe UI" panose="020B0502040204020203" pitchFamily="34" charset="0"/>
                <a:ea typeface="Times New Roman" panose="02020603050405020304" pitchFamily="18" charset="0"/>
              </a:rPr>
              <a:t> </a:t>
            </a:r>
          </a:p>
          <a:p>
            <a:pPr lvl="0"/>
            <a:r>
              <a:rPr lang="en-GB">
                <a:latin typeface="Segoe UI" panose="020B0502040204020203" pitchFamily="34" charset="0"/>
                <a:ea typeface="Times New Roman" panose="02020603050405020304" pitchFamily="18" charset="0"/>
              </a:rPr>
              <a:t>J</a:t>
            </a:r>
            <a:r>
              <a:rPr lang="en-GB" sz="1800">
                <a:effectLst/>
                <a:latin typeface="Segoe UI" panose="020B0502040204020203" pitchFamily="34" charset="0"/>
                <a:ea typeface="Times New Roman" panose="02020603050405020304" pitchFamily="18" charset="0"/>
              </a:rPr>
              <a:t>unaid Zahid (Product Marketing)</a:t>
            </a:r>
            <a:endParaRPr lang="en-GB" sz="1800">
              <a:effectLst/>
              <a:latin typeface="Calibri" panose="020F0502020204030204" pitchFamily="34" charset="0"/>
              <a:ea typeface="Calibri" panose="020F0502020204030204" pitchFamily="34" charset="0"/>
            </a:endParaRPr>
          </a:p>
          <a:p>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11</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a:p>
          <a:p>
            <a:pPr marL="285750" lvl="0" indent="-285750">
              <a:buChar char="•"/>
            </a:pPr>
            <a:r>
              <a:rPr lang="en-US" sz="1800">
                <a:effectLst/>
                <a:latin typeface="Calibri"/>
                <a:ea typeface="Times New Roman" panose="02020603050405020304" pitchFamily="18" charset="0"/>
                <a:cs typeface="Calibri"/>
              </a:rPr>
              <a:t>What does it do?</a:t>
            </a:r>
          </a:p>
          <a:p>
            <a:r>
              <a:rPr lang="en-US" sz="1400">
                <a:latin typeface="Calibri"/>
                <a:cs typeface="Calibri"/>
              </a:rPr>
              <a:t>This new mode will make it easier for business users and process analysts to optimize a process through its free-form, drag-and-drop UI. Processes are split into zones so the user can instantly see where improvements can be made. </a:t>
            </a:r>
          </a:p>
          <a:p>
            <a:pPr marL="285750" indent="-285750">
              <a:buChar char="•"/>
            </a:pPr>
            <a:r>
              <a:rPr lang="en-US" sz="1800">
                <a:effectLst/>
                <a:latin typeface="Calibri"/>
                <a:ea typeface="Times New Roman" panose="02020603050405020304" pitchFamily="18" charset="0"/>
                <a:cs typeface="Calibri"/>
              </a:rPr>
              <a:t>Why is it significant?</a:t>
            </a:r>
            <a:r>
              <a:rPr lang="en-US" sz="1800">
                <a:latin typeface="Calibri"/>
                <a:ea typeface="Times New Roman" panose="02020603050405020304" pitchFamily="18" charset="0"/>
                <a:cs typeface="Calibri"/>
              </a:rPr>
              <a:t> </a:t>
            </a:r>
            <a:endParaRPr lang="en-US" sz="1800">
              <a:latin typeface="Calibri" panose="020F0502020204030204" pitchFamily="34" charset="0"/>
              <a:ea typeface="Times New Roman" panose="02020603050405020304" pitchFamily="18" charset="0"/>
            </a:endParaRPr>
          </a:p>
          <a:p>
            <a:pPr lvl="0"/>
            <a:r>
              <a:rPr lang="en-US" sz="1400">
                <a:latin typeface="Calibri"/>
                <a:cs typeface="Calibri"/>
              </a:rPr>
              <a:t>Many organizations automate sub-optimal processes as they go from the as-is straight to automation. Solution designer will guide users to optimize before they automate to maximize the productivity and efficiency gains they could realize from automating the process.</a:t>
            </a:r>
          </a:p>
          <a:p>
            <a:pPr marL="285750" indent="-285750">
              <a:buFont typeface="Arial"/>
              <a:buChar char="•"/>
            </a:pPr>
            <a:r>
              <a:rPr lang="en-US" sz="1800">
                <a:effectLst/>
                <a:latin typeface="Calibri"/>
                <a:ea typeface="Times New Roman" panose="02020603050405020304" pitchFamily="18" charset="0"/>
                <a:cs typeface="Calibri"/>
              </a:rPr>
              <a:t>Who is it aimed at?</a:t>
            </a:r>
            <a:r>
              <a:rPr lang="en-US" sz="1800">
                <a:latin typeface="Calibri"/>
                <a:ea typeface="Times New Roman" panose="02020603050405020304" pitchFamily="18" charset="0"/>
                <a:cs typeface="Calibri"/>
              </a:rPr>
              <a:t> </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r>
              <a:rPr lang="en-US" sz="1400">
                <a:latin typeface="Calibri"/>
                <a:ea typeface="Calibri" panose="020F0502020204030204" pitchFamily="34" charset="0"/>
                <a:cs typeface="Calibri"/>
              </a:rPr>
              <a:t>Process owner – this is the business user that was doing the original process. Solution designer is a no-code tool so the business user can play an active role in helping optimize the process as they have the knowledge that the analyst/developer does not.</a:t>
            </a:r>
            <a:br>
              <a:rPr lang="en-US" sz="1400">
                <a:latin typeface="Calibri"/>
                <a:ea typeface="Calibri" panose="020F0502020204030204" pitchFamily="34" charset="0"/>
                <a:cs typeface="Calibri"/>
              </a:rPr>
            </a:br>
            <a:br>
              <a:rPr lang="en-US" sz="1400">
                <a:latin typeface="Calibri"/>
                <a:ea typeface="Calibri" panose="020F0502020204030204" pitchFamily="34" charset="0"/>
                <a:cs typeface="Calibri"/>
              </a:rPr>
            </a:br>
            <a:r>
              <a:rPr lang="en-US" sz="1400">
                <a:latin typeface="Calibri"/>
                <a:ea typeface="Calibri" panose="020F0502020204030204" pitchFamily="34" charset="0"/>
                <a:cs typeface="Calibri"/>
              </a:rPr>
              <a:t>Process analyst – this person is required to work with the process owner to define and optimize the process. Solution designer helps them as they now have a far easier method for process optimization within Capture itself – making collaboration between the two far smoother as they're using a single, no-code tool.</a:t>
            </a:r>
          </a:p>
          <a:p>
            <a:pPr marL="285750" indent="-285750">
              <a:buChar char="•"/>
            </a:pPr>
            <a:r>
              <a:rPr lang="en-US" sz="1800">
                <a:effectLst/>
                <a:latin typeface="Calibri"/>
                <a:ea typeface="Times New Roman" panose="02020603050405020304" pitchFamily="18" charset="0"/>
                <a:cs typeface="Calibri"/>
              </a:rPr>
              <a:t>How is it different?</a:t>
            </a:r>
            <a:r>
              <a:rPr lang="en-US" sz="1800">
                <a:latin typeface="Calibri"/>
                <a:ea typeface="Times New Roman" panose="02020603050405020304" pitchFamily="18" charset="0"/>
                <a:cs typeface="Calibri"/>
              </a:rPr>
              <a:t> </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r>
              <a:rPr lang="en-US" sz="1400">
                <a:latin typeface="Calibri"/>
                <a:cs typeface="Calibri"/>
              </a:rPr>
              <a:t>Capture will become the only tool on the market that includes definition (PDD), optimization (solution designer) and solution design (automation prototype) in a single tool.  </a:t>
            </a:r>
          </a:p>
          <a:p>
            <a:pPr lvl="0"/>
            <a:endParaRPr lang="en-GB" sz="1800">
              <a:effectLst/>
              <a:latin typeface="Calibri" panose="020F0502020204030204" pitchFamily="34" charset="0"/>
              <a:ea typeface="Calibri" panose="020F0502020204030204" pitchFamily="34" charset="0"/>
            </a:endParaRPr>
          </a:p>
          <a:p>
            <a:endParaRPr lang="en-GB"/>
          </a:p>
        </p:txBody>
      </p:sp>
    </p:spTree>
    <p:extLst>
      <p:ext uri="{BB962C8B-B14F-4D97-AF65-F5344CB8AC3E}">
        <p14:creationId xmlns:p14="http://schemas.microsoft.com/office/powerpoint/2010/main" val="344373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15994" y="188667"/>
            <a:ext cx="3105443" cy="1005840"/>
          </a:xfrm>
        </p:spPr>
        <p:txBody>
          <a:bodyPr/>
          <a:lstStyle/>
          <a:p>
            <a:r>
              <a:rPr lang="en-US"/>
              <a:t>Process Intelligence</a:t>
            </a:r>
            <a:br>
              <a:rPr lang="en-US"/>
            </a:br>
            <a:r>
              <a:rPr lang="en-US" sz="1600" b="1">
                <a:solidFill>
                  <a:schemeClr val="tx1"/>
                </a:solidFill>
                <a:latin typeface="Arial Nova"/>
                <a:ea typeface="Verdana"/>
              </a:rPr>
              <a:t>Integration with Capture</a:t>
            </a:r>
            <a:br>
              <a:rPr lang="en-US" sz="1600" b="1">
                <a:solidFill>
                  <a:schemeClr val="tx1"/>
                </a:solidFill>
                <a:latin typeface="Arial Nova"/>
                <a:ea typeface="Verdana"/>
              </a:rPr>
            </a:br>
            <a:br>
              <a:rPr lang="en-US" sz="1600" b="1">
                <a:solidFill>
                  <a:srgbClr val="FF0000"/>
                </a:solidFill>
                <a:latin typeface="Arial Nova"/>
                <a:ea typeface="Verdana"/>
              </a:rPr>
            </a:br>
            <a:r>
              <a:rPr lang="en-US" sz="1600" b="1">
                <a:solidFill>
                  <a:srgbClr val="FF0000"/>
                </a:solidFill>
                <a:latin typeface="Arial Nova"/>
                <a:ea typeface="Verdana"/>
              </a:rPr>
              <a:t>TRANSFORM JOURNEYS</a:t>
            </a:r>
            <a:endParaRPr lang="en-GB" sz="1600">
              <a:solidFill>
                <a:srgbClr val="FF0000"/>
              </a:solidFill>
            </a:endParaRPr>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6" y="1534447"/>
            <a:ext cx="3105443" cy="4846320"/>
          </a:xfrm>
        </p:spPr>
        <p:txBody>
          <a:bodyPr/>
          <a:lstStyle/>
          <a:p>
            <a:pPr lvl="0"/>
            <a:r>
              <a:rPr lang="en-GB" sz="1800">
                <a:effectLst/>
                <a:latin typeface="Segoe UI" panose="020B0502040204020203" pitchFamily="34" charset="0"/>
                <a:ea typeface="Times New Roman" panose="02020603050405020304" pitchFamily="18" charset="0"/>
              </a:rPr>
              <a:t>James Wood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a:t>
            </a:r>
          </a:p>
          <a:p>
            <a:pPr lvl="0"/>
            <a:r>
              <a:rPr lang="en-GB" sz="1800">
                <a:effectLst/>
                <a:latin typeface="Segoe UI" panose="020B0502040204020203" pitchFamily="34" charset="0"/>
                <a:ea typeface="Times New Roman" panose="02020603050405020304" pitchFamily="18" charset="0"/>
              </a:rPr>
              <a:t>Claudia Andahl (Product Marketing)</a:t>
            </a:r>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12</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sz="1800"/>
          </a:p>
          <a:p>
            <a:pPr marL="285750" lvl="0" indent="-285750">
              <a:buChar char="•"/>
            </a:pPr>
            <a:r>
              <a:rPr lang="en-US" sz="1800">
                <a:effectLst/>
                <a:latin typeface="Calibri"/>
                <a:ea typeface="Times New Roman" panose="02020603050405020304" pitchFamily="18" charset="0"/>
                <a:cs typeface="Calibri"/>
              </a:rPr>
              <a:t>What does it do?</a:t>
            </a:r>
            <a:endParaRPr lang="en-US" sz="1800">
              <a:effectLst/>
              <a:latin typeface="Times New Roman"/>
              <a:ea typeface="Calibri" panose="020F0502020204030204" pitchFamily="34" charset="0"/>
              <a:cs typeface="Calibri"/>
            </a:endParaRPr>
          </a:p>
          <a:p>
            <a:r>
              <a:rPr lang="en-US" sz="1400">
                <a:latin typeface="Calibri"/>
                <a:ea typeface="Times New Roman" panose="02020603050405020304" pitchFamily="18" charset="0"/>
                <a:cs typeface="Calibri"/>
              </a:rPr>
              <a:t>Functionality in a nutshell</a:t>
            </a:r>
            <a:endParaRPr lang="en-US" sz="1400">
              <a:latin typeface="Arial Nova"/>
              <a:ea typeface="Times New Roman" panose="02020603050405020304" pitchFamily="18" charset="0"/>
            </a:endParaRPr>
          </a:p>
          <a:p>
            <a:pPr marL="285750" indent="-285750">
              <a:buChar char="•"/>
            </a:pPr>
            <a:r>
              <a:rPr lang="en-US" sz="1800">
                <a:effectLst/>
                <a:latin typeface="Calibri"/>
                <a:ea typeface="Times New Roman" panose="02020603050405020304" pitchFamily="18" charset="0"/>
                <a:cs typeface="Calibri"/>
              </a:rPr>
              <a:t>Why </a:t>
            </a:r>
            <a:r>
              <a:rPr lang="en-US" sz="1800">
                <a:latin typeface="Calibri"/>
                <a:ea typeface="Times New Roman" panose="02020603050405020304" pitchFamily="18" charset="0"/>
                <a:cs typeface="Calibri"/>
              </a:rPr>
              <a:t>is it </a:t>
            </a:r>
            <a:r>
              <a:rPr lang="en-US" sz="1800">
                <a:effectLst/>
                <a:latin typeface="Calibri"/>
                <a:ea typeface="Times New Roman" panose="02020603050405020304" pitchFamily="18" charset="0"/>
                <a:cs typeface="Calibri"/>
              </a:rPr>
              <a:t>significant</a:t>
            </a:r>
            <a:r>
              <a:rPr lang="en-US" sz="1800">
                <a:latin typeface="Calibri"/>
                <a:ea typeface="Times New Roman" panose="02020603050405020304" pitchFamily="18" charset="0"/>
                <a:cs typeface="Calibri"/>
              </a:rPr>
              <a:t>? </a:t>
            </a:r>
            <a:endParaRPr lang="en-US" sz="1800">
              <a:latin typeface="Arial Nova"/>
              <a:ea typeface="Times New Roman" panose="02020603050405020304" pitchFamily="18" charset="0"/>
            </a:endParaRPr>
          </a:p>
          <a:p>
            <a:r>
              <a:rPr lang="en-US" sz="1400">
                <a:latin typeface="Calibri"/>
                <a:ea typeface="Times New Roman" panose="02020603050405020304" pitchFamily="18" charset="0"/>
                <a:cs typeface="Calibri"/>
              </a:rPr>
              <a:t>What is the </a:t>
            </a:r>
            <a:r>
              <a:rPr lang="en-US" sz="1400">
                <a:effectLst/>
                <a:latin typeface="Calibri"/>
                <a:ea typeface="Times New Roman" panose="02020603050405020304" pitchFamily="18" charset="0"/>
                <a:cs typeface="Calibri"/>
              </a:rPr>
              <a:t>value </a:t>
            </a:r>
            <a:r>
              <a:rPr lang="en-US" sz="1400">
                <a:latin typeface="Calibri"/>
                <a:ea typeface="Times New Roman" panose="02020603050405020304" pitchFamily="18" charset="0"/>
                <a:cs typeface="Calibri"/>
              </a:rPr>
              <a:t>it delivers? How </a:t>
            </a:r>
            <a:r>
              <a:rPr lang="en-US" sz="1400">
                <a:effectLst/>
                <a:latin typeface="Calibri"/>
                <a:ea typeface="Times New Roman" panose="02020603050405020304" pitchFamily="18" charset="0"/>
                <a:cs typeface="Calibri"/>
              </a:rPr>
              <a:t>does it </a:t>
            </a:r>
            <a:r>
              <a:rPr lang="en-US" sz="1400">
                <a:latin typeface="Calibri"/>
                <a:ea typeface="Times New Roman" panose="02020603050405020304" pitchFamily="18" charset="0"/>
                <a:cs typeface="Calibri"/>
              </a:rPr>
              <a:t>bring transformational business value? </a:t>
            </a:r>
            <a:endParaRPr lang="en-GB" sz="1400">
              <a:effectLst/>
              <a:latin typeface="Arial Nova"/>
              <a:ea typeface="Calibri" panose="020F0502020204030204" pitchFamily="34" charset="0"/>
            </a:endParaRPr>
          </a:p>
          <a:p>
            <a:pPr marL="285750" indent="-285750">
              <a:buChar char="•"/>
            </a:pPr>
            <a:r>
              <a:rPr lang="en-US" sz="1800">
                <a:effectLst/>
                <a:latin typeface="Calibri"/>
                <a:ea typeface="Times New Roman" panose="02020603050405020304" pitchFamily="18" charset="0"/>
                <a:cs typeface="Calibri"/>
              </a:rPr>
              <a:t>Who is it aimed at?</a:t>
            </a:r>
            <a:r>
              <a:rPr lang="en-US" sz="1800">
                <a:latin typeface="Calibri"/>
                <a:ea typeface="Times New Roman" panose="02020603050405020304" pitchFamily="18" charset="0"/>
                <a:cs typeface="Calibri"/>
              </a:rPr>
              <a:t> </a:t>
            </a:r>
            <a:endParaRPr lang="en-US" sz="1800">
              <a:latin typeface="Arial Nova"/>
              <a:ea typeface="Times New Roman" panose="02020603050405020304" pitchFamily="18" charset="0"/>
            </a:endParaRPr>
          </a:p>
          <a:p>
            <a:r>
              <a:rPr lang="en-US" sz="1400">
                <a:latin typeface="Calibri"/>
                <a:ea typeface="Times New Roman" panose="02020603050405020304" pitchFamily="18" charset="0"/>
                <a:cs typeface="Calibri"/>
              </a:rPr>
              <a:t>Different levels of messaging: think of the target audience and how it ties into the value prop. Does the theme that we develop from all these releases tie into the highest-level value prop or the next level down? </a:t>
            </a:r>
            <a:endParaRPr lang="en-US" sz="1400">
              <a:effectLst/>
              <a:latin typeface="Arial Nova"/>
              <a:ea typeface="Calibri" panose="020F0502020204030204" pitchFamily="34" charset="0"/>
            </a:endParaRPr>
          </a:p>
          <a:p>
            <a:pPr marL="285750" indent="-285750">
              <a:buChar char="•"/>
            </a:pPr>
            <a:r>
              <a:rPr lang="en-US" sz="1800">
                <a:effectLst/>
                <a:latin typeface="Calibri"/>
                <a:ea typeface="Times New Roman" panose="02020603050405020304" pitchFamily="18" charset="0"/>
                <a:cs typeface="Calibri"/>
              </a:rPr>
              <a:t>How is it different?</a:t>
            </a:r>
            <a:r>
              <a:rPr lang="en-US" sz="1800">
                <a:latin typeface="Calibri"/>
                <a:ea typeface="Times New Roman" panose="02020603050405020304" pitchFamily="18" charset="0"/>
                <a:cs typeface="Calibri"/>
              </a:rPr>
              <a:t> </a:t>
            </a:r>
            <a:endParaRPr lang="en-US" sz="1800">
              <a:latin typeface="Arial Nova"/>
              <a:ea typeface="Times New Roman" panose="02020603050405020304" pitchFamily="18" charset="0"/>
            </a:endParaRPr>
          </a:p>
          <a:p>
            <a:r>
              <a:rPr lang="en-US" sz="1400">
                <a:latin typeface="Calibri"/>
                <a:ea typeface="Times New Roman" panose="02020603050405020304" pitchFamily="18" charset="0"/>
                <a:cs typeface="Calibri"/>
              </a:rPr>
              <a:t>From what our they had before, from what our competitors offer</a:t>
            </a:r>
            <a:endParaRPr lang="en-GB" sz="1400"/>
          </a:p>
          <a:p>
            <a:endParaRPr lang="en-GB" sz="1800"/>
          </a:p>
        </p:txBody>
      </p:sp>
    </p:spTree>
    <p:extLst>
      <p:ext uri="{BB962C8B-B14F-4D97-AF65-F5344CB8AC3E}">
        <p14:creationId xmlns:p14="http://schemas.microsoft.com/office/powerpoint/2010/main" val="25405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6" y="188667"/>
            <a:ext cx="3251747" cy="1005840"/>
          </a:xfrm>
        </p:spPr>
        <p:txBody>
          <a:bodyPr/>
          <a:lstStyle/>
          <a:p>
            <a:r>
              <a:rPr lang="en-US"/>
              <a:t>Email AI</a:t>
            </a:r>
            <a:br>
              <a:rPr lang="en-US"/>
            </a:br>
            <a:r>
              <a:rPr lang="en-US" sz="1600" b="1">
                <a:solidFill>
                  <a:schemeClr val="tx1"/>
                </a:solidFill>
                <a:latin typeface="Arial Nova"/>
                <a:ea typeface="Verdana"/>
              </a:rPr>
              <a:t>Realtime Feedback Model Training</a:t>
            </a:r>
            <a:br>
              <a:rPr lang="en-US" sz="1600" b="1">
                <a:solidFill>
                  <a:schemeClr val="tx1"/>
                </a:solidFill>
                <a:latin typeface="Arial Nova"/>
                <a:ea typeface="Verdana"/>
              </a:rPr>
            </a:br>
            <a:br>
              <a:rPr lang="en-US" sz="1600" b="1">
                <a:solidFill>
                  <a:schemeClr val="tx1"/>
                </a:solidFill>
                <a:latin typeface="Arial Nova"/>
                <a:ea typeface="Verdana"/>
              </a:rPr>
            </a:br>
            <a:r>
              <a:rPr lang="en-GB" sz="1600">
                <a:solidFill>
                  <a:srgbClr val="FF0000"/>
                </a:solidFill>
              </a:rPr>
              <a:t>UNIFY THE WORKFORCE</a:t>
            </a:r>
            <a:endParaRPr lang="en-GB" sz="1600"/>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6" y="1689895"/>
            <a:ext cx="3105443" cy="4846320"/>
          </a:xfrm>
        </p:spPr>
        <p:txBody>
          <a:bodyPr/>
          <a:lstStyle/>
          <a:p>
            <a:pPr lvl="0">
              <a:buSzPts val="1000"/>
              <a:tabLst>
                <a:tab pos="457200" algn="l"/>
              </a:tabLst>
            </a:pPr>
            <a:r>
              <a:rPr lang="en-GB" sz="1800">
                <a:effectLst/>
                <a:latin typeface="Segoe UI" panose="020B0502040204020203" pitchFamily="34" charset="0"/>
                <a:ea typeface="Times New Roman" panose="02020603050405020304" pitchFamily="18" charset="0"/>
              </a:rPr>
              <a:t>Kavitha Chennupati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 </a:t>
            </a:r>
          </a:p>
          <a:p>
            <a:pPr lvl="0">
              <a:buSzPts val="1000"/>
              <a:tabLst>
                <a:tab pos="457200" algn="l"/>
              </a:tabLst>
            </a:pPr>
            <a:endParaRPr lang="en-GB">
              <a:latin typeface="Segoe UI" panose="020B0502040204020203" pitchFamily="34" charset="0"/>
              <a:ea typeface="Times New Roman" panose="02020603050405020304" pitchFamily="18" charset="0"/>
            </a:endParaRPr>
          </a:p>
          <a:p>
            <a:pPr lvl="0">
              <a:buSzPts val="1000"/>
              <a:tabLst>
                <a:tab pos="457200" algn="l"/>
              </a:tabLst>
            </a:pPr>
            <a:r>
              <a:rPr lang="en-GB" sz="1800">
                <a:effectLst/>
                <a:latin typeface="Segoe UI" panose="020B0502040204020203" pitchFamily="34" charset="0"/>
                <a:ea typeface="Times New Roman" panose="02020603050405020304" pitchFamily="18" charset="0"/>
              </a:rPr>
              <a:t>Greg Walker (Product Marketing)</a:t>
            </a:r>
            <a:endParaRPr lang="en-GB" sz="180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13</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6"/>
            <a:ext cx="7334483" cy="5876467"/>
          </a:xfrm>
        </p:spPr>
        <p:txBody>
          <a:bodyPr vert="horz" lIns="0" tIns="0" rIns="0" bIns="0" rtlCol="0" anchor="t">
            <a:noAutofit/>
          </a:bodyPr>
          <a:lstStyle/>
          <a:p>
            <a:endParaRPr lang="en-GB" sz="1200">
              <a:latin typeface="Calibri"/>
              <a:cs typeface="Calibri"/>
            </a:endParaRPr>
          </a:p>
          <a:p>
            <a:pPr marL="285750" lvl="0" indent="-285750">
              <a:buChar char="•"/>
            </a:pPr>
            <a:r>
              <a:rPr lang="en-US" sz="1200" b="1">
                <a:effectLst/>
                <a:latin typeface="Calibri"/>
                <a:ea typeface="Times New Roman" panose="02020603050405020304" pitchFamily="18" charset="0"/>
                <a:cs typeface="Calibri"/>
              </a:rPr>
              <a:t>What does it do?</a:t>
            </a:r>
          </a:p>
          <a:p>
            <a:pPr lvl="0"/>
            <a:r>
              <a:rPr lang="en-US" sz="1200">
                <a:latin typeface="Calibri"/>
                <a:ea typeface="Times New Roman" panose="02020603050405020304" pitchFamily="18" charset="0"/>
                <a:cs typeface="Calibri"/>
              </a:rPr>
              <a:t>AI-based email classifier and extractor available as an API; plug the API into your existing BPM or RPA processes or other systems; enable straight-through processing for high-confidence predictions; routs low-confidence predictions to people to handle and train the AI model. 6-week turnaround for training from the date we receive the data.  </a:t>
            </a:r>
          </a:p>
          <a:p>
            <a:pPr marL="342900" indent="-342900">
              <a:buChar char="•"/>
            </a:pPr>
            <a:r>
              <a:rPr lang="en-US" sz="1200" b="1">
                <a:effectLst/>
                <a:latin typeface="Calibri"/>
                <a:ea typeface="Times New Roman" panose="02020603050405020304" pitchFamily="18" charset="0"/>
                <a:cs typeface="Calibri"/>
              </a:rPr>
              <a:t>Why </a:t>
            </a:r>
            <a:r>
              <a:rPr lang="en-US" sz="1200" b="1">
                <a:latin typeface="Calibri"/>
                <a:ea typeface="Times New Roman" panose="02020603050405020304" pitchFamily="18" charset="0"/>
                <a:cs typeface="Calibri"/>
              </a:rPr>
              <a:t>is it </a:t>
            </a:r>
            <a:r>
              <a:rPr lang="en-US" sz="1200" b="1">
                <a:effectLst/>
                <a:latin typeface="Calibri"/>
                <a:ea typeface="Times New Roman" panose="02020603050405020304" pitchFamily="18" charset="0"/>
                <a:cs typeface="Calibri"/>
              </a:rPr>
              <a:t>significant</a:t>
            </a:r>
            <a:r>
              <a:rPr lang="en-US" sz="1200" b="1">
                <a:latin typeface="Calibri"/>
                <a:ea typeface="Times New Roman" panose="02020603050405020304" pitchFamily="18" charset="0"/>
                <a:cs typeface="Calibri"/>
              </a:rPr>
              <a:t>? </a:t>
            </a:r>
          </a:p>
          <a:p>
            <a:r>
              <a:rPr lang="en-US" sz="1200">
                <a:latin typeface="Calibri"/>
                <a:ea typeface="Times New Roman" panose="02020603050405020304" pitchFamily="18" charset="0"/>
                <a:cs typeface="Calibri"/>
              </a:rPr>
              <a:t>What is the </a:t>
            </a:r>
            <a:r>
              <a:rPr lang="en-US" sz="1200">
                <a:effectLst/>
                <a:latin typeface="Calibri"/>
                <a:ea typeface="Times New Roman" panose="02020603050405020304" pitchFamily="18" charset="0"/>
                <a:cs typeface="Calibri"/>
              </a:rPr>
              <a:t>value </a:t>
            </a:r>
            <a:r>
              <a:rPr lang="en-US" sz="1200">
                <a:latin typeface="Calibri"/>
                <a:ea typeface="Times New Roman" panose="02020603050405020304" pitchFamily="18" charset="0"/>
                <a:cs typeface="Calibri"/>
              </a:rPr>
              <a:t>it delivers? How </a:t>
            </a:r>
            <a:r>
              <a:rPr lang="en-US" sz="1200">
                <a:effectLst/>
                <a:latin typeface="Calibri"/>
                <a:ea typeface="Times New Roman" panose="02020603050405020304" pitchFamily="18" charset="0"/>
                <a:cs typeface="Calibri"/>
              </a:rPr>
              <a:t>does it </a:t>
            </a:r>
            <a:r>
              <a:rPr lang="en-US" sz="1200">
                <a:latin typeface="Calibri"/>
                <a:ea typeface="Times New Roman" panose="02020603050405020304" pitchFamily="18" charset="0"/>
                <a:cs typeface="Calibri"/>
              </a:rPr>
              <a:t>bring transformational business value? </a:t>
            </a:r>
          </a:p>
          <a:p>
            <a:r>
              <a:rPr lang="en-US" sz="1200">
                <a:effectLst/>
                <a:latin typeface="Calibri"/>
                <a:ea typeface="Calibri" panose="020F0502020204030204" pitchFamily="34" charset="0"/>
                <a:cs typeface="Calibri"/>
              </a:rPr>
              <a:t>Saving hours extracting information, classifying it and typing it into a form. Helps deliver more immediate responses. </a:t>
            </a:r>
            <a:r>
              <a:rPr lang="en-US" sz="1200">
                <a:latin typeface="Calibri"/>
                <a:ea typeface="Calibri" panose="020F0502020204030204" pitchFamily="34" charset="0"/>
                <a:cs typeface="Calibri"/>
              </a:rPr>
              <a:t>Enables </a:t>
            </a:r>
            <a:r>
              <a:rPr lang="en-US" sz="1200">
                <a:effectLst/>
                <a:latin typeface="Calibri"/>
                <a:ea typeface="Calibri" panose="020F0502020204030204" pitchFamily="34" charset="0"/>
                <a:cs typeface="Calibri"/>
              </a:rPr>
              <a:t>human workers to focus on higher-value tasks</a:t>
            </a:r>
            <a:r>
              <a:rPr lang="en-US" sz="1200">
                <a:latin typeface="Calibri"/>
                <a:ea typeface="Calibri" panose="020F0502020204030204" pitchFamily="34" charset="0"/>
                <a:cs typeface="Calibri"/>
              </a:rPr>
              <a:t>. Not just about saving time, bigger impact is that you are responding immediately (increased straight-through processing), no delay in the process, quicker customer response. Feeds into Blue Prism Decision. </a:t>
            </a:r>
            <a:endParaRPr lang="en-GB" sz="1200">
              <a:effectLst/>
              <a:latin typeface="Times New Roman"/>
              <a:ea typeface="Calibri" panose="020F0502020204030204" pitchFamily="34" charset="0"/>
              <a:cs typeface="Calibri"/>
            </a:endParaRPr>
          </a:p>
          <a:p>
            <a:pPr marL="285750" indent="-285750">
              <a:buFont typeface="Arial"/>
              <a:buChar char="•"/>
            </a:pPr>
            <a:r>
              <a:rPr lang="en-US" sz="1200" b="1">
                <a:effectLst/>
                <a:latin typeface="Calibri"/>
                <a:ea typeface="Times New Roman" panose="02020603050405020304" pitchFamily="18" charset="0"/>
                <a:cs typeface="Calibri"/>
              </a:rPr>
              <a:t>Who is it aimed at?</a:t>
            </a:r>
            <a:r>
              <a:rPr lang="en-US" sz="1200" b="1">
                <a:latin typeface="Calibri"/>
                <a:ea typeface="Times New Roman" panose="02020603050405020304" pitchFamily="18" charset="0"/>
                <a:cs typeface="Calibri"/>
              </a:rPr>
              <a:t> </a:t>
            </a:r>
          </a:p>
          <a:p>
            <a:r>
              <a:rPr lang="en-US" sz="1200">
                <a:latin typeface="Calibri"/>
                <a:cs typeface="Calibri"/>
              </a:rPr>
              <a:t>Chorus/ Blue Prism customers that can consume a REST API and are able to provide us with an email body and subject line. For BP customers, now your DW can take the information that has been extracted from the email and perform the actual transaction associated with the request. If it’s a Chorus customer, the information gets transferred to your BPM, a case is opened in the correct workflow and you can start managing your work immediately.  Target customers: companies that receive 800-1000 emails a month. Industries: out of the box ready for retirement industry (SRAs, payroll and transaction processing). Will expand to other industries in subsequent versions.  </a:t>
            </a:r>
          </a:p>
          <a:p>
            <a:pPr marL="285750" indent="-285750">
              <a:buChar char="•"/>
            </a:pPr>
            <a:r>
              <a:rPr lang="en-US" sz="1200" b="1">
                <a:effectLst/>
                <a:latin typeface="Calibri"/>
                <a:ea typeface="Times New Roman" panose="02020603050405020304" pitchFamily="18" charset="0"/>
                <a:cs typeface="Calibri"/>
              </a:rPr>
              <a:t>How is it different?</a:t>
            </a:r>
            <a:r>
              <a:rPr lang="en-US" sz="1200" b="1">
                <a:latin typeface="Calibri"/>
                <a:ea typeface="Times New Roman" panose="02020603050405020304" pitchFamily="18" charset="0"/>
                <a:cs typeface="Calibri"/>
              </a:rPr>
              <a:t> </a:t>
            </a:r>
          </a:p>
          <a:p>
            <a:r>
              <a:rPr lang="en-US" sz="1200">
                <a:latin typeface="Calibri"/>
                <a:ea typeface="Times New Roman" panose="02020603050405020304" pitchFamily="18" charset="0"/>
                <a:cs typeface="Calibri"/>
              </a:rPr>
              <a:t>From what our they had before, from what our competitors offer</a:t>
            </a:r>
          </a:p>
          <a:p>
            <a:r>
              <a:rPr lang="en-US" sz="1200">
                <a:latin typeface="Calibri"/>
                <a:cs typeface="Calibri"/>
              </a:rPr>
              <a:t>Difference between us and </a:t>
            </a:r>
            <a:r>
              <a:rPr lang="en-US" sz="1200" err="1">
                <a:latin typeface="Calibri"/>
                <a:cs typeface="Calibri"/>
              </a:rPr>
              <a:t>Re:infer</a:t>
            </a:r>
            <a:r>
              <a:rPr lang="en-US" sz="1200">
                <a:latin typeface="Calibri"/>
                <a:cs typeface="Calibri"/>
              </a:rPr>
              <a:t>: the </a:t>
            </a:r>
            <a:r>
              <a:rPr lang="en-US" sz="1200" err="1">
                <a:latin typeface="Calibri"/>
                <a:cs typeface="Calibri"/>
              </a:rPr>
              <a:t>Re:Infer</a:t>
            </a:r>
            <a:r>
              <a:rPr lang="en-US" sz="1200">
                <a:latin typeface="Calibri"/>
                <a:cs typeface="Calibri"/>
              </a:rPr>
              <a:t> product is point/click/train:  involves pointing cursor to something, manually clicking on a word or series of words and training the algorithm to retrieve the info. Our model instead is pre-trained, we have “labelled data” which categorizes the information in advance without the need for the business user to get involved and do this manually.</a:t>
            </a:r>
            <a:endParaRPr lang="en-US" sz="1200">
              <a:effectLst/>
              <a:latin typeface="Calibri"/>
              <a:ea typeface="Calibri" panose="020F0502020204030204" pitchFamily="34" charset="0"/>
              <a:cs typeface="Calibri"/>
            </a:endParaRPr>
          </a:p>
          <a:p>
            <a:endParaRPr lang="en-GB" sz="1200">
              <a:latin typeface="Calibri"/>
              <a:cs typeface="Calibri"/>
            </a:endParaRPr>
          </a:p>
        </p:txBody>
      </p:sp>
    </p:spTree>
    <p:extLst>
      <p:ext uri="{BB962C8B-B14F-4D97-AF65-F5344CB8AC3E}">
        <p14:creationId xmlns:p14="http://schemas.microsoft.com/office/powerpoint/2010/main" val="345274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235844" y="167897"/>
            <a:ext cx="3324899" cy="1005840"/>
          </a:xfrm>
        </p:spPr>
        <p:txBody>
          <a:bodyPr/>
          <a:lstStyle/>
          <a:p>
            <a:r>
              <a:rPr lang="en-GB"/>
              <a:t>Document Automation</a:t>
            </a:r>
            <a:br>
              <a:rPr lang="en-GB"/>
            </a:br>
            <a:r>
              <a:rPr lang="en-GB" sz="1800">
                <a:solidFill>
                  <a:schemeClr val="tx1"/>
                </a:solidFill>
              </a:rPr>
              <a:t>Pre-configured Industry Forms</a:t>
            </a:r>
            <a:br>
              <a:rPr lang="en-GB" sz="1800">
                <a:solidFill>
                  <a:schemeClr val="tx1"/>
                </a:solidFill>
              </a:rPr>
            </a:br>
            <a:br>
              <a:rPr lang="en-GB" sz="1800">
                <a:solidFill>
                  <a:schemeClr val="tx1"/>
                </a:solidFill>
              </a:rPr>
            </a:br>
            <a:r>
              <a:rPr lang="en-GB" sz="1600">
                <a:solidFill>
                  <a:srgbClr val="FF0000"/>
                </a:solidFill>
              </a:rPr>
              <a:t>ACCELERATE WORK</a:t>
            </a:r>
            <a:br>
              <a:rPr lang="en-GB" sz="1800">
                <a:solidFill>
                  <a:schemeClr val="tx1"/>
                </a:solidFill>
              </a:rPr>
            </a:br>
            <a:endParaRPr lang="en-GB" sz="1800">
              <a:solidFill>
                <a:schemeClr val="tx1"/>
              </a:solidFill>
            </a:endParaRPr>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273529" y="1689895"/>
            <a:ext cx="3105443" cy="4846320"/>
          </a:xfrm>
        </p:spPr>
        <p:txBody>
          <a:bodyPr/>
          <a:lstStyle/>
          <a:p>
            <a:pPr lvl="0"/>
            <a:r>
              <a:rPr lang="en-GB" sz="1800">
                <a:effectLst/>
                <a:latin typeface="Segoe UI" panose="020B0502040204020203" pitchFamily="34" charset="0"/>
                <a:ea typeface="Times New Roman" panose="02020603050405020304" pitchFamily="18" charset="0"/>
              </a:rPr>
              <a:t>Stephanie Neveu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 </a:t>
            </a:r>
          </a:p>
          <a:p>
            <a:pPr lvl="0"/>
            <a:endParaRPr lang="en-GB">
              <a:latin typeface="Segoe UI" panose="020B0502040204020203" pitchFamily="34" charset="0"/>
              <a:ea typeface="Times New Roman" panose="02020603050405020304" pitchFamily="18" charset="0"/>
            </a:endParaRPr>
          </a:p>
          <a:p>
            <a:pPr lvl="0"/>
            <a:r>
              <a:rPr lang="en-GB" sz="1800">
                <a:effectLst/>
                <a:latin typeface="Segoe UI" panose="020B0502040204020203" pitchFamily="34" charset="0"/>
                <a:ea typeface="Times New Roman" panose="02020603050405020304" pitchFamily="18" charset="0"/>
              </a:rPr>
              <a:t>Greg Walker (Product Marketing)</a:t>
            </a:r>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14</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a:latin typeface="Calibri"/>
              <a:cs typeface="Calibri"/>
            </a:endParaRPr>
          </a:p>
          <a:p>
            <a:pPr marL="285750" lvl="0" indent="-285750">
              <a:buFont typeface="Arial,Sans-Serif" panose="05050102010706020507" pitchFamily="18" charset="2"/>
              <a:buChar char="•"/>
            </a:pPr>
            <a:r>
              <a:rPr lang="en-US" sz="1800">
                <a:effectLst/>
                <a:latin typeface="Calibri"/>
                <a:ea typeface="Times New Roman" panose="02020603050405020304" pitchFamily="18" charset="0"/>
                <a:cs typeface="Calibri"/>
              </a:rPr>
              <a:t>What does it do?</a:t>
            </a:r>
            <a:endParaRPr lang="en-US" sz="1800">
              <a:effectLst/>
              <a:latin typeface="Times New Roman"/>
              <a:ea typeface="Calibri" panose="020F0502020204030204" pitchFamily="34" charset="0"/>
              <a:cs typeface="Calibri"/>
            </a:endParaRPr>
          </a:p>
          <a:p>
            <a:r>
              <a:rPr lang="en-US" sz="1400">
                <a:latin typeface="Calibri"/>
                <a:ea typeface="Times New Roman" panose="02020603050405020304" pitchFamily="18" charset="0"/>
                <a:cs typeface="Calibri"/>
              </a:rPr>
              <a:t>We have created an automated process through which the client selects the form from which they would like to extract data and it’s instantly loaded into their account, therefore eliminating the need for set up </a:t>
            </a:r>
          </a:p>
          <a:p>
            <a:pPr marL="342900" indent="-342900">
              <a:buFont typeface="Arial,Sans-Serif" panose="05050102010706020507" pitchFamily="18" charset="2"/>
              <a:buChar char="•"/>
            </a:pPr>
            <a:r>
              <a:rPr lang="en-US" sz="1800">
                <a:effectLst/>
                <a:latin typeface="Calibri"/>
                <a:ea typeface="Times New Roman" panose="02020603050405020304" pitchFamily="18" charset="0"/>
                <a:cs typeface="Calibri"/>
              </a:rPr>
              <a:t>Why </a:t>
            </a:r>
            <a:r>
              <a:rPr lang="en-US" sz="1800">
                <a:latin typeface="Calibri"/>
                <a:ea typeface="Times New Roman" panose="02020603050405020304" pitchFamily="18" charset="0"/>
                <a:cs typeface="Calibri"/>
              </a:rPr>
              <a:t>is it </a:t>
            </a:r>
            <a:r>
              <a:rPr lang="en-US" sz="1800">
                <a:effectLst/>
                <a:latin typeface="Calibri"/>
                <a:ea typeface="Times New Roman" panose="02020603050405020304" pitchFamily="18" charset="0"/>
                <a:cs typeface="Calibri"/>
              </a:rPr>
              <a:t>significant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Reduce upfront processing time, reduce implementation lifecycle and the cost of this implementation does not fluctuate. </a:t>
            </a:r>
            <a:endParaRPr lang="en-GB" sz="1400">
              <a:effectLst/>
              <a:latin typeface="Times New Roman"/>
              <a:ea typeface="Calibri" panose="020F0502020204030204" pitchFamily="34" charset="0"/>
              <a:cs typeface="Calibri"/>
            </a:endParaRPr>
          </a:p>
          <a:p>
            <a:pPr marL="285750" indent="-285750">
              <a:buFont typeface="Arial,Sans-Serif" panose="05050102010706020507" pitchFamily="18" charset="2"/>
              <a:buChar char="•"/>
            </a:pPr>
            <a:r>
              <a:rPr lang="en-US" sz="1800">
                <a:effectLst/>
                <a:latin typeface="Calibri"/>
                <a:ea typeface="Times New Roman" panose="02020603050405020304" pitchFamily="18" charset="0"/>
                <a:cs typeface="Calibri"/>
              </a:rPr>
              <a:t>Who is it aimed at?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Currently available: pre-configured forms for the health insurance industry. Target audience is LOB super user. From a company perspective: 50% current customers, 50% prospects. Good door-opener</a:t>
            </a:r>
            <a:endParaRPr lang="en-US" sz="1400">
              <a:effectLst/>
              <a:latin typeface="Times New Roman"/>
              <a:ea typeface="Calibri" panose="020F0502020204030204" pitchFamily="34" charset="0"/>
              <a:cs typeface="Calibri"/>
            </a:endParaRPr>
          </a:p>
          <a:p>
            <a:pPr marL="285750" indent="-285750">
              <a:buFont typeface="Arial,Sans-Serif" panose="05050102010706020507" pitchFamily="18" charset="2"/>
              <a:buChar char="•"/>
            </a:pPr>
            <a:r>
              <a:rPr lang="en-US" sz="1800">
                <a:effectLst/>
                <a:latin typeface="Calibri"/>
                <a:ea typeface="Times New Roman" panose="02020603050405020304" pitchFamily="18" charset="0"/>
                <a:cs typeface="Calibri"/>
              </a:rPr>
              <a:t>How is it different?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From competitors: ease of use and ease of set up. Even if our competitors say it’s “plug and play” there is still a significant amount of training required even for these pre-configured forms</a:t>
            </a:r>
            <a:endParaRPr lang="en-GB" sz="1400">
              <a:latin typeface="Calibri"/>
              <a:cs typeface="Calibri"/>
            </a:endParaRPr>
          </a:p>
          <a:p>
            <a:endParaRPr lang="en-GB">
              <a:latin typeface="Calibri"/>
              <a:cs typeface="Calibri"/>
            </a:endParaRPr>
          </a:p>
        </p:txBody>
      </p:sp>
    </p:spTree>
    <p:extLst>
      <p:ext uri="{BB962C8B-B14F-4D97-AF65-F5344CB8AC3E}">
        <p14:creationId xmlns:p14="http://schemas.microsoft.com/office/powerpoint/2010/main" val="182737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6" y="188667"/>
            <a:ext cx="3233459" cy="734877"/>
          </a:xfrm>
        </p:spPr>
        <p:txBody>
          <a:bodyPr/>
          <a:lstStyle/>
          <a:p>
            <a:r>
              <a:rPr lang="en-US"/>
              <a:t>UX Builder</a:t>
            </a:r>
            <a:br>
              <a:rPr lang="en-US"/>
            </a:br>
            <a:r>
              <a:rPr lang="en-US" sz="1600" b="1">
                <a:solidFill>
                  <a:schemeClr val="tx1"/>
                </a:solidFill>
                <a:latin typeface="Arial Nova"/>
                <a:ea typeface="Verdana"/>
              </a:rPr>
              <a:t>Build mobile experiences</a:t>
            </a:r>
            <a:br>
              <a:rPr lang="en-US"/>
            </a:br>
            <a:br>
              <a:rPr lang="en-US"/>
            </a:br>
            <a:r>
              <a:rPr lang="en-GB" sz="1800">
                <a:solidFill>
                  <a:srgbClr val="FF0000"/>
                </a:solidFill>
              </a:rPr>
              <a:t>TRANSFORM JOURNEYS</a:t>
            </a:r>
            <a:endParaRPr lang="en-GB" sz="1800"/>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6" y="1766839"/>
            <a:ext cx="3105443" cy="4846320"/>
          </a:xfrm>
        </p:spPr>
        <p:txBody>
          <a:bodyPr/>
          <a:lstStyle/>
          <a:p>
            <a:pPr lvl="0"/>
            <a:r>
              <a:rPr lang="en-GB" sz="1800">
                <a:effectLst/>
                <a:latin typeface="Segoe UI" panose="020B0502040204020203" pitchFamily="34" charset="0"/>
                <a:ea typeface="Times New Roman" panose="02020603050405020304" pitchFamily="18" charset="0"/>
              </a:rPr>
              <a:t>Clara Raj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 </a:t>
            </a:r>
          </a:p>
          <a:p>
            <a:pPr lvl="0"/>
            <a:r>
              <a:rPr lang="en-GB" sz="1800">
                <a:effectLst/>
                <a:latin typeface="Segoe UI" panose="020B0502040204020203" pitchFamily="34" charset="0"/>
                <a:ea typeface="Times New Roman" panose="02020603050405020304" pitchFamily="18" charset="0"/>
              </a:rPr>
              <a:t>Greg Walker (Product Marketing)</a:t>
            </a:r>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15</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a:latin typeface="Calibri"/>
              <a:cs typeface="Calibri"/>
            </a:endParaRPr>
          </a:p>
          <a:p>
            <a:pPr marL="285750" lvl="0" indent="-285750">
              <a:buFont typeface="Arial,Sans-Serif" panose="05050102010706020507" pitchFamily="18" charset="2"/>
              <a:buChar char="•"/>
            </a:pPr>
            <a:r>
              <a:rPr lang="en-US" sz="1800">
                <a:effectLst/>
                <a:latin typeface="Calibri"/>
                <a:ea typeface="Times New Roman" panose="02020603050405020304" pitchFamily="18" charset="0"/>
                <a:cs typeface="Calibri"/>
              </a:rPr>
              <a:t>What does it do?</a:t>
            </a:r>
            <a:endParaRPr lang="en-US" sz="1800">
              <a:effectLst/>
              <a:latin typeface="Times New Roman"/>
              <a:ea typeface="Calibri" panose="020F0502020204030204" pitchFamily="34" charset="0"/>
              <a:cs typeface="Calibri"/>
            </a:endParaRPr>
          </a:p>
          <a:p>
            <a:r>
              <a:rPr lang="en-US" sz="1400">
                <a:latin typeface="Calibri"/>
                <a:ea typeface="Times New Roman" panose="02020603050405020304" pitchFamily="18" charset="0"/>
                <a:cs typeface="Calibri"/>
              </a:rPr>
              <a:t>New low code/no code app development feature of Chorus aimed at business users: they can build a web application using a simple drag and drop functionality. It segregates design from all the complex technical aspects. In the 5.0 release (Oct timeframe) it will be possible to invoke a BP digital worker directly from UX builder (“fire and forget”)</a:t>
            </a:r>
          </a:p>
          <a:p>
            <a:pPr marL="342900" indent="-342900">
              <a:buFont typeface="Arial,Sans-Serif" panose="05050102010706020507" pitchFamily="18" charset="2"/>
              <a:buChar char="•"/>
            </a:pPr>
            <a:r>
              <a:rPr lang="en-US" sz="1800">
                <a:effectLst/>
                <a:latin typeface="Calibri"/>
                <a:ea typeface="Times New Roman" panose="02020603050405020304" pitchFamily="18" charset="0"/>
                <a:cs typeface="Calibri"/>
              </a:rPr>
              <a:t>Why </a:t>
            </a:r>
            <a:r>
              <a:rPr lang="en-US" sz="1800">
                <a:latin typeface="Calibri"/>
                <a:ea typeface="Times New Roman" panose="02020603050405020304" pitchFamily="18" charset="0"/>
                <a:cs typeface="Calibri"/>
              </a:rPr>
              <a:t>is it </a:t>
            </a:r>
            <a:r>
              <a:rPr lang="en-US" sz="1800">
                <a:effectLst/>
                <a:latin typeface="Calibri"/>
                <a:ea typeface="Times New Roman" panose="02020603050405020304" pitchFamily="18" charset="0"/>
                <a:cs typeface="Calibri"/>
              </a:rPr>
              <a:t>significant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Relieves reliance on developers/IT. </a:t>
            </a:r>
          </a:p>
          <a:p>
            <a:r>
              <a:rPr lang="en-US" sz="1800">
                <a:effectLst/>
                <a:latin typeface="Calibri"/>
                <a:ea typeface="Times New Roman" panose="02020603050405020304" pitchFamily="18" charset="0"/>
                <a:cs typeface="Calibri"/>
              </a:rPr>
              <a:t>Who is it aimed at?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Business users, implementation consultants, anyone who knows the business use of the app they want to build but don’t have the technical skill to write code for it. All industries but most like to be used in finance and healthcare. </a:t>
            </a:r>
          </a:p>
          <a:p>
            <a:r>
              <a:rPr lang="en-US" sz="1400">
                <a:latin typeface="Calibri"/>
                <a:ea typeface="Times New Roman" panose="02020603050405020304" pitchFamily="18" charset="0"/>
                <a:cs typeface="Calibri"/>
              </a:rPr>
              <a:t>At the moment: must have Chorus user ID and password (Chorus is a gateway to access UX builder). It would require a bit of development work to make this available as a separate offering to BP customers (</a:t>
            </a:r>
            <a:r>
              <a:rPr lang="en-US" sz="1400" err="1">
                <a:latin typeface="Calibri"/>
                <a:ea typeface="Times New Roman" panose="02020603050405020304" pitchFamily="18" charset="0"/>
                <a:cs typeface="Calibri"/>
              </a:rPr>
              <a:t>Ie</a:t>
            </a:r>
            <a:r>
              <a:rPr lang="en-US" sz="1400">
                <a:latin typeface="Calibri"/>
                <a:ea typeface="Times New Roman" panose="02020603050405020304" pitchFamily="18" charset="0"/>
                <a:cs typeface="Calibri"/>
              </a:rPr>
              <a:t> that they get authenticated via their BP user ID and password) that don’t have access to Chorus. UX builder is cloud-based, available to managed-hosted clients. </a:t>
            </a:r>
          </a:p>
          <a:p>
            <a:r>
              <a:rPr lang="en-US" sz="1800">
                <a:effectLst/>
                <a:latin typeface="Calibri"/>
                <a:ea typeface="Times New Roman" panose="02020603050405020304" pitchFamily="18" charset="0"/>
                <a:cs typeface="Calibri"/>
              </a:rPr>
              <a:t>How is it different?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Ease of use, simple drag and drop functionality</a:t>
            </a:r>
            <a:endParaRPr lang="en-GB" sz="1400">
              <a:latin typeface="Calibri"/>
              <a:cs typeface="Calibri"/>
            </a:endParaRPr>
          </a:p>
          <a:p>
            <a:endParaRPr lang="en-GB">
              <a:latin typeface="Calibri"/>
              <a:cs typeface="Calibri"/>
            </a:endParaRPr>
          </a:p>
        </p:txBody>
      </p:sp>
    </p:spTree>
    <p:extLst>
      <p:ext uri="{BB962C8B-B14F-4D97-AF65-F5344CB8AC3E}">
        <p14:creationId xmlns:p14="http://schemas.microsoft.com/office/powerpoint/2010/main" val="194801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7" y="188667"/>
            <a:ext cx="2834640" cy="1005840"/>
          </a:xfrm>
        </p:spPr>
        <p:txBody>
          <a:bodyPr/>
          <a:lstStyle/>
          <a:p>
            <a:r>
              <a:rPr lang="en-GB"/>
              <a:t>Director</a:t>
            </a:r>
            <a:br>
              <a:rPr lang="en-GB"/>
            </a:br>
            <a:r>
              <a:rPr lang="en-US" sz="1600" b="1">
                <a:solidFill>
                  <a:schemeClr val="tx1"/>
                </a:solidFill>
                <a:latin typeface="Arial Nova"/>
                <a:ea typeface="Verdana"/>
              </a:rPr>
              <a:t>Priority and SLA Scheduling</a:t>
            </a:r>
            <a:br>
              <a:rPr lang="en-US" sz="1600" b="1">
                <a:solidFill>
                  <a:schemeClr val="tx1"/>
                </a:solidFill>
                <a:latin typeface="Arial Nova"/>
                <a:ea typeface="Verdana"/>
              </a:rPr>
            </a:br>
            <a:br>
              <a:rPr lang="en-US" sz="1600" b="1">
                <a:solidFill>
                  <a:schemeClr val="tx1"/>
                </a:solidFill>
                <a:latin typeface="Arial Nova"/>
                <a:ea typeface="Verdana"/>
              </a:rPr>
            </a:br>
            <a:r>
              <a:rPr lang="en-US" sz="1600" b="1">
                <a:solidFill>
                  <a:srgbClr val="FF0000"/>
                </a:solidFill>
                <a:latin typeface="Arial Nova"/>
                <a:ea typeface="Verdana"/>
              </a:rPr>
              <a:t>SCALE ENTERPRISE-WIDE</a:t>
            </a:r>
            <a:br>
              <a:rPr lang="en-US" sz="1600" b="1">
                <a:solidFill>
                  <a:schemeClr val="tx1"/>
                </a:solidFill>
                <a:latin typeface="Arial Nova"/>
                <a:ea typeface="Verdana"/>
              </a:rPr>
            </a:br>
            <a:endParaRPr lang="en-GB" sz="1600"/>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07584" y="1465702"/>
            <a:ext cx="3105443" cy="4846320"/>
          </a:xfrm>
        </p:spPr>
        <p:txBody>
          <a:bodyPr/>
          <a:lstStyle/>
          <a:p>
            <a:pPr lvl="0"/>
            <a:r>
              <a:rPr lang="en-GB" sz="1800">
                <a:effectLst/>
                <a:latin typeface="Segoe UI" panose="020B0502040204020203" pitchFamily="34" charset="0"/>
                <a:ea typeface="Times New Roman" panose="02020603050405020304" pitchFamily="18" charset="0"/>
              </a:rPr>
              <a:t>Tom Blackburn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a:t>
            </a:r>
          </a:p>
          <a:p>
            <a:pPr lvl="0"/>
            <a:r>
              <a:rPr lang="en-GB" sz="1800">
                <a:effectLst/>
                <a:latin typeface="Segoe UI" panose="020B0502040204020203" pitchFamily="34" charset="0"/>
                <a:ea typeface="Times New Roman" panose="02020603050405020304" pitchFamily="18" charset="0"/>
              </a:rPr>
              <a:t> </a:t>
            </a:r>
          </a:p>
          <a:p>
            <a:pPr lvl="0"/>
            <a:r>
              <a:rPr lang="en-GB">
                <a:latin typeface="Segoe UI" panose="020B0502040204020203" pitchFamily="34" charset="0"/>
                <a:ea typeface="Times New Roman" panose="02020603050405020304" pitchFamily="18" charset="0"/>
              </a:rPr>
              <a:t>J</a:t>
            </a:r>
            <a:r>
              <a:rPr lang="en-GB" sz="1800">
                <a:effectLst/>
                <a:latin typeface="Segoe UI" panose="020B0502040204020203" pitchFamily="34" charset="0"/>
                <a:ea typeface="Times New Roman" panose="02020603050405020304" pitchFamily="18" charset="0"/>
              </a:rPr>
              <a:t>unaid Zahid (Product Marketing)</a:t>
            </a:r>
            <a:endParaRPr lang="en-GB" sz="1800">
              <a:effectLst/>
              <a:latin typeface="Calibri" panose="020F0502020204030204" pitchFamily="34" charset="0"/>
              <a:ea typeface="Calibri" panose="020F0502020204030204" pitchFamily="34" charset="0"/>
            </a:endParaRPr>
          </a:p>
          <a:p>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16</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a:p>
          <a:p>
            <a:pPr marL="285750" lvl="0" indent="-285750">
              <a:buChar char="•"/>
            </a:pPr>
            <a:r>
              <a:rPr lang="en-US" sz="1800">
                <a:effectLst/>
                <a:latin typeface="Calibri" panose="020F0502020204030204" pitchFamily="34" charset="0"/>
                <a:ea typeface="Times New Roman" panose="02020603050405020304" pitchFamily="18" charset="0"/>
              </a:rPr>
              <a:t>What does it do?</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pPr lvl="0"/>
            <a:r>
              <a:rPr lang="en-US" sz="1400">
                <a:latin typeface="Calibri"/>
                <a:ea typeface="Calibri" panose="020F0502020204030204" pitchFamily="34" charset="0"/>
                <a:cs typeface="Calibri"/>
              </a:rPr>
              <a:t>Configure interact forms to allow for priority and SLA parameters; add business importance weightings, view insights on whether work has been completed within defined SLAs</a:t>
            </a:r>
            <a:endParaRPr lang="en-US" sz="1400">
              <a:effectLst/>
              <a:latin typeface="Calibri"/>
              <a:ea typeface="Calibri" panose="020F0502020204030204" pitchFamily="34" charset="0"/>
              <a:cs typeface="Calibri"/>
            </a:endParaRPr>
          </a:p>
          <a:p>
            <a:pPr marL="285750" lvl="0" indent="-285750">
              <a:buChar char="•"/>
            </a:pPr>
            <a:r>
              <a:rPr lang="en-US" sz="1800">
                <a:effectLst/>
                <a:latin typeface="Calibri" panose="020F0502020204030204" pitchFamily="34" charset="0"/>
                <a:ea typeface="Times New Roman" panose="02020603050405020304" pitchFamily="18" charset="0"/>
              </a:rPr>
              <a:t>Why is it significant? </a:t>
            </a:r>
          </a:p>
          <a:p>
            <a:pPr lvl="0"/>
            <a:r>
              <a:rPr lang="en-US" sz="1400">
                <a:latin typeface="Calibri"/>
                <a:cs typeface="Calibri"/>
              </a:rPr>
              <a:t>Removes the need to manually schedule digital workers, making scheduling more efficient. </a:t>
            </a:r>
          </a:p>
          <a:p>
            <a:pPr lvl="0"/>
            <a:r>
              <a:rPr lang="en-US" sz="1400">
                <a:latin typeface="Calibri"/>
                <a:cs typeface="Calibri"/>
              </a:rPr>
              <a:t>Moves us into the orchestration space</a:t>
            </a:r>
          </a:p>
          <a:p>
            <a:r>
              <a:rPr lang="en-US" sz="1400">
                <a:effectLst/>
                <a:latin typeface="Calibri"/>
                <a:ea typeface="Calibri" panose="020F0502020204030204" pitchFamily="34" charset="0"/>
                <a:cs typeface="Calibri"/>
              </a:rPr>
              <a:t>                </a:t>
            </a:r>
            <a:endParaRPr lang="en-GB" sz="1800">
              <a:effectLst/>
              <a:latin typeface="Calibri" panose="020F0502020204030204" pitchFamily="34" charset="0"/>
              <a:ea typeface="Calibri" panose="020F0502020204030204" pitchFamily="34" charset="0"/>
            </a:endParaRPr>
          </a:p>
          <a:p>
            <a:pPr marL="285750" lvl="0" indent="-285750">
              <a:buChar char="•"/>
            </a:pPr>
            <a:r>
              <a:rPr lang="en-US" sz="1800">
                <a:effectLst/>
                <a:latin typeface="Calibri" panose="020F0502020204030204" pitchFamily="34" charset="0"/>
                <a:ea typeface="Times New Roman" panose="02020603050405020304" pitchFamily="18" charset="0"/>
              </a:rPr>
              <a:t>Who is it aimed at? </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r>
              <a:rPr lang="en-US" sz="1400">
                <a:latin typeface="Calibri"/>
                <a:ea typeface="Calibri" panose="020F0502020204030204" pitchFamily="34" charset="0"/>
                <a:cs typeface="Calibri"/>
              </a:rPr>
              <a:t>Existing customers with 50+ digital works and 10+ processes</a:t>
            </a:r>
          </a:p>
          <a:p>
            <a:pPr marL="285750" lvl="0" indent="-285750">
              <a:buChar char="•"/>
            </a:pPr>
            <a:r>
              <a:rPr lang="en-US" sz="1800">
                <a:effectLst/>
                <a:latin typeface="Calibri" panose="020F0502020204030204" pitchFamily="34" charset="0"/>
                <a:ea typeface="Times New Roman" panose="02020603050405020304" pitchFamily="18" charset="0"/>
              </a:rPr>
              <a:t>How is it different? </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r>
              <a:rPr lang="en-US" sz="1400">
                <a:latin typeface="Calibri"/>
                <a:cs typeface="Calibri"/>
              </a:rPr>
              <a:t>From what we previously offered/ how is it different from competition? What makes it unique? </a:t>
            </a:r>
          </a:p>
          <a:p>
            <a:r>
              <a:rPr lang="en-US" sz="1400">
                <a:latin typeface="Calibri"/>
                <a:cs typeface="Calibri"/>
              </a:rPr>
              <a:t>Our 20 years of experience enable us to provide our customers with a single source for their automation needs</a:t>
            </a:r>
            <a:endParaRPr lang="en-GB" sz="1400">
              <a:latin typeface="Calibri"/>
            </a:endParaRPr>
          </a:p>
          <a:p>
            <a:endParaRPr lang="en-GB"/>
          </a:p>
        </p:txBody>
      </p:sp>
    </p:spTree>
    <p:extLst>
      <p:ext uri="{BB962C8B-B14F-4D97-AF65-F5344CB8AC3E}">
        <p14:creationId xmlns:p14="http://schemas.microsoft.com/office/powerpoint/2010/main" val="183220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7" y="188667"/>
            <a:ext cx="2834640" cy="1005840"/>
          </a:xfrm>
        </p:spPr>
        <p:txBody>
          <a:bodyPr/>
          <a:lstStyle/>
          <a:p>
            <a:r>
              <a:rPr lang="en-US"/>
              <a:t>B</a:t>
            </a:r>
            <a:r>
              <a:rPr lang="en-GB"/>
              <a:t>PC on AWS</a:t>
            </a:r>
            <a:br>
              <a:rPr lang="en-GB"/>
            </a:br>
            <a:r>
              <a:rPr lang="en-GB" sz="1600">
                <a:solidFill>
                  <a:schemeClr val="tx1"/>
                </a:solidFill>
              </a:rPr>
              <a:t>Additional option for delivery</a:t>
            </a:r>
            <a:br>
              <a:rPr lang="en-GB" sz="1600">
                <a:solidFill>
                  <a:schemeClr val="tx1"/>
                </a:solidFill>
              </a:rPr>
            </a:br>
            <a:br>
              <a:rPr lang="en-GB" sz="1600">
                <a:solidFill>
                  <a:schemeClr val="tx1"/>
                </a:solidFill>
              </a:rPr>
            </a:br>
            <a:r>
              <a:rPr lang="en-GB" sz="1600">
                <a:solidFill>
                  <a:srgbClr val="FF0000"/>
                </a:solidFill>
              </a:rPr>
              <a:t>SCALE ENTERPRISE-WIDE</a:t>
            </a:r>
            <a:br>
              <a:rPr lang="en-GB" sz="1600">
                <a:solidFill>
                  <a:schemeClr val="tx1"/>
                </a:solidFill>
              </a:rPr>
            </a:br>
            <a:br>
              <a:rPr lang="en-GB"/>
            </a:br>
            <a:endParaRPr lang="en-GB"/>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15994" y="1502278"/>
            <a:ext cx="3105443" cy="4846320"/>
          </a:xfrm>
        </p:spPr>
        <p:txBody>
          <a:bodyPr/>
          <a:lstStyle/>
          <a:p>
            <a:pPr lvl="0"/>
            <a:r>
              <a:rPr lang="en-GB" sz="1800">
                <a:effectLst/>
                <a:latin typeface="Segoe UI" panose="020B0502040204020203" pitchFamily="34" charset="0"/>
                <a:ea typeface="Times New Roman" panose="02020603050405020304" pitchFamily="18" charset="0"/>
              </a:rPr>
              <a:t>Matt Tarnawsky (Product </a:t>
            </a:r>
            <a:r>
              <a:rPr lang="en-GB" sz="1800" err="1">
                <a:effectLst/>
                <a:latin typeface="Segoe UI" panose="020B0502040204020203" pitchFamily="34" charset="0"/>
                <a:ea typeface="Times New Roman" panose="02020603050405020304" pitchFamily="18" charset="0"/>
              </a:rPr>
              <a:t>Mgt</a:t>
            </a:r>
            <a:r>
              <a:rPr lang="en-GB" sz="1800">
                <a:effectLst/>
                <a:latin typeface="Segoe UI" panose="020B0502040204020203" pitchFamily="34" charset="0"/>
                <a:ea typeface="Times New Roman" panose="02020603050405020304" pitchFamily="18" charset="0"/>
              </a:rPr>
              <a:t>)</a:t>
            </a:r>
          </a:p>
          <a:p>
            <a:pPr lvl="0"/>
            <a:r>
              <a:rPr lang="en-GB" sz="1800">
                <a:effectLst/>
                <a:latin typeface="Segoe UI" panose="020B0502040204020203" pitchFamily="34" charset="0"/>
                <a:ea typeface="Times New Roman" panose="02020603050405020304" pitchFamily="18" charset="0"/>
              </a:rPr>
              <a:t>Patty Yan (Product Marketing)</a:t>
            </a:r>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17</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4846320"/>
          </a:xfrm>
        </p:spPr>
        <p:txBody>
          <a:bodyPr vert="horz" lIns="0" tIns="0" rIns="0" bIns="0" rtlCol="0" anchor="t">
            <a:noAutofit/>
          </a:bodyPr>
          <a:lstStyle/>
          <a:p>
            <a:endParaRPr lang="en-GB" sz="1800">
              <a:latin typeface="Calibri"/>
              <a:cs typeface="Calibri"/>
            </a:endParaRPr>
          </a:p>
          <a:p>
            <a:pPr marL="285750" lvl="0" indent="-285750">
              <a:buChar char="•"/>
            </a:pPr>
            <a:r>
              <a:rPr lang="en-US" sz="1800">
                <a:effectLst/>
                <a:latin typeface="Calibri"/>
                <a:ea typeface="Times New Roman" panose="02020603050405020304" pitchFamily="18" charset="0"/>
                <a:cs typeface="Calibri"/>
              </a:rPr>
              <a:t>What does it do?</a:t>
            </a:r>
            <a:endParaRPr lang="en-US" sz="1800">
              <a:effectLst/>
              <a:latin typeface="Times New Roman"/>
              <a:ea typeface="Calibri" panose="020F0502020204030204" pitchFamily="34" charset="0"/>
              <a:cs typeface="Calibri"/>
            </a:endParaRPr>
          </a:p>
          <a:p>
            <a:r>
              <a:rPr lang="en-US" sz="1400">
                <a:latin typeface="Calibri"/>
                <a:ea typeface="Times New Roman" panose="02020603050405020304" pitchFamily="18" charset="0"/>
                <a:cs typeface="Calibri"/>
              </a:rPr>
              <a:t>Functionality in a nutshell</a:t>
            </a:r>
          </a:p>
          <a:p>
            <a:pPr marL="285750" indent="-285750">
              <a:buChar char="•"/>
            </a:pPr>
            <a:r>
              <a:rPr lang="en-US" sz="1800">
                <a:effectLst/>
                <a:latin typeface="Calibri"/>
                <a:ea typeface="Times New Roman" panose="02020603050405020304" pitchFamily="18" charset="0"/>
                <a:cs typeface="Calibri"/>
              </a:rPr>
              <a:t>Why </a:t>
            </a:r>
            <a:r>
              <a:rPr lang="en-US" sz="1800">
                <a:latin typeface="Calibri"/>
                <a:ea typeface="Times New Roman" panose="02020603050405020304" pitchFamily="18" charset="0"/>
                <a:cs typeface="Calibri"/>
              </a:rPr>
              <a:t>is it </a:t>
            </a:r>
            <a:r>
              <a:rPr lang="en-US" sz="1800">
                <a:effectLst/>
                <a:latin typeface="Calibri"/>
                <a:ea typeface="Times New Roman" panose="02020603050405020304" pitchFamily="18" charset="0"/>
                <a:cs typeface="Calibri"/>
              </a:rPr>
              <a:t>significant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What is the </a:t>
            </a:r>
            <a:r>
              <a:rPr lang="en-US" sz="1400">
                <a:effectLst/>
                <a:latin typeface="Calibri"/>
                <a:ea typeface="Times New Roman" panose="02020603050405020304" pitchFamily="18" charset="0"/>
                <a:cs typeface="Calibri"/>
              </a:rPr>
              <a:t>value </a:t>
            </a:r>
            <a:r>
              <a:rPr lang="en-US" sz="1400">
                <a:latin typeface="Calibri"/>
                <a:ea typeface="Times New Roman" panose="02020603050405020304" pitchFamily="18" charset="0"/>
                <a:cs typeface="Calibri"/>
              </a:rPr>
              <a:t>it delivers? How </a:t>
            </a:r>
            <a:r>
              <a:rPr lang="en-US" sz="1400">
                <a:effectLst/>
                <a:latin typeface="Calibri"/>
                <a:ea typeface="Times New Roman" panose="02020603050405020304" pitchFamily="18" charset="0"/>
                <a:cs typeface="Calibri"/>
              </a:rPr>
              <a:t>does it </a:t>
            </a:r>
            <a:r>
              <a:rPr lang="en-US" sz="1400">
                <a:latin typeface="Calibri"/>
                <a:ea typeface="Times New Roman" panose="02020603050405020304" pitchFamily="18" charset="0"/>
                <a:cs typeface="Calibri"/>
              </a:rPr>
              <a:t>bring transformational business value? </a:t>
            </a:r>
            <a:endParaRPr lang="en-GB" sz="1400">
              <a:effectLst/>
              <a:latin typeface="Times New Roman"/>
              <a:ea typeface="Calibri" panose="020F0502020204030204" pitchFamily="34" charset="0"/>
              <a:cs typeface="Calibri"/>
            </a:endParaRPr>
          </a:p>
          <a:p>
            <a:pPr marL="285750" indent="-285750">
              <a:buChar char="•"/>
            </a:pPr>
            <a:r>
              <a:rPr lang="en-US" sz="1800">
                <a:effectLst/>
                <a:latin typeface="Calibri"/>
                <a:ea typeface="Times New Roman" panose="02020603050405020304" pitchFamily="18" charset="0"/>
                <a:cs typeface="Calibri"/>
              </a:rPr>
              <a:t>Who is it aimed at?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Different levels of messaging: think of the target audience and how it ties into the value prop. Does the theme that we develop from all these releases tie into the highest-level value prop or the next level down? </a:t>
            </a:r>
            <a:endParaRPr lang="en-US" sz="1400">
              <a:effectLst/>
              <a:latin typeface="Times New Roman"/>
              <a:ea typeface="Calibri" panose="020F0502020204030204" pitchFamily="34" charset="0"/>
              <a:cs typeface="Calibri"/>
            </a:endParaRPr>
          </a:p>
          <a:p>
            <a:pPr marL="285750" indent="-285750">
              <a:buChar char="•"/>
            </a:pPr>
            <a:r>
              <a:rPr lang="en-US" sz="1800">
                <a:effectLst/>
                <a:latin typeface="Calibri"/>
                <a:ea typeface="Times New Roman" panose="02020603050405020304" pitchFamily="18" charset="0"/>
                <a:cs typeface="Calibri"/>
              </a:rPr>
              <a:t>How is it different?</a:t>
            </a:r>
            <a:r>
              <a:rPr lang="en-US" sz="1800">
                <a:latin typeface="Calibri"/>
                <a:ea typeface="Times New Roman" panose="02020603050405020304" pitchFamily="18" charset="0"/>
                <a:cs typeface="Calibri"/>
              </a:rPr>
              <a:t> </a:t>
            </a:r>
          </a:p>
          <a:p>
            <a:r>
              <a:rPr lang="en-US" sz="1400">
                <a:latin typeface="Calibri"/>
                <a:ea typeface="Times New Roman" panose="02020603050405020304" pitchFamily="18" charset="0"/>
                <a:cs typeface="Calibri"/>
              </a:rPr>
              <a:t>From what our they had before, from what our competitors offer</a:t>
            </a:r>
            <a:endParaRPr lang="en-US" sz="1400">
              <a:latin typeface="Calibri"/>
              <a:cs typeface="Calibri"/>
            </a:endParaRPr>
          </a:p>
          <a:p>
            <a:pPr marL="342900" lvl="0" indent="-342900">
              <a:buFont typeface="Symbol" panose="05050102010706020507" pitchFamily="18" charset="2"/>
              <a:buChar char=""/>
            </a:pPr>
            <a:endParaRPr lang="en-US" sz="1800">
              <a:effectLst/>
              <a:latin typeface="Calibri"/>
              <a:ea typeface="Calibri" panose="020F0502020204030204" pitchFamily="34" charset="0"/>
              <a:cs typeface="Calibri"/>
            </a:endParaRPr>
          </a:p>
          <a:p>
            <a:endParaRPr lang="en-GB" sz="1800">
              <a:latin typeface="Calibri"/>
              <a:cs typeface="Calibri"/>
            </a:endParaRPr>
          </a:p>
        </p:txBody>
      </p:sp>
    </p:spTree>
    <p:extLst>
      <p:ext uri="{BB962C8B-B14F-4D97-AF65-F5344CB8AC3E}">
        <p14:creationId xmlns:p14="http://schemas.microsoft.com/office/powerpoint/2010/main" val="369069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7" y="188667"/>
            <a:ext cx="2834640" cy="1005840"/>
          </a:xfrm>
        </p:spPr>
        <p:txBody>
          <a:bodyPr/>
          <a:lstStyle/>
          <a:p>
            <a:r>
              <a:rPr lang="en-GB"/>
              <a:t>Deliver Sessions</a:t>
            </a:r>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7" y="1218814"/>
            <a:ext cx="3105443" cy="4846320"/>
          </a:xfrm>
        </p:spPr>
        <p:txBody>
          <a:bodyPr/>
          <a:lstStyle/>
          <a:p>
            <a:r>
              <a:rPr lang="en-US"/>
              <a:t>Tuesday 4</a:t>
            </a:r>
            <a:r>
              <a:rPr lang="en-US" baseline="30000"/>
              <a:t>th</a:t>
            </a:r>
            <a:r>
              <a:rPr lang="en-US"/>
              <a:t> October 2022</a:t>
            </a:r>
          </a:p>
          <a:p>
            <a:r>
              <a:rPr lang="en-US"/>
              <a:t>10:25-11:10 am</a:t>
            </a:r>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18</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2992683"/>
          </a:xfrm>
        </p:spPr>
        <p:txBody>
          <a:bodyPr/>
          <a:lstStyle/>
          <a:p>
            <a:r>
              <a:rPr lang="en-US" sz="1800">
                <a:latin typeface="Calibri" panose="020F0502020204030204" pitchFamily="34" charset="0"/>
              </a:rPr>
              <a:t>TITLE</a:t>
            </a:r>
          </a:p>
          <a:p>
            <a:r>
              <a:rPr lang="en-US" sz="1400" b="1">
                <a:latin typeface="Calibri" panose="020F0502020204030204" pitchFamily="34" charset="0"/>
              </a:rPr>
              <a:t>Realizing the Promise of Digital Transformation with Intelligent Automation</a:t>
            </a:r>
          </a:p>
          <a:p>
            <a:r>
              <a:rPr lang="en-US" sz="1800">
                <a:latin typeface="Calibri" panose="020F0502020204030204" pitchFamily="34" charset="0"/>
              </a:rPr>
              <a:t>ABSTRACT:</a:t>
            </a:r>
            <a:endParaRPr lang="en-GB" sz="1800">
              <a:latin typeface="Calibri" panose="020F0502020204030204" pitchFamily="34" charset="0"/>
            </a:endParaRPr>
          </a:p>
          <a:p>
            <a:r>
              <a:rPr lang="en-US" sz="1400">
                <a:latin typeface="Calibri" panose="020F0502020204030204" pitchFamily="34" charset="0"/>
              </a:rPr>
              <a:t>It wasn’t long ago that the ambitions of firms implementing intelligent automation exceeded the capabilities of available technology. Fast forward to 2022, where intelligent automation is one of the fastest growing software categories. R&amp;D, M&amp;As and startup innovation in intelligent automation are providing organizations the opportunity to deliver on their business transformation initiatives like never before.</a:t>
            </a:r>
            <a:endParaRPr lang="en-GB" sz="1400">
              <a:latin typeface="Calibri" panose="020F0502020204030204" pitchFamily="34" charset="0"/>
            </a:endParaRPr>
          </a:p>
          <a:p>
            <a:r>
              <a:rPr lang="en-US" sz="1400">
                <a:latin typeface="Calibri" panose="020F0502020204030204" pitchFamily="34" charset="0"/>
              </a:rPr>
              <a:t>In this session, learn about the latest innovations from SS&amp;C Blue Prism to help you realize the power of transformation with intelligent automation.</a:t>
            </a:r>
          </a:p>
          <a:p>
            <a:endParaRPr lang="en-US" sz="1400">
              <a:latin typeface="Calibri" panose="020F0502020204030204" pitchFamily="34" charset="0"/>
            </a:endParaRPr>
          </a:p>
          <a:p>
            <a:pPr marL="285750" indent="-285750">
              <a:buFontTx/>
              <a:buChar char="-"/>
            </a:pPr>
            <a:r>
              <a:rPr lang="en-US" sz="1400">
                <a:latin typeface="Calibri" panose="020F0502020204030204" pitchFamily="34" charset="0"/>
              </a:rPr>
              <a:t>1 speaker: Gautam</a:t>
            </a:r>
          </a:p>
          <a:p>
            <a:pPr marL="285750" indent="-285750">
              <a:buFontTx/>
              <a:buChar char="-"/>
            </a:pPr>
            <a:r>
              <a:rPr lang="en-US" sz="1400">
                <a:latin typeface="Calibri" panose="020F0502020204030204" pitchFamily="34" charset="0"/>
              </a:rPr>
              <a:t>1 customer, ATB Financial, Ray MacDonald - to validate and expand on what Gautam is saying</a:t>
            </a:r>
          </a:p>
          <a:p>
            <a:pPr marL="285750" indent="-285750">
              <a:buFontTx/>
              <a:buChar char="-"/>
            </a:pPr>
            <a:r>
              <a:rPr lang="en-US" sz="1400">
                <a:latin typeface="Calibri" panose="020F0502020204030204" pitchFamily="34" charset="0"/>
              </a:rPr>
              <a:t>1 moderator: Natalie</a:t>
            </a:r>
          </a:p>
          <a:p>
            <a:endParaRPr lang="en-GB" sz="1400">
              <a:latin typeface="Calibri" panose="020F0502020204030204" pitchFamily="34" charset="0"/>
            </a:endParaRPr>
          </a:p>
          <a:p>
            <a:pPr lvl="0"/>
            <a:endParaRPr lang="en-GB" sz="1800">
              <a:solidFill>
                <a:schemeClr val="tx1">
                  <a:lumMod val="50000"/>
                  <a:lumOff val="50000"/>
                </a:schemeClr>
              </a:solidFill>
              <a:effectLst/>
              <a:latin typeface="Calibri" panose="020F0502020204030204" pitchFamily="34" charset="0"/>
              <a:ea typeface="Calibri" panose="020F0502020204030204" pitchFamily="34" charset="0"/>
            </a:endParaRPr>
          </a:p>
          <a:p>
            <a:endParaRPr lang="en-GB">
              <a:solidFill>
                <a:schemeClr val="tx1">
                  <a:lumMod val="50000"/>
                  <a:lumOff val="50000"/>
                </a:schemeClr>
              </a:solidFill>
            </a:endParaRPr>
          </a:p>
        </p:txBody>
      </p:sp>
    </p:spTree>
    <p:extLst>
      <p:ext uri="{BB962C8B-B14F-4D97-AF65-F5344CB8AC3E}">
        <p14:creationId xmlns:p14="http://schemas.microsoft.com/office/powerpoint/2010/main" val="3045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41D82-3109-B845-9C5E-02593E338332}"/>
              </a:ext>
            </a:extLst>
          </p:cNvPr>
          <p:cNvSpPr>
            <a:spLocks noGrp="1"/>
          </p:cNvSpPr>
          <p:nvPr>
            <p:ph type="sldNum" sz="quarter" idx="10"/>
          </p:nvPr>
        </p:nvSpPr>
        <p:spPr/>
        <p:txBody>
          <a:bodyPr/>
          <a:lstStyle/>
          <a:p>
            <a:fld id="{4B0EDFBC-7666-BA46-8E94-F83EDA5B5493}" type="slidenum">
              <a:rPr lang="en-US" smtClean="0"/>
              <a:pPr/>
              <a:t>19</a:t>
            </a:fld>
            <a:endParaRPr lang="en-US"/>
          </a:p>
        </p:txBody>
      </p:sp>
    </p:spTree>
    <p:extLst>
      <p:ext uri="{BB962C8B-B14F-4D97-AF65-F5344CB8AC3E}">
        <p14:creationId xmlns:p14="http://schemas.microsoft.com/office/powerpoint/2010/main" val="188139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91DC-3622-44ED-988F-167E540184DE}"/>
              </a:ext>
            </a:extLst>
          </p:cNvPr>
          <p:cNvSpPr>
            <a:spLocks noGrp="1"/>
          </p:cNvSpPr>
          <p:nvPr>
            <p:ph type="title"/>
          </p:nvPr>
        </p:nvSpPr>
        <p:spPr>
          <a:xfrm>
            <a:off x="369277" y="188667"/>
            <a:ext cx="2834640" cy="1005840"/>
          </a:xfrm>
        </p:spPr>
        <p:txBody>
          <a:bodyPr/>
          <a:lstStyle/>
          <a:p>
            <a:r>
              <a:rPr lang="en-GB"/>
              <a:t>Launch framework</a:t>
            </a:r>
          </a:p>
        </p:txBody>
      </p:sp>
      <p:sp>
        <p:nvSpPr>
          <p:cNvPr id="5" name="Text Placeholder 4">
            <a:extLst>
              <a:ext uri="{FF2B5EF4-FFF2-40B4-BE49-F238E27FC236}">
                <a16:creationId xmlns:a16="http://schemas.microsoft.com/office/drawing/2014/main" id="{026E8682-0262-4C39-BD5D-5B5A708C6B7B}"/>
              </a:ext>
            </a:extLst>
          </p:cNvPr>
          <p:cNvSpPr>
            <a:spLocks noGrp="1"/>
          </p:cNvSpPr>
          <p:nvPr>
            <p:ph type="body" sz="quarter" idx="12"/>
          </p:nvPr>
        </p:nvSpPr>
        <p:spPr>
          <a:xfrm>
            <a:off x="369277" y="1218814"/>
            <a:ext cx="3105443" cy="4846320"/>
          </a:xfrm>
        </p:spPr>
        <p:txBody>
          <a:bodyPr/>
          <a:lstStyle/>
          <a:p>
            <a:endParaRPr lang="en-GB"/>
          </a:p>
        </p:txBody>
      </p:sp>
      <p:sp>
        <p:nvSpPr>
          <p:cNvPr id="4" name="Slide Number Placeholder 3">
            <a:extLst>
              <a:ext uri="{FF2B5EF4-FFF2-40B4-BE49-F238E27FC236}">
                <a16:creationId xmlns:a16="http://schemas.microsoft.com/office/drawing/2014/main" id="{93CAB91E-7777-4D08-BAA4-6D6283731BA7}"/>
              </a:ext>
            </a:extLst>
          </p:cNvPr>
          <p:cNvSpPr>
            <a:spLocks noGrp="1"/>
          </p:cNvSpPr>
          <p:nvPr>
            <p:ph type="sldNum" sz="quarter" idx="4"/>
          </p:nvPr>
        </p:nvSpPr>
        <p:spPr/>
        <p:txBody>
          <a:bodyPr/>
          <a:lstStyle/>
          <a:p>
            <a:fld id="{2C56176A-462D-A749-B45C-1BB28283B341}" type="slidenum">
              <a:rPr lang="en-US" smtClean="0"/>
              <a:t>2</a:t>
            </a:fld>
            <a:endParaRPr lang="en-US"/>
          </a:p>
        </p:txBody>
      </p:sp>
      <p:sp>
        <p:nvSpPr>
          <p:cNvPr id="3" name="Content Placeholder 2">
            <a:extLst>
              <a:ext uri="{FF2B5EF4-FFF2-40B4-BE49-F238E27FC236}">
                <a16:creationId xmlns:a16="http://schemas.microsoft.com/office/drawing/2014/main" id="{79C91E85-68A2-4F9F-93A9-5569E50ED97E}"/>
              </a:ext>
            </a:extLst>
          </p:cNvPr>
          <p:cNvSpPr>
            <a:spLocks noGrp="1"/>
          </p:cNvSpPr>
          <p:nvPr>
            <p:ph sz="quarter" idx="13"/>
          </p:nvPr>
        </p:nvSpPr>
        <p:spPr>
          <a:xfrm>
            <a:off x="4032242" y="188667"/>
            <a:ext cx="7334483" cy="6235282"/>
          </a:xfrm>
        </p:spPr>
        <p:txBody>
          <a:bodyPr/>
          <a:lstStyle/>
          <a:p>
            <a:endParaRPr lang="en-GB"/>
          </a:p>
          <a:p>
            <a:pPr marL="342900" lvl="0" indent="-342900">
              <a:buFont typeface="+mj-lt"/>
              <a:buAutoNum type="arabicPeriod"/>
            </a:pPr>
            <a:r>
              <a:rPr lang="en-GB" sz="1800" b="1">
                <a:effectLst/>
                <a:latin typeface="Calibri" panose="020F0502020204030204" pitchFamily="34" charset="0"/>
                <a:ea typeface="Calibri" panose="020F0502020204030204" pitchFamily="34" charset="0"/>
              </a:rPr>
              <a:t>Launch summary </a:t>
            </a:r>
            <a:r>
              <a:rPr lang="en-GB" sz="1800">
                <a:effectLst/>
                <a:latin typeface="Calibri" panose="020F0502020204030204" pitchFamily="34" charset="0"/>
                <a:ea typeface="Calibri" panose="020F0502020204030204" pitchFamily="34" charset="0"/>
              </a:rPr>
              <a:t>(Priorities/strategic objectives/potential blockers; who/what/when/where/why</a:t>
            </a:r>
            <a:r>
              <a:rPr lang="en-GB" sz="1800">
                <a:latin typeface="Calibri" panose="020F0502020204030204" pitchFamily="34" charset="0"/>
                <a:ea typeface="Calibri" panose="020F0502020204030204" pitchFamily="34" charset="0"/>
              </a:rPr>
              <a:t>: develop themes)</a:t>
            </a:r>
            <a:r>
              <a:rPr lang="en-GB" sz="1800">
                <a:effectLst/>
                <a:latin typeface="Calibri" panose="020F0502020204030204" pitchFamily="34" charset="0"/>
                <a:ea typeface="Calibri" panose="020F0502020204030204" pitchFamily="34" charset="0"/>
              </a:rPr>
              <a:t> </a:t>
            </a:r>
          </a:p>
          <a:p>
            <a:pPr marL="342900" lvl="0" indent="-342900">
              <a:buFont typeface="+mj-lt"/>
              <a:buAutoNum type="arabicPeriod"/>
            </a:pPr>
            <a:r>
              <a:rPr lang="en-GB" sz="1800" b="1">
                <a:latin typeface="Calibri" panose="020F0502020204030204" pitchFamily="34" charset="0"/>
                <a:ea typeface="Calibri" panose="020F0502020204030204" pitchFamily="34" charset="0"/>
              </a:rPr>
              <a:t>Launch calendar </a:t>
            </a:r>
            <a:r>
              <a:rPr lang="en-GB" sz="1800">
                <a:latin typeface="Calibri" panose="020F0502020204030204" pitchFamily="34" charset="0"/>
                <a:ea typeface="Calibri" panose="020F0502020204030204" pitchFamily="34" charset="0"/>
              </a:rPr>
              <a:t>(milestones and dependencies)</a:t>
            </a:r>
          </a:p>
          <a:p>
            <a:pPr marL="342900" lvl="0" indent="-342900">
              <a:buFont typeface="+mj-lt"/>
              <a:buAutoNum type="arabicPeriod"/>
            </a:pPr>
            <a:r>
              <a:rPr lang="en-GB" sz="1800" b="1">
                <a:effectLst/>
                <a:latin typeface="Calibri" panose="020F0502020204030204" pitchFamily="34" charset="0"/>
                <a:ea typeface="Calibri" panose="020F0502020204030204" pitchFamily="34" charset="0"/>
              </a:rPr>
              <a:t>Product roadmap </a:t>
            </a:r>
            <a:r>
              <a:rPr lang="en-GB" sz="1800">
                <a:effectLst/>
                <a:latin typeface="Calibri" panose="020F0502020204030204" pitchFamily="34" charset="0"/>
                <a:ea typeface="Calibri" panose="020F0502020204030204" pitchFamily="34" charset="0"/>
              </a:rPr>
              <a:t>(what they have now, what will get shortly, where we are going longer term)</a:t>
            </a:r>
          </a:p>
          <a:p>
            <a:pPr marL="342900" lvl="0" indent="-342900">
              <a:buFont typeface="+mj-lt"/>
              <a:buAutoNum type="arabicPeriod"/>
            </a:pPr>
            <a:r>
              <a:rPr lang="en-GB" sz="1800" b="1">
                <a:latin typeface="Calibri" panose="020F0502020204030204" pitchFamily="34" charset="0"/>
                <a:ea typeface="Calibri" panose="020F0502020204030204" pitchFamily="34" charset="0"/>
              </a:rPr>
              <a:t>Content </a:t>
            </a:r>
            <a:r>
              <a:rPr lang="en-GB" sz="1800">
                <a:latin typeface="Calibri" panose="020F0502020204030204" pitchFamily="34" charset="0"/>
                <a:ea typeface="Calibri" panose="020F0502020204030204" pitchFamily="34" charset="0"/>
              </a:rPr>
              <a:t>(product documentation, launch materials)</a:t>
            </a:r>
          </a:p>
          <a:p>
            <a:pPr marL="342900" lvl="0" indent="-342900">
              <a:buFont typeface="+mj-lt"/>
              <a:buAutoNum type="arabicPeriod"/>
            </a:pPr>
            <a:r>
              <a:rPr lang="en-GB" sz="1800" b="1">
                <a:effectLst/>
                <a:latin typeface="Calibri" panose="020F0502020204030204" pitchFamily="34" charset="0"/>
                <a:ea typeface="Calibri" panose="020F0502020204030204" pitchFamily="34" charset="0"/>
              </a:rPr>
              <a:t>Internal comms </a:t>
            </a:r>
            <a:r>
              <a:rPr lang="en-GB" sz="1800">
                <a:effectLst/>
                <a:latin typeface="Calibri" panose="020F0502020204030204" pitchFamily="34" charset="0"/>
                <a:ea typeface="Calibri" panose="020F0502020204030204" pitchFamily="34" charset="0"/>
              </a:rPr>
              <a:t>(sales and partner enablement/ newsletters)</a:t>
            </a:r>
          </a:p>
          <a:p>
            <a:pPr marL="342900" lvl="0" indent="-342900">
              <a:buFont typeface="+mj-lt"/>
              <a:buAutoNum type="arabicPeriod"/>
            </a:pPr>
            <a:r>
              <a:rPr lang="en-GB" sz="1800" b="1">
                <a:latin typeface="Calibri" panose="020F0502020204030204" pitchFamily="34" charset="0"/>
                <a:ea typeface="Calibri" panose="020F0502020204030204" pitchFamily="34" charset="0"/>
              </a:rPr>
              <a:t>External comms </a:t>
            </a:r>
            <a:r>
              <a:rPr lang="en-GB" sz="1800">
                <a:latin typeface="Calibri" panose="020F0502020204030204" pitchFamily="34" charset="0"/>
                <a:ea typeface="Calibri" panose="020F0502020204030204" pitchFamily="34" charset="0"/>
              </a:rPr>
              <a:t>(campaigns, PR, events, social, etc) </a:t>
            </a:r>
            <a:endParaRPr lang="en-GB" sz="1800">
              <a:effectLst/>
              <a:latin typeface="Calibri" panose="020F0502020204030204" pitchFamily="34" charset="0"/>
              <a:ea typeface="Calibri" panose="020F0502020204030204" pitchFamily="34" charset="0"/>
            </a:endParaRPr>
          </a:p>
          <a:p>
            <a:pPr marL="342900" lvl="0" indent="-342900">
              <a:buFont typeface="+mj-lt"/>
              <a:buAutoNum type="arabicPeriod"/>
            </a:pPr>
            <a:r>
              <a:rPr lang="en-GB" sz="1800" b="1">
                <a:effectLst/>
                <a:latin typeface="Calibri" panose="020F0502020204030204" pitchFamily="34" charset="0"/>
                <a:ea typeface="Calibri" panose="020F0502020204030204" pitchFamily="34" charset="0"/>
              </a:rPr>
              <a:t>Customers and research</a:t>
            </a:r>
            <a:r>
              <a:rPr lang="en-GB" sz="1800">
                <a:effectLst/>
                <a:latin typeface="Calibri" panose="020F0502020204030204" pitchFamily="34" charset="0"/>
                <a:ea typeface="Calibri" panose="020F0502020204030204" pitchFamily="34" charset="0"/>
              </a:rPr>
              <a:t> (validation with clients, analysts, quotes, case studies. Industry verticalization)</a:t>
            </a:r>
          </a:p>
          <a:p>
            <a:pPr marL="342900" lvl="0" indent="-342900">
              <a:buFont typeface="+mj-lt"/>
              <a:buAutoNum type="arabicPeriod"/>
            </a:pPr>
            <a:r>
              <a:rPr lang="en-GB" sz="1800" b="1">
                <a:latin typeface="Calibri" panose="020F0502020204030204" pitchFamily="34" charset="0"/>
                <a:ea typeface="Calibri" panose="020F0502020204030204" pitchFamily="34" charset="0"/>
              </a:rPr>
              <a:t>Competitive intel </a:t>
            </a:r>
            <a:r>
              <a:rPr lang="en-GB" sz="1800">
                <a:latin typeface="Calibri" panose="020F0502020204030204" pitchFamily="34" charset="0"/>
                <a:ea typeface="Calibri" panose="020F0502020204030204" pitchFamily="34" charset="0"/>
              </a:rPr>
              <a:t>( market conditions and what our competitors are doing)</a:t>
            </a:r>
          </a:p>
          <a:p>
            <a:pPr marL="342900" lvl="0" indent="-342900">
              <a:buFont typeface="+mj-lt"/>
              <a:buAutoNum type="arabicPeriod"/>
            </a:pPr>
            <a:r>
              <a:rPr lang="en-GB" sz="1800" b="1">
                <a:effectLst/>
                <a:latin typeface="Calibri" panose="020F0502020204030204" pitchFamily="34" charset="0"/>
                <a:ea typeface="Calibri" panose="020F0502020204030204" pitchFamily="34" charset="0"/>
              </a:rPr>
              <a:t>Tasks/schedule</a:t>
            </a:r>
            <a:r>
              <a:rPr lang="en-GB" sz="1800">
                <a:effectLst/>
                <a:latin typeface="Calibri" panose="020F0502020204030204" pitchFamily="34" charset="0"/>
                <a:ea typeface="Calibri" panose="020F0502020204030204" pitchFamily="34" charset="0"/>
              </a:rPr>
              <a:t> ( deliverables and due dates for each workstream) </a:t>
            </a:r>
          </a:p>
          <a:p>
            <a:endParaRPr lang="en-GB"/>
          </a:p>
        </p:txBody>
      </p:sp>
    </p:spTree>
    <p:extLst>
      <p:ext uri="{BB962C8B-B14F-4D97-AF65-F5344CB8AC3E}">
        <p14:creationId xmlns:p14="http://schemas.microsoft.com/office/powerpoint/2010/main" val="18738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F2F5B1-F1FF-930A-1A6D-EA092F449DF4}"/>
              </a:ext>
            </a:extLst>
          </p:cNvPr>
          <p:cNvSpPr>
            <a:spLocks noGrp="1"/>
          </p:cNvSpPr>
          <p:nvPr>
            <p:ph type="title"/>
          </p:nvPr>
        </p:nvSpPr>
        <p:spPr>
          <a:xfrm>
            <a:off x="317047" y="260430"/>
            <a:ext cx="11652234" cy="731520"/>
          </a:xfrm>
        </p:spPr>
        <p:txBody>
          <a:bodyPr/>
          <a:lstStyle/>
          <a:p>
            <a:r>
              <a:rPr lang="en-US"/>
              <a:t>Launch summary: Strategic Decisions and Dependencies </a:t>
            </a:r>
          </a:p>
        </p:txBody>
      </p:sp>
      <p:sp>
        <p:nvSpPr>
          <p:cNvPr id="2" name="Slide Number Placeholder 1">
            <a:extLst>
              <a:ext uri="{FF2B5EF4-FFF2-40B4-BE49-F238E27FC236}">
                <a16:creationId xmlns:a16="http://schemas.microsoft.com/office/drawing/2014/main" id="{5797FEF2-6006-BE77-2969-0F711109D48A}"/>
              </a:ext>
            </a:extLst>
          </p:cNvPr>
          <p:cNvSpPr>
            <a:spLocks noGrp="1"/>
          </p:cNvSpPr>
          <p:nvPr>
            <p:ph type="sldNum" sz="quarter" idx="11"/>
          </p:nvPr>
        </p:nvSpPr>
        <p:spPr/>
        <p:txBody>
          <a:bodyPr/>
          <a:lstStyle/>
          <a:p>
            <a:fld id="{4B0EDFBC-7666-BA46-8E94-F83EDA5B5493}" type="slidenum">
              <a:rPr lang="en-US" smtClean="0"/>
              <a:pPr/>
              <a:t>3</a:t>
            </a:fld>
            <a:endParaRPr lang="en-US"/>
          </a:p>
        </p:txBody>
      </p:sp>
      <p:graphicFrame>
        <p:nvGraphicFramePr>
          <p:cNvPr id="5" name="Table 5">
            <a:extLst>
              <a:ext uri="{FF2B5EF4-FFF2-40B4-BE49-F238E27FC236}">
                <a16:creationId xmlns:a16="http://schemas.microsoft.com/office/drawing/2014/main" id="{5728141B-419C-31DF-B64F-E7868C0F9CD8}"/>
              </a:ext>
            </a:extLst>
          </p:cNvPr>
          <p:cNvGraphicFramePr>
            <a:graphicFrameLocks noGrp="1"/>
          </p:cNvGraphicFramePr>
          <p:nvPr>
            <p:ph sz="quarter" idx="13"/>
            <p:extLst>
              <p:ext uri="{D42A27DB-BD31-4B8C-83A1-F6EECF244321}">
                <p14:modId xmlns:p14="http://schemas.microsoft.com/office/powerpoint/2010/main" val="1772772155"/>
              </p:ext>
            </p:extLst>
          </p:nvPr>
        </p:nvGraphicFramePr>
        <p:xfrm>
          <a:off x="639762" y="1554163"/>
          <a:ext cx="11006804" cy="4384040"/>
        </p:xfrm>
        <a:graphic>
          <a:graphicData uri="http://schemas.openxmlformats.org/drawingml/2006/table">
            <a:tbl>
              <a:tblPr firstRow="1" bandRow="1">
                <a:tableStyleId>{5C22544A-7EE6-4342-B048-85BDC9FD1C3A}</a:tableStyleId>
              </a:tblPr>
              <a:tblGrid>
                <a:gridCol w="3008313">
                  <a:extLst>
                    <a:ext uri="{9D8B030D-6E8A-4147-A177-3AD203B41FA5}">
                      <a16:colId xmlns:a16="http://schemas.microsoft.com/office/drawing/2014/main" val="1706633227"/>
                    </a:ext>
                  </a:extLst>
                </a:gridCol>
                <a:gridCol w="2495089">
                  <a:extLst>
                    <a:ext uri="{9D8B030D-6E8A-4147-A177-3AD203B41FA5}">
                      <a16:colId xmlns:a16="http://schemas.microsoft.com/office/drawing/2014/main" val="130786450"/>
                    </a:ext>
                  </a:extLst>
                </a:gridCol>
                <a:gridCol w="2751701">
                  <a:extLst>
                    <a:ext uri="{9D8B030D-6E8A-4147-A177-3AD203B41FA5}">
                      <a16:colId xmlns:a16="http://schemas.microsoft.com/office/drawing/2014/main" val="3483897882"/>
                    </a:ext>
                  </a:extLst>
                </a:gridCol>
                <a:gridCol w="2751701">
                  <a:extLst>
                    <a:ext uri="{9D8B030D-6E8A-4147-A177-3AD203B41FA5}">
                      <a16:colId xmlns:a16="http://schemas.microsoft.com/office/drawing/2014/main" val="2860615595"/>
                    </a:ext>
                  </a:extLst>
                </a:gridCol>
              </a:tblGrid>
              <a:tr h="370840">
                <a:tc>
                  <a:txBody>
                    <a:bodyPr/>
                    <a:lstStyle/>
                    <a:p>
                      <a:r>
                        <a:rPr lang="en-US"/>
                        <a:t>Topic</a:t>
                      </a:r>
                    </a:p>
                  </a:txBody>
                  <a:tcPr/>
                </a:tc>
                <a:tc>
                  <a:txBody>
                    <a:bodyPr/>
                    <a:lstStyle/>
                    <a:p>
                      <a:r>
                        <a:rPr lang="en-US"/>
                        <a:t>Issue </a:t>
                      </a:r>
                    </a:p>
                  </a:txBody>
                  <a:tcPr/>
                </a:tc>
                <a:tc>
                  <a:txBody>
                    <a:bodyPr/>
                    <a:lstStyle/>
                    <a:p>
                      <a:r>
                        <a:rPr lang="en-US"/>
                        <a:t>Impact</a:t>
                      </a:r>
                    </a:p>
                  </a:txBody>
                  <a:tcPr/>
                </a:tc>
                <a:tc>
                  <a:txBody>
                    <a:bodyPr/>
                    <a:lstStyle/>
                    <a:p>
                      <a:r>
                        <a:rPr lang="en-US"/>
                        <a:t>Comments </a:t>
                      </a:r>
                    </a:p>
                  </a:txBody>
                  <a:tcPr/>
                </a:tc>
                <a:extLst>
                  <a:ext uri="{0D108BD9-81ED-4DB2-BD59-A6C34878D82A}">
                    <a16:rowId xmlns:a16="http://schemas.microsoft.com/office/drawing/2014/main" val="1266011062"/>
                  </a:ext>
                </a:extLst>
              </a:tr>
              <a:tr h="370840">
                <a:tc>
                  <a:txBody>
                    <a:bodyPr/>
                    <a:lstStyle/>
                    <a:p>
                      <a:r>
                        <a:rPr lang="en-US" sz="1400"/>
                        <a:t>Launch Strategy - agreement to launch at Deliver 2022</a:t>
                      </a:r>
                    </a:p>
                    <a:p>
                      <a:endParaRPr lang="en-US" sz="1400"/>
                    </a:p>
                  </a:txBody>
                  <a:tcPr/>
                </a:tc>
                <a:tc>
                  <a:txBody>
                    <a:bodyPr/>
                    <a:lstStyle/>
                    <a:p>
                      <a:r>
                        <a:rPr lang="en-US" sz="1400"/>
                        <a:t>Uncertainty around numbers of clients in attendance at Deliver </a:t>
                      </a:r>
                    </a:p>
                  </a:txBody>
                  <a:tcPr/>
                </a:tc>
                <a:tc>
                  <a:txBody>
                    <a:bodyPr/>
                    <a:lstStyle/>
                    <a:p>
                      <a:r>
                        <a:rPr lang="en-US" sz="1400"/>
                        <a:t>Message at launch could only reach limited audience: develop supporting events strategy</a:t>
                      </a:r>
                    </a:p>
                  </a:txBody>
                  <a:tcPr/>
                </a:tc>
                <a:tc>
                  <a:txBody>
                    <a:bodyPr/>
                    <a:lstStyle/>
                    <a:p>
                      <a:r>
                        <a:rPr lang="en-US" sz="1400"/>
                        <a:t>Ensure we have a program of local events and online events to amplify the message via regional/local events, online events (recordings, LinkedIn live </a:t>
                      </a:r>
                      <a:r>
                        <a:rPr lang="en-US" sz="1400" err="1"/>
                        <a:t>etc</a:t>
                      </a:r>
                      <a:r>
                        <a:rPr lang="en-US" sz="1400"/>
                        <a:t>)</a:t>
                      </a:r>
                    </a:p>
                  </a:txBody>
                  <a:tcPr/>
                </a:tc>
                <a:extLst>
                  <a:ext uri="{0D108BD9-81ED-4DB2-BD59-A6C34878D82A}">
                    <a16:rowId xmlns:a16="http://schemas.microsoft.com/office/drawing/2014/main" val="4098024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Thematic launch to tie in with communication of new joint value proposition</a:t>
                      </a:r>
                    </a:p>
                  </a:txBody>
                  <a:tcPr/>
                </a:tc>
                <a:tc>
                  <a:txBody>
                    <a:bodyPr/>
                    <a:lstStyle/>
                    <a:p>
                      <a:endParaRPr lang="en-US" sz="1400"/>
                    </a:p>
                  </a:txBody>
                  <a:tcPr/>
                </a:tc>
                <a:tc>
                  <a:txBody>
                    <a:bodyPr/>
                    <a:lstStyle/>
                    <a:p>
                      <a:pPr marL="285750" indent="-285750">
                        <a:buFont typeface="Arial" panose="020B0604020202020204" pitchFamily="34" charset="0"/>
                        <a:buChar char="•"/>
                      </a:pPr>
                      <a:r>
                        <a:rPr lang="en-US" sz="1400"/>
                        <a:t>Reiterate highest level messaging</a:t>
                      </a:r>
                    </a:p>
                    <a:p>
                      <a:pPr marL="285750" indent="-285750">
                        <a:buFont typeface="Arial" panose="020B0604020202020204" pitchFamily="34" charset="0"/>
                        <a:buChar char="•"/>
                      </a:pPr>
                      <a:r>
                        <a:rPr lang="en-US" sz="1400"/>
                        <a:t>Enable on next level down messaging</a:t>
                      </a:r>
                    </a:p>
                    <a:p>
                      <a:endParaRPr lang="en-US" sz="1400"/>
                    </a:p>
                  </a:txBody>
                  <a:tcPr/>
                </a:tc>
                <a:tc>
                  <a:txBody>
                    <a:bodyPr/>
                    <a:lstStyle/>
                    <a:p>
                      <a:endParaRPr lang="en-US" sz="1400"/>
                    </a:p>
                  </a:txBody>
                  <a:tcPr/>
                </a:tc>
                <a:extLst>
                  <a:ext uri="{0D108BD9-81ED-4DB2-BD59-A6C34878D82A}">
                    <a16:rowId xmlns:a16="http://schemas.microsoft.com/office/drawing/2014/main" val="19711816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614384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0013717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52026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86890136"/>
                  </a:ext>
                </a:extLst>
              </a:tr>
            </a:tbl>
          </a:graphicData>
        </a:graphic>
      </p:graphicFrame>
    </p:spTree>
    <p:extLst>
      <p:ext uri="{BB962C8B-B14F-4D97-AF65-F5344CB8AC3E}">
        <p14:creationId xmlns:p14="http://schemas.microsoft.com/office/powerpoint/2010/main" val="36212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ECAC-F7F2-4B70-A47E-714E2E85B73F}"/>
              </a:ext>
            </a:extLst>
          </p:cNvPr>
          <p:cNvSpPr>
            <a:spLocks noGrp="1"/>
          </p:cNvSpPr>
          <p:nvPr>
            <p:ph type="title"/>
          </p:nvPr>
        </p:nvSpPr>
        <p:spPr/>
        <p:txBody>
          <a:bodyPr/>
          <a:lstStyle/>
          <a:p>
            <a:r>
              <a:rPr lang="en-GB"/>
              <a:t>Timelines</a:t>
            </a:r>
          </a:p>
        </p:txBody>
      </p:sp>
      <p:sp>
        <p:nvSpPr>
          <p:cNvPr id="3" name="Content Placeholder 2">
            <a:extLst>
              <a:ext uri="{FF2B5EF4-FFF2-40B4-BE49-F238E27FC236}">
                <a16:creationId xmlns:a16="http://schemas.microsoft.com/office/drawing/2014/main" id="{99A95DC4-4CA8-4284-9C2A-CF059664C771}"/>
              </a:ext>
            </a:extLst>
          </p:cNvPr>
          <p:cNvSpPr>
            <a:spLocks noGrp="1"/>
          </p:cNvSpPr>
          <p:nvPr>
            <p:ph idx="1"/>
          </p:nvPr>
        </p:nvSpPr>
        <p:spPr>
          <a:xfrm>
            <a:off x="640080" y="909895"/>
            <a:ext cx="10881360" cy="5626320"/>
          </a:xfrm>
        </p:spPr>
        <p:txBody>
          <a:bodyPr/>
          <a:lstStyle/>
          <a:p>
            <a:pPr marL="342900" indent="-342900">
              <a:spcAft>
                <a:spcPts val="0"/>
              </a:spcAft>
              <a:buFont typeface="Arial" panose="020B0604020202020204" pitchFamily="34" charset="0"/>
              <a:buChar char="•"/>
            </a:pPr>
            <a:r>
              <a:rPr lang="en-GB" sz="1050"/>
              <a:t>Email to leadership cob Monday </a:t>
            </a:r>
            <a:r>
              <a:rPr lang="en-GB" sz="1050" b="1"/>
              <a:t>8 Aug </a:t>
            </a:r>
            <a:r>
              <a:rPr lang="en-GB" sz="1050"/>
              <a:t>to let them know script is coming</a:t>
            </a:r>
          </a:p>
          <a:p>
            <a:pPr marL="342900" indent="-342900">
              <a:spcAft>
                <a:spcPts val="0"/>
              </a:spcAft>
              <a:buFont typeface="Arial" panose="020B0604020202020204" pitchFamily="34" charset="0"/>
              <a:buChar char="•"/>
            </a:pPr>
            <a:r>
              <a:rPr lang="en-GB" sz="1050"/>
              <a:t>Finalise high level messaging internally in Product Marketing by </a:t>
            </a:r>
            <a:r>
              <a:rPr lang="en-GB" sz="1050" b="1"/>
              <a:t>11 Aug</a:t>
            </a:r>
          </a:p>
          <a:p>
            <a:pPr marL="342900" indent="-342900">
              <a:spcAft>
                <a:spcPts val="0"/>
              </a:spcAft>
              <a:buFont typeface="Arial" panose="020B0604020202020204" pitchFamily="34" charset="0"/>
              <a:buChar char="•"/>
            </a:pPr>
            <a:r>
              <a:rPr lang="en-GB" sz="1050"/>
              <a:t>Messaging in place for review by Leadership (Paul, Gautam - plus Danny and Jeff -- ask Steve who he thinks) – </a:t>
            </a:r>
            <a:r>
              <a:rPr lang="en-GB" sz="1050" b="1"/>
              <a:t>12 Aug</a:t>
            </a:r>
          </a:p>
          <a:p>
            <a:pPr marL="342900" indent="-342900">
              <a:spcAft>
                <a:spcPts val="0"/>
              </a:spcAft>
              <a:buFont typeface="Arial" panose="020B0604020202020204" pitchFamily="34" charset="0"/>
              <a:buChar char="•"/>
            </a:pPr>
            <a:r>
              <a:rPr lang="en-GB" sz="1050"/>
              <a:t>Review finalised by </a:t>
            </a:r>
            <a:r>
              <a:rPr lang="en-GB" sz="1050" b="1"/>
              <a:t>17 Aug</a:t>
            </a:r>
          </a:p>
          <a:p>
            <a:pPr marL="342900" indent="-342900">
              <a:spcAft>
                <a:spcPts val="0"/>
              </a:spcAft>
              <a:buFont typeface="Arial" panose="020B0604020202020204" pitchFamily="34" charset="0"/>
              <a:buChar char="•"/>
            </a:pPr>
            <a:r>
              <a:rPr lang="en-GB" sz="1050"/>
              <a:t>Word based script by </a:t>
            </a:r>
            <a:r>
              <a:rPr lang="en-GB" sz="1050" b="1"/>
              <a:t>31 August </a:t>
            </a:r>
          </a:p>
          <a:p>
            <a:pPr marL="342900" indent="-342900">
              <a:spcAft>
                <a:spcPts val="0"/>
              </a:spcAft>
              <a:buFont typeface="Arial" panose="020B0604020202020204" pitchFamily="34" charset="0"/>
              <a:buChar char="•"/>
            </a:pPr>
            <a:r>
              <a:rPr lang="en-GB" sz="1050"/>
              <a:t>Format: Fireside Chat – investigate possibility of LinkedIn Live session </a:t>
            </a:r>
          </a:p>
          <a:p>
            <a:pPr marL="617220" lvl="1" indent="-342900">
              <a:spcAft>
                <a:spcPts val="0"/>
              </a:spcAft>
              <a:buFont typeface="Arial" panose="020B0604020202020204" pitchFamily="34" charset="0"/>
              <a:buChar char="•"/>
            </a:pPr>
            <a:r>
              <a:rPr lang="en-GB" sz="1050"/>
              <a:t>At very least get the session recorded and then use it as soon as possible afterwards as part of the campaign to drive more to IB</a:t>
            </a:r>
          </a:p>
          <a:p>
            <a:pPr marL="617220" lvl="1" indent="-342900">
              <a:spcAft>
                <a:spcPts val="0"/>
              </a:spcAft>
              <a:buFont typeface="Arial" panose="020B0604020202020204" pitchFamily="34" charset="0"/>
              <a:buChar char="•"/>
            </a:pPr>
            <a:r>
              <a:rPr lang="en-GB" sz="1050"/>
              <a:t>Do a webinar post Deliver which does a version of the Fireside chat, Then have additional sessions that spotlight one of the products </a:t>
            </a:r>
          </a:p>
          <a:p>
            <a:pPr marL="342900" indent="-342900">
              <a:spcAft>
                <a:spcPts val="0"/>
              </a:spcAft>
              <a:buFont typeface="Arial" panose="020B0604020202020204" pitchFamily="34" charset="0"/>
              <a:buChar char="•"/>
            </a:pPr>
            <a:r>
              <a:rPr lang="en-GB" sz="1050"/>
              <a:t>Content creation:</a:t>
            </a:r>
          </a:p>
          <a:p>
            <a:pPr marL="617220" lvl="1" indent="-342900">
              <a:spcAft>
                <a:spcPts val="0"/>
              </a:spcAft>
              <a:buFont typeface="Arial" panose="020B0604020202020204" pitchFamily="34" charset="0"/>
              <a:buChar char="•"/>
            </a:pPr>
            <a:r>
              <a:rPr lang="en-GB" sz="900"/>
              <a:t>Slides will purely be to support fireside chat.</a:t>
            </a:r>
          </a:p>
          <a:p>
            <a:pPr marL="617220" lvl="1" indent="-342900">
              <a:spcAft>
                <a:spcPts val="0"/>
              </a:spcAft>
              <a:buFont typeface="Arial" panose="020B0604020202020204" pitchFamily="34" charset="0"/>
              <a:buChar char="•"/>
            </a:pPr>
            <a:r>
              <a:rPr lang="en-GB" sz="900"/>
              <a:t>Videos 26 Sep</a:t>
            </a:r>
          </a:p>
          <a:p>
            <a:pPr marL="617220" lvl="1" indent="-342900">
              <a:spcAft>
                <a:spcPts val="0"/>
              </a:spcAft>
              <a:buFont typeface="Arial" panose="020B0604020202020204" pitchFamily="34" charset="0"/>
              <a:buChar char="•"/>
            </a:pPr>
            <a:r>
              <a:rPr lang="en-GB" sz="900"/>
              <a:t>Enablement deck 16 Sep (Enablement sessions running w/c 19)</a:t>
            </a:r>
          </a:p>
          <a:p>
            <a:pPr marL="617220" lvl="1" indent="-342900">
              <a:spcAft>
                <a:spcPts val="0"/>
              </a:spcAft>
              <a:buFont typeface="Arial" panose="020B0604020202020204" pitchFamily="34" charset="0"/>
              <a:buChar char="•"/>
            </a:pPr>
            <a:r>
              <a:rPr lang="en-GB" sz="900"/>
              <a:t>Incorporating this launch in to the existing Event campaign that’s being run and making this a feature</a:t>
            </a:r>
          </a:p>
          <a:p>
            <a:pPr marL="617220" lvl="1" indent="-342900">
              <a:spcAft>
                <a:spcPts val="0"/>
              </a:spcAft>
              <a:buFont typeface="Arial" panose="020B0604020202020204" pitchFamily="34" charset="0"/>
              <a:buChar char="•"/>
            </a:pPr>
            <a:r>
              <a:rPr lang="en-GB" sz="900">
                <a:highlight>
                  <a:srgbClr val="FFFF00"/>
                </a:highlight>
              </a:rPr>
              <a:t>Product specific</a:t>
            </a:r>
            <a:r>
              <a:rPr lang="en-GB" sz="900" b="1">
                <a:highlight>
                  <a:srgbClr val="FFFF00"/>
                </a:highlight>
              </a:rPr>
              <a:t> BOM items (PPT</a:t>
            </a:r>
            <a:r>
              <a:rPr lang="en-GB" sz="900">
                <a:highlight>
                  <a:srgbClr val="FFFF00"/>
                </a:highlight>
              </a:rPr>
              <a:t>, </a:t>
            </a:r>
            <a:r>
              <a:rPr lang="en-GB" sz="900" b="1">
                <a:highlight>
                  <a:srgbClr val="FFFF00"/>
                </a:highlight>
              </a:rPr>
              <a:t>webpage</a:t>
            </a:r>
            <a:r>
              <a:rPr lang="en-GB" sz="900">
                <a:highlight>
                  <a:srgbClr val="FFFF00"/>
                </a:highlight>
              </a:rPr>
              <a:t>, data sheet, video, demo) for each  30 Sep</a:t>
            </a:r>
          </a:p>
          <a:p>
            <a:pPr marL="617220" lvl="1" indent="-342900">
              <a:spcAft>
                <a:spcPts val="0"/>
              </a:spcAft>
              <a:buFont typeface="Arial" panose="020B0604020202020204" pitchFamily="34" charset="0"/>
              <a:buChar char="•"/>
            </a:pPr>
            <a:r>
              <a:rPr lang="en-GB" sz="900"/>
              <a:t>PR </a:t>
            </a:r>
          </a:p>
          <a:p>
            <a:pPr marL="617220" lvl="1" indent="-342900">
              <a:spcAft>
                <a:spcPts val="0"/>
              </a:spcAft>
              <a:buFont typeface="Arial" panose="020B0604020202020204" pitchFamily="34" charset="0"/>
              <a:buChar char="•"/>
            </a:pPr>
            <a:r>
              <a:rPr lang="en-GB" sz="900"/>
              <a:t>.com page</a:t>
            </a:r>
          </a:p>
          <a:p>
            <a:pPr marL="342900" indent="-342900">
              <a:spcAft>
                <a:spcPts val="0"/>
              </a:spcAft>
              <a:buFont typeface="Arial" panose="020B0604020202020204" pitchFamily="34" charset="0"/>
              <a:buChar char="•"/>
            </a:pPr>
            <a:r>
              <a:rPr lang="en-GB" sz="1050" b="1"/>
              <a:t>Drop dead date for Product Management 12 Sep</a:t>
            </a:r>
          </a:p>
          <a:p>
            <a:pPr marL="342900" indent="-342900">
              <a:spcAft>
                <a:spcPts val="0"/>
              </a:spcAft>
              <a:buFont typeface="Arial" panose="020B0604020202020204" pitchFamily="34" charset="0"/>
              <a:buChar char="•"/>
            </a:pPr>
            <a:r>
              <a:rPr lang="en-GB" sz="1050"/>
              <a:t>Map the experience – how this session works and then how the messages roll out to the other sessions and in the Kiosk</a:t>
            </a:r>
          </a:p>
          <a:p>
            <a:pPr marL="342900" indent="-342900">
              <a:spcAft>
                <a:spcPts val="0"/>
              </a:spcAft>
              <a:buFont typeface="Arial" panose="020B0604020202020204" pitchFamily="34" charset="0"/>
              <a:buChar char="•"/>
            </a:pPr>
            <a:r>
              <a:rPr lang="en-GB" sz="1050"/>
              <a:t>Could do some outreach leveraging the assets we have  in September e.g. JVP </a:t>
            </a:r>
            <a:r>
              <a:rPr lang="en-GB" sz="1050" err="1"/>
              <a:t>ebook</a:t>
            </a:r>
            <a:r>
              <a:rPr lang="en-GB" sz="1050"/>
              <a:t>, followed by video, followed by infographic for example. Then post Deliver market the hell out of the post Deliver webinar and then the series of product spotlights.</a:t>
            </a:r>
          </a:p>
        </p:txBody>
      </p:sp>
      <p:sp>
        <p:nvSpPr>
          <p:cNvPr id="4" name="Slide Number Placeholder 3">
            <a:extLst>
              <a:ext uri="{FF2B5EF4-FFF2-40B4-BE49-F238E27FC236}">
                <a16:creationId xmlns:a16="http://schemas.microsoft.com/office/drawing/2014/main" id="{0467C65E-885C-41DD-84B1-A412DE9EC9B0}"/>
              </a:ext>
            </a:extLst>
          </p:cNvPr>
          <p:cNvSpPr>
            <a:spLocks noGrp="1"/>
          </p:cNvSpPr>
          <p:nvPr>
            <p:ph type="sldNum" sz="quarter" idx="12"/>
          </p:nvPr>
        </p:nvSpPr>
        <p:spPr/>
        <p:txBody>
          <a:bodyPr/>
          <a:lstStyle/>
          <a:p>
            <a:fld id="{2C56176A-462D-A749-B45C-1BB28283B341}" type="slidenum">
              <a:rPr lang="en-US" smtClean="0"/>
              <a:t>4</a:t>
            </a:fld>
            <a:endParaRPr lang="en-US"/>
          </a:p>
        </p:txBody>
      </p:sp>
    </p:spTree>
    <p:extLst>
      <p:ext uri="{BB962C8B-B14F-4D97-AF65-F5344CB8AC3E}">
        <p14:creationId xmlns:p14="http://schemas.microsoft.com/office/powerpoint/2010/main" val="249116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10A4D0-E2AA-936B-65D3-B50ED293FA6F}"/>
              </a:ext>
            </a:extLst>
          </p:cNvPr>
          <p:cNvSpPr>
            <a:spLocks noGrp="1"/>
          </p:cNvSpPr>
          <p:nvPr>
            <p:ph type="title"/>
          </p:nvPr>
        </p:nvSpPr>
        <p:spPr>
          <a:xfrm>
            <a:off x="655320" y="425302"/>
            <a:ext cx="10881360" cy="914400"/>
          </a:xfrm>
        </p:spPr>
        <p:txBody>
          <a:bodyPr/>
          <a:lstStyle/>
          <a:p>
            <a:r>
              <a:rPr lang="en-US">
                <a:latin typeface="Arial Nova"/>
              </a:rPr>
              <a:t>SS&amp;C | Blue Prism</a:t>
            </a:r>
            <a:r>
              <a:rPr lang="en-US" baseline="30000">
                <a:latin typeface="Arial Nova"/>
              </a:rPr>
              <a:t>®</a:t>
            </a:r>
            <a:r>
              <a:rPr lang="en-US">
                <a:latin typeface="Arial Nova"/>
              </a:rPr>
              <a:t> Helps You </a:t>
            </a:r>
            <a:r>
              <a:rPr lang="en-US">
                <a:solidFill>
                  <a:schemeClr val="accent2"/>
                </a:solidFill>
                <a:latin typeface="Arial Nova"/>
              </a:rPr>
              <a:t>Deliver Transformational Business Value</a:t>
            </a:r>
            <a:br>
              <a:rPr lang="en-US">
                <a:latin typeface="Arial Nova"/>
              </a:rPr>
            </a:br>
            <a:br>
              <a:rPr lang="en-US"/>
            </a:br>
            <a:endParaRPr lang="en-US">
              <a:solidFill>
                <a:schemeClr val="accent2"/>
              </a:solidFill>
            </a:endParaRPr>
          </a:p>
        </p:txBody>
      </p:sp>
      <p:sp>
        <p:nvSpPr>
          <p:cNvPr id="2" name="Slide Number Placeholder 1">
            <a:extLst>
              <a:ext uri="{FF2B5EF4-FFF2-40B4-BE49-F238E27FC236}">
                <a16:creationId xmlns:a16="http://schemas.microsoft.com/office/drawing/2014/main" id="{9396607D-2DFF-4834-9B13-D785F6B5B400}"/>
              </a:ext>
            </a:extLst>
          </p:cNvPr>
          <p:cNvSpPr>
            <a:spLocks noGrp="1"/>
          </p:cNvSpPr>
          <p:nvPr>
            <p:ph type="sldNum" sz="quarter" idx="11"/>
          </p:nvPr>
        </p:nvSpPr>
        <p:spPr/>
        <p:txBody>
          <a:bodyPr/>
          <a:lstStyle/>
          <a:p>
            <a:fld id="{4B0EDFBC-7666-BA46-8E94-F83EDA5B5493}" type="slidenum">
              <a:rPr lang="en-US" smtClean="0"/>
              <a:pPr/>
              <a:t>5</a:t>
            </a:fld>
            <a:endParaRPr lang="en-US"/>
          </a:p>
        </p:txBody>
      </p:sp>
      <p:cxnSp>
        <p:nvCxnSpPr>
          <p:cNvPr id="10" name="Straight Connector 9">
            <a:extLst>
              <a:ext uri="{FF2B5EF4-FFF2-40B4-BE49-F238E27FC236}">
                <a16:creationId xmlns:a16="http://schemas.microsoft.com/office/drawing/2014/main" id="{F67768EB-33FB-9D57-B884-EEE3703BCB53}"/>
              </a:ext>
            </a:extLst>
          </p:cNvPr>
          <p:cNvCxnSpPr>
            <a:cxnSpLocks/>
          </p:cNvCxnSpPr>
          <p:nvPr/>
        </p:nvCxnSpPr>
        <p:spPr>
          <a:xfrm>
            <a:off x="4128540" y="1562260"/>
            <a:ext cx="0" cy="4680000"/>
          </a:xfrm>
          <a:prstGeom prst="line">
            <a:avLst/>
          </a:prstGeom>
          <a:ln w="25400" cap="rnd">
            <a:solidFill>
              <a:schemeClr val="bg2">
                <a:lumMod val="75000"/>
              </a:schemeClr>
            </a:solidFill>
            <a:prstDash val="sysDot"/>
            <a:roun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C9B8B6C-A9A5-6DD2-D446-F31682D92025}"/>
              </a:ext>
            </a:extLst>
          </p:cNvPr>
          <p:cNvCxnSpPr>
            <a:cxnSpLocks/>
          </p:cNvCxnSpPr>
          <p:nvPr/>
        </p:nvCxnSpPr>
        <p:spPr>
          <a:xfrm>
            <a:off x="7603280" y="1531374"/>
            <a:ext cx="0" cy="4680000"/>
          </a:xfrm>
          <a:prstGeom prst="line">
            <a:avLst/>
          </a:prstGeom>
          <a:ln w="25400" cap="rnd">
            <a:solidFill>
              <a:schemeClr val="bg2">
                <a:lumMod val="75000"/>
              </a:schemeClr>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B02408EE-3205-4007-AD1C-0FF2BA9639D6}"/>
              </a:ext>
            </a:extLst>
          </p:cNvPr>
          <p:cNvSpPr/>
          <p:nvPr/>
        </p:nvSpPr>
        <p:spPr>
          <a:xfrm>
            <a:off x="4219193" y="5478624"/>
            <a:ext cx="3293414" cy="526717"/>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r>
              <a:rPr lang="en-US" sz="1200" b="1">
                <a:solidFill>
                  <a:schemeClr val="tx1"/>
                </a:solidFill>
                <a:latin typeface="Arial Nova"/>
                <a:ea typeface="Verdana"/>
              </a:rPr>
              <a:t>Capture: Solution Designer (plus Process Intelligence integration) </a:t>
            </a:r>
            <a:r>
              <a:rPr lang="en-US" sz="1200" b="1">
                <a:solidFill>
                  <a:schemeClr val="bg1"/>
                </a:solidFill>
                <a:latin typeface="Arial Nova"/>
                <a:ea typeface="Verdana"/>
              </a:rPr>
              <a:t>– GA end Nov – is this GA date achievable? </a:t>
            </a:r>
          </a:p>
        </p:txBody>
      </p:sp>
      <p:sp>
        <p:nvSpPr>
          <p:cNvPr id="40" name="Rectangle 39">
            <a:extLst>
              <a:ext uri="{FF2B5EF4-FFF2-40B4-BE49-F238E27FC236}">
                <a16:creationId xmlns:a16="http://schemas.microsoft.com/office/drawing/2014/main" id="{FBF40E6E-8ADE-46A4-B0CC-5518CF1700CE}"/>
              </a:ext>
            </a:extLst>
          </p:cNvPr>
          <p:cNvSpPr/>
          <p:nvPr/>
        </p:nvSpPr>
        <p:spPr>
          <a:xfrm>
            <a:off x="4219194" y="5089644"/>
            <a:ext cx="3293414" cy="304111"/>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rgbClr val="FF0000"/>
                </a:solidFill>
                <a:latin typeface="Arial Nova"/>
                <a:ea typeface="Verdana"/>
              </a:rPr>
              <a:t>(HL)  </a:t>
            </a:r>
            <a:r>
              <a:rPr lang="en-US" sz="1200" b="1">
                <a:solidFill>
                  <a:schemeClr val="tx1"/>
                </a:solidFill>
                <a:latin typeface="Arial Nova"/>
                <a:ea typeface="Verdana"/>
              </a:rPr>
              <a:t>UX Builder </a:t>
            </a:r>
            <a:r>
              <a:rPr lang="en-US" sz="1200" b="1">
                <a:solidFill>
                  <a:schemeClr val="bg1"/>
                </a:solidFill>
                <a:latin typeface="Arial Nova"/>
                <a:ea typeface="Verdana"/>
              </a:rPr>
              <a:t>– GA now</a:t>
            </a:r>
            <a:endParaRPr lang="en-US" sz="1200" b="1">
              <a:solidFill>
                <a:schemeClr val="tx1"/>
              </a:solidFill>
              <a:latin typeface="Arial Nova"/>
              <a:ea typeface="Verdana" panose="020B0604030504040204" pitchFamily="34" charset="0"/>
            </a:endParaRPr>
          </a:p>
        </p:txBody>
      </p:sp>
      <p:sp>
        <p:nvSpPr>
          <p:cNvPr id="41" name="Rectangle 40">
            <a:extLst>
              <a:ext uri="{FF2B5EF4-FFF2-40B4-BE49-F238E27FC236}">
                <a16:creationId xmlns:a16="http://schemas.microsoft.com/office/drawing/2014/main" id="{F8FFA43F-2F01-4BA3-9B32-40CCD4777DBE}"/>
              </a:ext>
            </a:extLst>
          </p:cNvPr>
          <p:cNvSpPr/>
          <p:nvPr/>
        </p:nvSpPr>
        <p:spPr>
          <a:xfrm>
            <a:off x="7693946" y="5074142"/>
            <a:ext cx="3708619" cy="387064"/>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rgbClr val="FF0000"/>
                </a:solidFill>
                <a:latin typeface="Arial Nova"/>
                <a:ea typeface="Verdana"/>
              </a:rPr>
              <a:t>(HL) </a:t>
            </a:r>
            <a:r>
              <a:rPr lang="en-US" sz="1200" b="1">
                <a:solidFill>
                  <a:schemeClr val="tx1"/>
                </a:solidFill>
                <a:latin typeface="Arial Nova"/>
                <a:ea typeface="Verdana"/>
              </a:rPr>
              <a:t>Director: Priority and SLA Scheduling </a:t>
            </a:r>
            <a:r>
              <a:rPr lang="en-US" sz="1200" b="1">
                <a:solidFill>
                  <a:schemeClr val="bg1"/>
                </a:solidFill>
                <a:latin typeface="Arial Nova"/>
                <a:ea typeface="Verdana"/>
              </a:rPr>
              <a:t>– GA end Nov –  – is this date achievable? </a:t>
            </a:r>
            <a:endParaRPr lang="en-US" sz="1200" b="1">
              <a:solidFill>
                <a:schemeClr val="bg1"/>
              </a:solidFill>
              <a:latin typeface="Arial Nova"/>
              <a:ea typeface="Verdana" panose="020B0604030504040204" pitchFamily="34" charset="0"/>
            </a:endParaRPr>
          </a:p>
        </p:txBody>
      </p:sp>
      <p:grpSp>
        <p:nvGrpSpPr>
          <p:cNvPr id="12" name="Group 11">
            <a:extLst>
              <a:ext uri="{FF2B5EF4-FFF2-40B4-BE49-F238E27FC236}">
                <a16:creationId xmlns:a16="http://schemas.microsoft.com/office/drawing/2014/main" id="{4BEDECB2-55FE-4354-A77C-CE29004406A5}"/>
              </a:ext>
            </a:extLst>
          </p:cNvPr>
          <p:cNvGrpSpPr/>
          <p:nvPr/>
        </p:nvGrpSpPr>
        <p:grpSpPr>
          <a:xfrm>
            <a:off x="748937" y="1234516"/>
            <a:ext cx="10025370" cy="3889346"/>
            <a:chOff x="591723" y="1337172"/>
            <a:chExt cx="10977904" cy="4852638"/>
          </a:xfrm>
        </p:grpSpPr>
        <p:pic>
          <p:nvPicPr>
            <p:cNvPr id="18" name="Graphic 17">
              <a:extLst>
                <a:ext uri="{FF2B5EF4-FFF2-40B4-BE49-F238E27FC236}">
                  <a16:creationId xmlns:a16="http://schemas.microsoft.com/office/drawing/2014/main" id="{CB5DF98E-F913-3F78-F24E-562CD79760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9158" y="2467939"/>
              <a:ext cx="2520000" cy="2520000"/>
            </a:xfrm>
            <a:prstGeom prst="rect">
              <a:avLst/>
            </a:prstGeom>
          </p:spPr>
        </p:pic>
        <p:sp>
          <p:nvSpPr>
            <p:cNvPr id="30" name="Rectangle 29">
              <a:extLst>
                <a:ext uri="{FF2B5EF4-FFF2-40B4-BE49-F238E27FC236}">
                  <a16:creationId xmlns:a16="http://schemas.microsoft.com/office/drawing/2014/main" id="{CCC24436-3A6B-4B39-A5AA-1416A36BDA3F}"/>
                </a:ext>
              </a:extLst>
            </p:cNvPr>
            <p:cNvSpPr/>
            <p:nvPr/>
          </p:nvSpPr>
          <p:spPr>
            <a:xfrm>
              <a:off x="8319777" y="5361811"/>
              <a:ext cx="3249850" cy="827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b="1">
                  <a:solidFill>
                    <a:schemeClr val="accent2">
                      <a:lumMod val="75000"/>
                    </a:schemeClr>
                  </a:solidFill>
                </a:rPr>
                <a:t>Implement and orchestrate across the business </a:t>
              </a:r>
            </a:p>
          </p:txBody>
        </p:sp>
        <p:sp>
          <p:nvSpPr>
            <p:cNvPr id="11" name="TextBox 10">
              <a:extLst>
                <a:ext uri="{FF2B5EF4-FFF2-40B4-BE49-F238E27FC236}">
                  <a16:creationId xmlns:a16="http://schemas.microsoft.com/office/drawing/2014/main" id="{A52863F0-DA27-8FCF-890A-D02421BDEB0A}"/>
                </a:ext>
              </a:extLst>
            </p:cNvPr>
            <p:cNvSpPr txBox="1"/>
            <p:nvPr/>
          </p:nvSpPr>
          <p:spPr>
            <a:xfrm>
              <a:off x="753000" y="1337172"/>
              <a:ext cx="3060000" cy="828000"/>
            </a:xfrm>
            <a:prstGeom prst="rect">
              <a:avLst/>
            </a:prstGeom>
            <a:noFill/>
          </p:spPr>
          <p:txBody>
            <a:bodyPr wrap="square" lIns="0" tIns="0" rIns="0" bIns="0" rtlCol="0" anchor="ctr">
              <a:noAutofit/>
            </a:bodyPr>
            <a:lstStyle/>
            <a:p>
              <a:pPr algn="ctr">
                <a:spcBef>
                  <a:spcPts val="600"/>
                </a:spcBef>
                <a:spcAft>
                  <a:spcPts val="600"/>
                </a:spcAft>
                <a:buClr>
                  <a:schemeClr val="accent2"/>
                </a:buClr>
              </a:pPr>
              <a:r>
                <a:rPr lang="en-US" sz="1600" b="1">
                  <a:solidFill>
                    <a:schemeClr val="accent1"/>
                  </a:solidFill>
                  <a:latin typeface="Arial Nova" panose="020B0504020202020204" pitchFamily="34" charset="0"/>
                </a:rPr>
                <a:t>Unify</a:t>
              </a:r>
              <a:r>
                <a:rPr lang="en-US" sz="1600" b="1">
                  <a:latin typeface="Arial Nova" panose="020B0504020202020204" pitchFamily="34" charset="0"/>
                </a:rPr>
                <a:t> </a:t>
              </a:r>
              <a:r>
                <a:rPr lang="en-US" sz="1600" b="1">
                  <a:solidFill>
                    <a:schemeClr val="tx1">
                      <a:lumMod val="65000"/>
                      <a:lumOff val="35000"/>
                    </a:schemeClr>
                  </a:solidFill>
                  <a:latin typeface="Arial Nova" panose="020B0504020202020204" pitchFamily="34" charset="0"/>
                </a:rPr>
                <a:t>the Workforce</a:t>
              </a:r>
              <a:endParaRPr lang="en-GB" sz="1600" b="1">
                <a:solidFill>
                  <a:schemeClr val="tx1">
                    <a:lumMod val="65000"/>
                    <a:lumOff val="35000"/>
                  </a:schemeClr>
                </a:solidFill>
                <a:latin typeface="Arial Nova" panose="020B0504020202020204" pitchFamily="34" charset="0"/>
              </a:endParaRPr>
            </a:p>
          </p:txBody>
        </p:sp>
        <p:sp>
          <p:nvSpPr>
            <p:cNvPr id="13" name="TextBox 12">
              <a:extLst>
                <a:ext uri="{FF2B5EF4-FFF2-40B4-BE49-F238E27FC236}">
                  <a16:creationId xmlns:a16="http://schemas.microsoft.com/office/drawing/2014/main" id="{BD36738F-3E6E-FF21-6B7B-BDDA853DE0FC}"/>
                </a:ext>
              </a:extLst>
            </p:cNvPr>
            <p:cNvSpPr txBox="1"/>
            <p:nvPr/>
          </p:nvSpPr>
          <p:spPr>
            <a:xfrm>
              <a:off x="4566000" y="1337172"/>
              <a:ext cx="3060000" cy="828000"/>
            </a:xfrm>
            <a:prstGeom prst="rect">
              <a:avLst/>
            </a:prstGeom>
            <a:noFill/>
          </p:spPr>
          <p:txBody>
            <a:bodyPr wrap="square" lIns="0" tIns="0" rIns="0" bIns="0" anchor="ctr">
              <a:noAutofit/>
            </a:bodyPr>
            <a:lstStyle/>
            <a:p>
              <a:pPr algn="ctr">
                <a:spcBef>
                  <a:spcPts val="600"/>
                </a:spcBef>
                <a:spcAft>
                  <a:spcPts val="600"/>
                </a:spcAft>
                <a:buClr>
                  <a:schemeClr val="accent2"/>
                </a:buClr>
              </a:pPr>
              <a:r>
                <a:rPr lang="en-US" sz="1600" b="1">
                  <a:solidFill>
                    <a:schemeClr val="accent1"/>
                  </a:solidFill>
                  <a:latin typeface="Arial Nova" panose="020B0504020202020204" pitchFamily="34" charset="0"/>
                </a:rPr>
                <a:t>Transform</a:t>
              </a:r>
              <a:r>
                <a:rPr lang="en-US" sz="1600" b="1">
                  <a:latin typeface="Arial Nova" panose="020B0504020202020204" pitchFamily="34" charset="0"/>
                </a:rPr>
                <a:t> </a:t>
              </a:r>
              <a:r>
                <a:rPr lang="en-US" sz="1600" b="1">
                  <a:solidFill>
                    <a:schemeClr val="tx1">
                      <a:lumMod val="65000"/>
                      <a:lumOff val="35000"/>
                    </a:schemeClr>
                  </a:solidFill>
                  <a:latin typeface="Arial Nova" panose="020B0504020202020204" pitchFamily="34" charset="0"/>
                </a:rPr>
                <a:t>Journeys </a:t>
              </a:r>
              <a:r>
                <a:rPr lang="en-US" sz="1600" b="1">
                  <a:latin typeface="Arial Nova" panose="020B0504020202020204" pitchFamily="34" charset="0"/>
                </a:rPr>
                <a:t> </a:t>
              </a:r>
              <a:endParaRPr lang="en-GB" sz="1600" b="1">
                <a:latin typeface="Arial Nova" panose="020B0504020202020204" pitchFamily="34" charset="0"/>
              </a:endParaRPr>
            </a:p>
          </p:txBody>
        </p:sp>
        <p:sp>
          <p:nvSpPr>
            <p:cNvPr id="32" name="TextBox 31">
              <a:extLst>
                <a:ext uri="{FF2B5EF4-FFF2-40B4-BE49-F238E27FC236}">
                  <a16:creationId xmlns:a16="http://schemas.microsoft.com/office/drawing/2014/main" id="{D635A37A-CF12-0C1E-702C-E1F11303C3ED}"/>
                </a:ext>
              </a:extLst>
            </p:cNvPr>
            <p:cNvSpPr txBox="1"/>
            <p:nvPr/>
          </p:nvSpPr>
          <p:spPr>
            <a:xfrm>
              <a:off x="8319777" y="1337172"/>
              <a:ext cx="3060000" cy="828000"/>
            </a:xfrm>
            <a:prstGeom prst="rect">
              <a:avLst/>
            </a:prstGeom>
            <a:noFill/>
          </p:spPr>
          <p:txBody>
            <a:bodyPr wrap="square" lIns="0" tIns="0" rIns="0" bIns="0" anchor="ctr">
              <a:noAutofit/>
            </a:bodyPr>
            <a:lstStyle/>
            <a:p>
              <a:pPr algn="ctr">
                <a:spcBef>
                  <a:spcPts val="600"/>
                </a:spcBef>
                <a:spcAft>
                  <a:spcPts val="600"/>
                </a:spcAft>
                <a:buClr>
                  <a:schemeClr val="accent2"/>
                </a:buClr>
              </a:pPr>
              <a:r>
                <a:rPr lang="en-US" sz="1600" b="1">
                  <a:solidFill>
                    <a:schemeClr val="accent1"/>
                  </a:solidFill>
                  <a:latin typeface="Arial Nova"/>
                </a:rPr>
                <a:t>Scale</a:t>
              </a:r>
              <a:r>
                <a:rPr lang="en-US" sz="1600" b="1">
                  <a:latin typeface="Arial Nova"/>
                </a:rPr>
                <a:t> </a:t>
              </a:r>
              <a:r>
                <a:rPr lang="en-US" sz="1600" b="1">
                  <a:solidFill>
                    <a:schemeClr val="tx1">
                      <a:lumMod val="65000"/>
                      <a:lumOff val="35000"/>
                    </a:schemeClr>
                  </a:solidFill>
                  <a:latin typeface="Arial Nova"/>
                </a:rPr>
                <a:t>Enterprise-Wide</a:t>
              </a:r>
              <a:endParaRPr lang="en-GB" sz="1600" b="1">
                <a:solidFill>
                  <a:schemeClr val="tx1">
                    <a:lumMod val="65000"/>
                    <a:lumOff val="35000"/>
                  </a:schemeClr>
                </a:solidFill>
                <a:latin typeface="Arial Nova" panose="020B0504020202020204" pitchFamily="34" charset="0"/>
              </a:endParaRPr>
            </a:p>
          </p:txBody>
        </p:sp>
        <p:sp>
          <p:nvSpPr>
            <p:cNvPr id="4" name="Rectangle 3">
              <a:extLst>
                <a:ext uri="{FF2B5EF4-FFF2-40B4-BE49-F238E27FC236}">
                  <a16:creationId xmlns:a16="http://schemas.microsoft.com/office/drawing/2014/main" id="{4DEB16FA-49BE-C755-CE20-CF6B6965DCC8}"/>
                </a:ext>
              </a:extLst>
            </p:cNvPr>
            <p:cNvSpPr/>
            <p:nvPr/>
          </p:nvSpPr>
          <p:spPr>
            <a:xfrm>
              <a:off x="797255" y="5361809"/>
              <a:ext cx="3060000" cy="82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b="1">
                  <a:solidFill>
                    <a:schemeClr val="accent2">
                      <a:lumMod val="75000"/>
                    </a:schemeClr>
                  </a:solidFill>
                  <a:ea typeface="+mn-lt"/>
                  <a:cs typeface="+mn-lt"/>
                </a:rPr>
                <a:t>Connect people and </a:t>
              </a:r>
              <a:br>
                <a:rPr lang="en-US" sz="1400" b="1">
                  <a:solidFill>
                    <a:schemeClr val="accent2">
                      <a:lumMod val="75000"/>
                    </a:schemeClr>
                  </a:solidFill>
                  <a:ea typeface="+mn-lt"/>
                  <a:cs typeface="+mn-lt"/>
                </a:rPr>
              </a:br>
              <a:r>
                <a:rPr lang="en-US" sz="1400" b="1">
                  <a:solidFill>
                    <a:schemeClr val="accent2">
                      <a:lumMod val="75000"/>
                    </a:schemeClr>
                  </a:solidFill>
                  <a:ea typeface="+mn-lt"/>
                  <a:cs typeface="+mn-lt"/>
                </a:rPr>
                <a:t>digital workers</a:t>
              </a:r>
              <a:endParaRPr lang="en-US" sz="1400" b="1">
                <a:solidFill>
                  <a:schemeClr val="accent2">
                    <a:lumMod val="75000"/>
                  </a:schemeClr>
                </a:solidFill>
              </a:endParaRPr>
            </a:p>
          </p:txBody>
        </p:sp>
        <p:sp>
          <p:nvSpPr>
            <p:cNvPr id="5" name="TextBox 4">
              <a:extLst>
                <a:ext uri="{FF2B5EF4-FFF2-40B4-BE49-F238E27FC236}">
                  <a16:creationId xmlns:a16="http://schemas.microsoft.com/office/drawing/2014/main" id="{455F9C4A-6959-2CC9-AC43-D04F48067F59}"/>
                </a:ext>
              </a:extLst>
            </p:cNvPr>
            <p:cNvSpPr txBox="1"/>
            <p:nvPr/>
          </p:nvSpPr>
          <p:spPr>
            <a:xfrm>
              <a:off x="4377751" y="5361811"/>
              <a:ext cx="3436499" cy="827997"/>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2700" indent="-12700" algn="ctr">
                <a:spcBef>
                  <a:spcPts val="600"/>
                </a:spcBef>
                <a:spcAft>
                  <a:spcPts val="600"/>
                </a:spcAft>
                <a:buClr>
                  <a:schemeClr val="accent2"/>
                </a:buClr>
                <a:buFont typeface="System Font Regular"/>
              </a:pPr>
              <a:r>
                <a:rPr lang="en-US" sz="1400" b="1">
                  <a:solidFill>
                    <a:srgbClr val="005189"/>
                  </a:solidFill>
                  <a:cs typeface="Segoe UI"/>
                </a:rPr>
                <a:t>Re-engineer for customers and employees </a:t>
              </a:r>
            </a:p>
          </p:txBody>
        </p:sp>
        <p:grpSp>
          <p:nvGrpSpPr>
            <p:cNvPr id="3" name="Group 2">
              <a:extLst>
                <a:ext uri="{FF2B5EF4-FFF2-40B4-BE49-F238E27FC236}">
                  <a16:creationId xmlns:a16="http://schemas.microsoft.com/office/drawing/2014/main" id="{C665581C-C70A-99A0-AD61-D99EBCD9D22C}"/>
                </a:ext>
              </a:extLst>
            </p:cNvPr>
            <p:cNvGrpSpPr/>
            <p:nvPr/>
          </p:nvGrpSpPr>
          <p:grpSpPr>
            <a:xfrm>
              <a:off x="591723" y="2467624"/>
              <a:ext cx="3228759" cy="2520315"/>
              <a:chOff x="644281" y="2347304"/>
              <a:chExt cx="3228759" cy="2520315"/>
            </a:xfrm>
          </p:grpSpPr>
          <p:sp>
            <p:nvSpPr>
              <p:cNvPr id="22" name="Oval 21">
                <a:extLst>
                  <a:ext uri="{FF2B5EF4-FFF2-40B4-BE49-F238E27FC236}">
                    <a16:creationId xmlns:a16="http://schemas.microsoft.com/office/drawing/2014/main" id="{29D96155-373D-D210-3188-3B62A7EADF67}"/>
                  </a:ext>
                </a:extLst>
              </p:cNvPr>
              <p:cNvSpPr/>
              <p:nvPr/>
            </p:nvSpPr>
            <p:spPr>
              <a:xfrm>
                <a:off x="1022843" y="2347304"/>
                <a:ext cx="2520315" cy="252031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8" name="Graphic 7">
                <a:extLst>
                  <a:ext uri="{FF2B5EF4-FFF2-40B4-BE49-F238E27FC236}">
                    <a16:creationId xmlns:a16="http://schemas.microsoft.com/office/drawing/2014/main" id="{BBC90423-F595-4633-60BA-E0AE1B322D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4281" y="2619961"/>
                <a:ext cx="3228759" cy="1886832"/>
              </a:xfrm>
              <a:prstGeom prst="rect">
                <a:avLst/>
              </a:prstGeom>
            </p:spPr>
          </p:pic>
        </p:grpSp>
        <p:grpSp>
          <p:nvGrpSpPr>
            <p:cNvPr id="9" name="Group 8">
              <a:extLst>
                <a:ext uri="{FF2B5EF4-FFF2-40B4-BE49-F238E27FC236}">
                  <a16:creationId xmlns:a16="http://schemas.microsoft.com/office/drawing/2014/main" id="{9F87BFFA-6178-7957-E36F-C5914800F916}"/>
                </a:ext>
              </a:extLst>
            </p:cNvPr>
            <p:cNvGrpSpPr/>
            <p:nvPr/>
          </p:nvGrpSpPr>
          <p:grpSpPr>
            <a:xfrm>
              <a:off x="5131896" y="2251572"/>
              <a:ext cx="1928209" cy="2747560"/>
              <a:chOff x="5131896" y="2131252"/>
              <a:chExt cx="1928209" cy="2747560"/>
            </a:xfrm>
          </p:grpSpPr>
          <p:sp>
            <p:nvSpPr>
              <p:cNvPr id="7" name="Arrow: Up 6">
                <a:extLst>
                  <a:ext uri="{FF2B5EF4-FFF2-40B4-BE49-F238E27FC236}">
                    <a16:creationId xmlns:a16="http://schemas.microsoft.com/office/drawing/2014/main" id="{42B03EB3-781F-4EC5-AAC5-5E5C0D3F4AE4}"/>
                  </a:ext>
                </a:extLst>
              </p:cNvPr>
              <p:cNvSpPr/>
              <p:nvPr/>
            </p:nvSpPr>
            <p:spPr>
              <a:xfrm>
                <a:off x="5333401" y="2131252"/>
                <a:ext cx="249804" cy="2736367"/>
              </a:xfrm>
              <a:prstGeom prst="upArrow">
                <a:avLst/>
              </a:prstGeom>
              <a:gradFill>
                <a:gsLst>
                  <a:gs pos="0">
                    <a:srgbClr val="1A9CA6">
                      <a:alpha val="33339"/>
                    </a:srgbClr>
                  </a:gs>
                  <a:gs pos="99000">
                    <a:schemeClr val="accent5">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p:nvGrpSpPr>
              <p:cNvPr id="16" name="Group 15">
                <a:extLst>
                  <a:ext uri="{FF2B5EF4-FFF2-40B4-BE49-F238E27FC236}">
                    <a16:creationId xmlns:a16="http://schemas.microsoft.com/office/drawing/2014/main" id="{87CC7A33-4580-7BCF-10D9-34F0D02C76AB}"/>
                  </a:ext>
                </a:extLst>
              </p:cNvPr>
              <p:cNvGrpSpPr/>
              <p:nvPr/>
            </p:nvGrpSpPr>
            <p:grpSpPr>
              <a:xfrm>
                <a:off x="5131896" y="2360519"/>
                <a:ext cx="1928209" cy="2518293"/>
                <a:chOff x="540064" y="3067566"/>
                <a:chExt cx="2121027" cy="2770121"/>
              </a:xfrm>
            </p:grpSpPr>
            <p:sp>
              <p:nvSpPr>
                <p:cNvPr id="26" name="TextBox 25">
                  <a:extLst>
                    <a:ext uri="{FF2B5EF4-FFF2-40B4-BE49-F238E27FC236}">
                      <a16:creationId xmlns:a16="http://schemas.microsoft.com/office/drawing/2014/main" id="{ABACE351-ED5B-8BC3-0608-A2C5C2D0B14F}"/>
                    </a:ext>
                  </a:extLst>
                </p:cNvPr>
                <p:cNvSpPr txBox="1"/>
                <p:nvPr/>
              </p:nvSpPr>
              <p:spPr>
                <a:xfrm>
                  <a:off x="1396534" y="4338790"/>
                  <a:ext cx="1183647" cy="203133"/>
                </a:xfrm>
                <a:prstGeom prst="rect">
                  <a:avLst/>
                </a:prstGeom>
                <a:solidFill>
                  <a:schemeClr val="bg1"/>
                </a:solidFill>
              </p:spPr>
              <p:txBody>
                <a:bodyPr wrap="square" lIns="0" tIns="0" rIns="0" bIns="0" rtlCol="0" anchor="ctr">
                  <a:spAutoFit/>
                </a:bodyPr>
                <a:lstStyle/>
                <a:p>
                  <a:pPr algn="l">
                    <a:spcBef>
                      <a:spcPts val="600"/>
                    </a:spcBef>
                    <a:spcAft>
                      <a:spcPts val="600"/>
                    </a:spcAft>
                    <a:buClr>
                      <a:schemeClr val="accent2"/>
                    </a:buClr>
                  </a:pPr>
                  <a:r>
                    <a:rPr lang="en-US" sz="1200" b="1"/>
                    <a:t>Processes</a:t>
                  </a:r>
                  <a:endParaRPr lang="en-GB" sz="1200" b="1"/>
                </a:p>
              </p:txBody>
            </p:sp>
            <p:sp>
              <p:nvSpPr>
                <p:cNvPr id="27" name="TextBox 26">
                  <a:extLst>
                    <a:ext uri="{FF2B5EF4-FFF2-40B4-BE49-F238E27FC236}">
                      <a16:creationId xmlns:a16="http://schemas.microsoft.com/office/drawing/2014/main" id="{88783942-C391-8181-104A-7F1ACF41F250}"/>
                    </a:ext>
                  </a:extLst>
                </p:cNvPr>
                <p:cNvSpPr txBox="1"/>
                <p:nvPr/>
              </p:nvSpPr>
              <p:spPr>
                <a:xfrm>
                  <a:off x="1396534" y="3321462"/>
                  <a:ext cx="1264557" cy="203133"/>
                </a:xfrm>
                <a:prstGeom prst="rect">
                  <a:avLst/>
                </a:prstGeom>
                <a:solidFill>
                  <a:schemeClr val="bg1"/>
                </a:solidFill>
              </p:spPr>
              <p:txBody>
                <a:bodyPr wrap="square" lIns="0" tIns="0" rIns="0" bIns="0" rtlCol="0" anchor="ctr">
                  <a:spAutoFit/>
                </a:bodyPr>
                <a:lstStyle/>
                <a:p>
                  <a:pPr algn="l">
                    <a:spcBef>
                      <a:spcPts val="600"/>
                    </a:spcBef>
                    <a:spcAft>
                      <a:spcPts val="600"/>
                    </a:spcAft>
                    <a:buClr>
                      <a:schemeClr val="accent2"/>
                    </a:buClr>
                  </a:pPr>
                  <a:r>
                    <a:rPr lang="en-US" sz="1200" b="1"/>
                    <a:t>Operations</a:t>
                  </a:r>
                  <a:endParaRPr lang="en-GB" sz="1200" b="1"/>
                </a:p>
              </p:txBody>
            </p:sp>
            <p:sp>
              <p:nvSpPr>
                <p:cNvPr id="28" name="TextBox 27">
                  <a:extLst>
                    <a:ext uri="{FF2B5EF4-FFF2-40B4-BE49-F238E27FC236}">
                      <a16:creationId xmlns:a16="http://schemas.microsoft.com/office/drawing/2014/main" id="{D4F1D78C-21AD-D964-575E-4E80140F41F3}"/>
                    </a:ext>
                  </a:extLst>
                </p:cNvPr>
                <p:cNvSpPr txBox="1"/>
                <p:nvPr/>
              </p:nvSpPr>
              <p:spPr>
                <a:xfrm>
                  <a:off x="1396534" y="5349879"/>
                  <a:ext cx="633348" cy="203133"/>
                </a:xfrm>
                <a:prstGeom prst="rect">
                  <a:avLst/>
                </a:prstGeom>
                <a:solidFill>
                  <a:schemeClr val="bg1"/>
                </a:solidFill>
              </p:spPr>
              <p:txBody>
                <a:bodyPr wrap="square" lIns="0" tIns="0" rIns="0" bIns="0" rtlCol="0" anchor="ctr">
                  <a:spAutoFit/>
                </a:bodyPr>
                <a:lstStyle/>
                <a:p>
                  <a:pPr algn="l">
                    <a:spcBef>
                      <a:spcPts val="600"/>
                    </a:spcBef>
                    <a:spcAft>
                      <a:spcPts val="600"/>
                    </a:spcAft>
                    <a:buClr>
                      <a:schemeClr val="accent2"/>
                    </a:buClr>
                  </a:pPr>
                  <a:r>
                    <a:rPr lang="en-US" sz="1200" b="1"/>
                    <a:t>Tasks</a:t>
                  </a:r>
                  <a:endParaRPr lang="en-GB" sz="1200" b="1"/>
                </a:p>
              </p:txBody>
            </p:sp>
            <p:sp>
              <p:nvSpPr>
                <p:cNvPr id="29" name="Oval 28">
                  <a:extLst>
                    <a:ext uri="{FF2B5EF4-FFF2-40B4-BE49-F238E27FC236}">
                      <a16:creationId xmlns:a16="http://schemas.microsoft.com/office/drawing/2014/main" id="{2D43E1D2-7D64-E1C7-C278-EEFB0227F09C}"/>
                    </a:ext>
                  </a:extLst>
                </p:cNvPr>
                <p:cNvSpPr/>
                <p:nvPr/>
              </p:nvSpPr>
              <p:spPr>
                <a:xfrm>
                  <a:off x="540064" y="3067566"/>
                  <a:ext cx="726314" cy="7263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Oval 30">
                  <a:extLst>
                    <a:ext uri="{FF2B5EF4-FFF2-40B4-BE49-F238E27FC236}">
                      <a16:creationId xmlns:a16="http://schemas.microsoft.com/office/drawing/2014/main" id="{1226A4D6-9318-C079-B989-58478735ADBC}"/>
                    </a:ext>
                  </a:extLst>
                </p:cNvPr>
                <p:cNvSpPr/>
                <p:nvPr/>
              </p:nvSpPr>
              <p:spPr>
                <a:xfrm>
                  <a:off x="540064" y="4084895"/>
                  <a:ext cx="726314" cy="726314"/>
                </a:xfrm>
                <a:prstGeom prst="ellipse">
                  <a:avLst/>
                </a:prstGeom>
                <a:solidFill>
                  <a:srgbClr val="1A9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Oval 33">
                  <a:extLst>
                    <a:ext uri="{FF2B5EF4-FFF2-40B4-BE49-F238E27FC236}">
                      <a16:creationId xmlns:a16="http://schemas.microsoft.com/office/drawing/2014/main" id="{AC91AC99-DECC-88E9-E673-B7148BB07E58}"/>
                    </a:ext>
                  </a:extLst>
                </p:cNvPr>
                <p:cNvSpPr/>
                <p:nvPr/>
              </p:nvSpPr>
              <p:spPr>
                <a:xfrm>
                  <a:off x="540064" y="5111373"/>
                  <a:ext cx="726314" cy="7263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5" name="Picture 34">
                  <a:extLst>
                    <a:ext uri="{FF2B5EF4-FFF2-40B4-BE49-F238E27FC236}">
                      <a16:creationId xmlns:a16="http://schemas.microsoft.com/office/drawing/2014/main" id="{38E29BB0-8780-F180-A707-B81FD4B83569}"/>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687762" y="4232593"/>
                  <a:ext cx="430918" cy="430918"/>
                </a:xfrm>
                <a:prstGeom prst="rect">
                  <a:avLst/>
                </a:prstGeom>
              </p:spPr>
            </p:pic>
            <p:pic>
              <p:nvPicPr>
                <p:cNvPr id="36" name="Picture 35">
                  <a:extLst>
                    <a:ext uri="{FF2B5EF4-FFF2-40B4-BE49-F238E27FC236}">
                      <a16:creationId xmlns:a16="http://schemas.microsoft.com/office/drawing/2014/main" id="{225CFD9C-80C7-E65C-7355-AFD577DB08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112" y="5240131"/>
                  <a:ext cx="440219" cy="440219"/>
                </a:xfrm>
                <a:prstGeom prst="rect">
                  <a:avLst/>
                </a:prstGeom>
              </p:spPr>
            </p:pic>
            <p:pic>
              <p:nvPicPr>
                <p:cNvPr id="37" name="Picture 36">
                  <a:extLst>
                    <a:ext uri="{FF2B5EF4-FFF2-40B4-BE49-F238E27FC236}">
                      <a16:creationId xmlns:a16="http://schemas.microsoft.com/office/drawing/2014/main" id="{27C59C51-BD89-405F-6102-E749EB515C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0230" y="3178582"/>
                  <a:ext cx="485982" cy="485982"/>
                </a:xfrm>
                <a:prstGeom prst="rect">
                  <a:avLst/>
                </a:prstGeom>
              </p:spPr>
            </p:pic>
          </p:grpSp>
        </p:grpSp>
      </p:grpSp>
      <p:sp>
        <p:nvSpPr>
          <p:cNvPr id="43" name="Rectangle 42">
            <a:extLst>
              <a:ext uri="{FF2B5EF4-FFF2-40B4-BE49-F238E27FC236}">
                <a16:creationId xmlns:a16="http://schemas.microsoft.com/office/drawing/2014/main" id="{C4469F6C-D6A2-4ADC-923F-337041EA4C88}"/>
              </a:ext>
            </a:extLst>
          </p:cNvPr>
          <p:cNvSpPr/>
          <p:nvPr/>
        </p:nvSpPr>
        <p:spPr>
          <a:xfrm>
            <a:off x="4201605" y="6066100"/>
            <a:ext cx="3344589" cy="602450"/>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(HL) Email AI: Realtime Feedback Model Training (also highlight Decision for e.g. REFUND) </a:t>
            </a:r>
            <a:r>
              <a:rPr lang="en-US" sz="1200" b="1">
                <a:solidFill>
                  <a:schemeClr val="bg1"/>
                </a:solidFill>
                <a:latin typeface="Arial Nova"/>
                <a:ea typeface="Verdana"/>
              </a:rPr>
              <a:t>– GA Oct for v5.0</a:t>
            </a:r>
            <a:endParaRPr lang="en-US" sz="1200" b="1">
              <a:solidFill>
                <a:schemeClr val="tx1"/>
              </a:solidFill>
              <a:latin typeface="Arial Nova"/>
              <a:ea typeface="Verdana"/>
            </a:endParaRPr>
          </a:p>
        </p:txBody>
      </p:sp>
      <p:sp>
        <p:nvSpPr>
          <p:cNvPr id="42" name="Rectangle 41">
            <a:extLst>
              <a:ext uri="{FF2B5EF4-FFF2-40B4-BE49-F238E27FC236}">
                <a16:creationId xmlns:a16="http://schemas.microsoft.com/office/drawing/2014/main" id="{8C6B08FD-E989-46EB-B439-DCF9FD684E0E}"/>
              </a:ext>
            </a:extLst>
          </p:cNvPr>
          <p:cNvSpPr/>
          <p:nvPr/>
        </p:nvSpPr>
        <p:spPr>
          <a:xfrm>
            <a:off x="7693947" y="6256741"/>
            <a:ext cx="3369470" cy="54025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BPC on AWS </a:t>
            </a:r>
            <a:r>
              <a:rPr lang="en-US" sz="1200" b="1">
                <a:solidFill>
                  <a:schemeClr val="bg1"/>
                </a:solidFill>
                <a:latin typeface="Arial Nova"/>
                <a:ea typeface="Verdana"/>
              </a:rPr>
              <a:t>– GA date pending due to O365 issue currently being investigated </a:t>
            </a:r>
            <a:endParaRPr lang="en-US" sz="1200" b="1">
              <a:solidFill>
                <a:schemeClr val="tx1"/>
              </a:solidFill>
              <a:latin typeface="Arial Nova"/>
              <a:ea typeface="Verdana" panose="020B0604030504040204" pitchFamily="34" charset="0"/>
            </a:endParaRPr>
          </a:p>
        </p:txBody>
      </p:sp>
      <p:sp>
        <p:nvSpPr>
          <p:cNvPr id="44" name="Rectangle 43">
            <a:extLst>
              <a:ext uri="{FF2B5EF4-FFF2-40B4-BE49-F238E27FC236}">
                <a16:creationId xmlns:a16="http://schemas.microsoft.com/office/drawing/2014/main" id="{5962F4CE-9E6A-414F-92BC-DEFF95B7284D}"/>
              </a:ext>
            </a:extLst>
          </p:cNvPr>
          <p:cNvSpPr/>
          <p:nvPr/>
        </p:nvSpPr>
        <p:spPr>
          <a:xfrm>
            <a:off x="524588" y="5541108"/>
            <a:ext cx="3517223" cy="577306"/>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r>
              <a:rPr lang="en-US" sz="1200" b="1">
                <a:solidFill>
                  <a:schemeClr val="tx1"/>
                </a:solidFill>
                <a:latin typeface="Arial Nova"/>
                <a:ea typeface="Verdana"/>
              </a:rPr>
              <a:t>MINOR: Capture: Solution Designer – better collaboration e.g. business user with designer </a:t>
            </a:r>
            <a:r>
              <a:rPr lang="en-US" sz="1200" b="1">
                <a:solidFill>
                  <a:schemeClr val="bg1"/>
                </a:solidFill>
                <a:latin typeface="Arial Nova"/>
                <a:ea typeface="Verdana"/>
              </a:rPr>
              <a:t>– GA end Nov – is this GA date achievable? </a:t>
            </a:r>
            <a:endParaRPr lang="en-US" sz="1200" b="1">
              <a:solidFill>
                <a:schemeClr val="tx1"/>
              </a:solidFill>
              <a:latin typeface="Arial Nova"/>
              <a:ea typeface="Verdana"/>
            </a:endParaRPr>
          </a:p>
        </p:txBody>
      </p:sp>
      <p:sp>
        <p:nvSpPr>
          <p:cNvPr id="45" name="Rectangle 44">
            <a:extLst>
              <a:ext uri="{FF2B5EF4-FFF2-40B4-BE49-F238E27FC236}">
                <a16:creationId xmlns:a16="http://schemas.microsoft.com/office/drawing/2014/main" id="{C3424CCC-6C82-4D58-B66B-5CD67CE96FD3}"/>
              </a:ext>
            </a:extLst>
          </p:cNvPr>
          <p:cNvSpPr/>
          <p:nvPr/>
        </p:nvSpPr>
        <p:spPr>
          <a:xfrm>
            <a:off x="524967" y="5089644"/>
            <a:ext cx="3497877" cy="33929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rgbClr val="FF0000"/>
                </a:solidFill>
                <a:latin typeface="Arial Nova"/>
                <a:ea typeface="Verdana"/>
              </a:rPr>
              <a:t>(HL) </a:t>
            </a:r>
            <a:r>
              <a:rPr lang="en-US" sz="1200" b="1">
                <a:solidFill>
                  <a:schemeClr val="tx1"/>
                </a:solidFill>
                <a:latin typeface="Arial Nova"/>
                <a:ea typeface="Verdana"/>
              </a:rPr>
              <a:t>BP : Chorus Integration </a:t>
            </a:r>
            <a:r>
              <a:rPr lang="en-US" sz="1200" b="1">
                <a:solidFill>
                  <a:schemeClr val="bg1"/>
                </a:solidFill>
                <a:latin typeface="Arial Nova"/>
                <a:ea typeface="Verdana"/>
              </a:rPr>
              <a:t>– GA date  now</a:t>
            </a:r>
            <a:endParaRPr lang="en-US" sz="1200" b="1">
              <a:solidFill>
                <a:schemeClr val="tx1"/>
              </a:solidFill>
              <a:latin typeface="Arial Nova"/>
              <a:ea typeface="Verdana" panose="020B0604030504040204" pitchFamily="34" charset="0"/>
            </a:endParaRPr>
          </a:p>
        </p:txBody>
      </p:sp>
      <p:sp>
        <p:nvSpPr>
          <p:cNvPr id="46" name="Rectangle 45">
            <a:extLst>
              <a:ext uri="{FF2B5EF4-FFF2-40B4-BE49-F238E27FC236}">
                <a16:creationId xmlns:a16="http://schemas.microsoft.com/office/drawing/2014/main" id="{D090BB54-35E1-4D40-9A0B-05E88313AD41}"/>
              </a:ext>
            </a:extLst>
          </p:cNvPr>
          <p:cNvSpPr/>
          <p:nvPr/>
        </p:nvSpPr>
        <p:spPr>
          <a:xfrm>
            <a:off x="315995" y="-177147"/>
            <a:ext cx="11876006" cy="602449"/>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ATB  as potential customer to support the messaging – on site (fireside chat)</a:t>
            </a:r>
          </a:p>
          <a:p>
            <a:pPr algn="ctr">
              <a:defRPr/>
            </a:pPr>
            <a:r>
              <a:rPr lang="en-US" sz="1200" b="1">
                <a:solidFill>
                  <a:schemeClr val="tx1"/>
                </a:solidFill>
                <a:latin typeface="Arial Nova"/>
                <a:ea typeface="Verdana"/>
              </a:rPr>
              <a:t>VM02 can provide some video footage to support this too (video content to add to session)</a:t>
            </a:r>
          </a:p>
          <a:p>
            <a:pPr algn="ctr">
              <a:defRPr/>
            </a:pPr>
            <a:r>
              <a:rPr lang="en-US" sz="1200" b="1">
                <a:solidFill>
                  <a:schemeClr val="tx1"/>
                </a:solidFill>
                <a:latin typeface="Arial Nova"/>
                <a:ea typeface="Verdana"/>
              </a:rPr>
              <a:t>Potentially a partner too who is sponsoring the event. EY have not confirmed sponsorship – Latitude, </a:t>
            </a:r>
            <a:r>
              <a:rPr lang="en-US" sz="1200" b="1" err="1">
                <a:solidFill>
                  <a:schemeClr val="tx1"/>
                </a:solidFill>
                <a:latin typeface="Arial Nova"/>
                <a:ea typeface="Verdana"/>
              </a:rPr>
              <a:t>Wonderbots</a:t>
            </a:r>
            <a:r>
              <a:rPr lang="en-US" sz="1200" b="1">
                <a:solidFill>
                  <a:schemeClr val="tx1"/>
                </a:solidFill>
                <a:latin typeface="Arial Nova"/>
                <a:ea typeface="Verdana"/>
              </a:rPr>
              <a:t>, Invoke </a:t>
            </a:r>
            <a:endParaRPr lang="en-US" sz="1200" b="1">
              <a:solidFill>
                <a:schemeClr val="tx1"/>
              </a:solidFill>
              <a:latin typeface="Arial Nova"/>
              <a:ea typeface="Verdana" panose="020B0604030504040204" pitchFamily="34" charset="0"/>
            </a:endParaRPr>
          </a:p>
        </p:txBody>
      </p:sp>
      <p:sp>
        <p:nvSpPr>
          <p:cNvPr id="39" name="Rectangle 38">
            <a:extLst>
              <a:ext uri="{FF2B5EF4-FFF2-40B4-BE49-F238E27FC236}">
                <a16:creationId xmlns:a16="http://schemas.microsoft.com/office/drawing/2014/main" id="{C9C867C7-29D8-47D1-B18F-7A0FDB22EF59}"/>
              </a:ext>
            </a:extLst>
          </p:cNvPr>
          <p:cNvSpPr/>
          <p:nvPr/>
        </p:nvSpPr>
        <p:spPr>
          <a:xfrm>
            <a:off x="7693947" y="5888589"/>
            <a:ext cx="3369470" cy="307393"/>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(HL)  ROM </a:t>
            </a:r>
            <a:r>
              <a:rPr lang="en-US" sz="1200" b="1">
                <a:solidFill>
                  <a:schemeClr val="bg1"/>
                </a:solidFill>
                <a:latin typeface="Arial Nova"/>
                <a:ea typeface="Verdana"/>
              </a:rPr>
              <a:t>– GA date September</a:t>
            </a:r>
            <a:endParaRPr lang="en-US" sz="1200" b="1">
              <a:solidFill>
                <a:schemeClr val="tx1"/>
              </a:solidFill>
              <a:latin typeface="Arial Nova"/>
              <a:ea typeface="Verdana" panose="020B0604030504040204" pitchFamily="34" charset="0"/>
            </a:endParaRPr>
          </a:p>
        </p:txBody>
      </p:sp>
      <p:sp>
        <p:nvSpPr>
          <p:cNvPr id="47" name="Rectangle 46">
            <a:extLst>
              <a:ext uri="{FF2B5EF4-FFF2-40B4-BE49-F238E27FC236}">
                <a16:creationId xmlns:a16="http://schemas.microsoft.com/office/drawing/2014/main" id="{3638A828-C181-4FF2-BEBD-EAE5349C6B40}"/>
              </a:ext>
            </a:extLst>
          </p:cNvPr>
          <p:cNvSpPr/>
          <p:nvPr/>
        </p:nvSpPr>
        <p:spPr>
          <a:xfrm>
            <a:off x="7693948" y="5488535"/>
            <a:ext cx="3369470" cy="33929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AISA </a:t>
            </a:r>
            <a:r>
              <a:rPr lang="en-US" sz="1200" b="1">
                <a:solidFill>
                  <a:schemeClr val="bg1"/>
                </a:solidFill>
                <a:latin typeface="Arial Nova"/>
                <a:ea typeface="Verdana"/>
              </a:rPr>
              <a:t>– GA date  now</a:t>
            </a:r>
            <a:endParaRPr lang="en-US" sz="1200" b="1">
              <a:solidFill>
                <a:schemeClr val="tx1"/>
              </a:solidFill>
              <a:latin typeface="Arial Nova"/>
              <a:ea typeface="Verdana" panose="020B0604030504040204" pitchFamily="34" charset="0"/>
            </a:endParaRPr>
          </a:p>
        </p:txBody>
      </p:sp>
      <p:sp>
        <p:nvSpPr>
          <p:cNvPr id="14" name="TextBox 13">
            <a:extLst>
              <a:ext uri="{FF2B5EF4-FFF2-40B4-BE49-F238E27FC236}">
                <a16:creationId xmlns:a16="http://schemas.microsoft.com/office/drawing/2014/main" id="{1BEDA627-C90B-CD0B-410F-9CBF162760E1}"/>
              </a:ext>
            </a:extLst>
          </p:cNvPr>
          <p:cNvSpPr txBox="1"/>
          <p:nvPr/>
        </p:nvSpPr>
        <p:spPr>
          <a:xfrm>
            <a:off x="195141" y="4402985"/>
            <a:ext cx="3730239" cy="153888"/>
          </a:xfrm>
          <a:prstGeom prst="rect">
            <a:avLst/>
          </a:prstGeom>
          <a:noFill/>
        </p:spPr>
        <p:txBody>
          <a:bodyPr wrap="square" lIns="0" tIns="0" rIns="0" bIns="0" rtlCol="0">
            <a:spAutoFit/>
          </a:bodyPr>
          <a:lstStyle/>
          <a:p>
            <a:pPr marL="274320" indent="-274320" algn="l">
              <a:spcBef>
                <a:spcPts val="600"/>
              </a:spcBef>
              <a:spcAft>
                <a:spcPts val="600"/>
              </a:spcAft>
              <a:buClr>
                <a:schemeClr val="accent2"/>
              </a:buClr>
              <a:buFont typeface="System Font Regular"/>
              <a:buChar char="●"/>
            </a:pPr>
            <a:r>
              <a:rPr lang="en-US" sz="1000" b="1">
                <a:solidFill>
                  <a:srgbClr val="FF0000"/>
                </a:solidFill>
                <a:latin typeface="Arial Nova" panose="020B0504020202020204" pitchFamily="34" charset="0"/>
              </a:rPr>
              <a:t>HL = PR headline</a:t>
            </a:r>
            <a:endParaRPr lang="en-GB" sz="1000" b="1">
              <a:solidFill>
                <a:srgbClr val="FF0000"/>
              </a:solidFill>
              <a:latin typeface="Arial Nova" panose="020B0504020202020204" pitchFamily="34" charset="0"/>
            </a:endParaRPr>
          </a:p>
        </p:txBody>
      </p:sp>
    </p:spTree>
    <p:extLst>
      <p:ext uri="{BB962C8B-B14F-4D97-AF65-F5344CB8AC3E}">
        <p14:creationId xmlns:p14="http://schemas.microsoft.com/office/powerpoint/2010/main" val="22829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DEF0-62B0-D7F3-BECA-215D120EC309}"/>
              </a:ext>
            </a:extLst>
          </p:cNvPr>
          <p:cNvSpPr>
            <a:spLocks noGrp="1"/>
          </p:cNvSpPr>
          <p:nvPr>
            <p:ph type="title"/>
          </p:nvPr>
        </p:nvSpPr>
        <p:spPr/>
        <p:txBody>
          <a:bodyPr/>
          <a:lstStyle/>
          <a:p>
            <a:r>
              <a:rPr lang="en-US">
                <a:solidFill>
                  <a:schemeClr val="accent1"/>
                </a:solidFill>
              </a:rPr>
              <a:t>UNIFY</a:t>
            </a:r>
            <a:r>
              <a:rPr lang="en-US"/>
              <a:t> the Workforce </a:t>
            </a:r>
            <a:endParaRPr lang="en-GB"/>
          </a:p>
        </p:txBody>
      </p:sp>
      <p:sp>
        <p:nvSpPr>
          <p:cNvPr id="12" name="Text Placeholder 11">
            <a:extLst>
              <a:ext uri="{FF2B5EF4-FFF2-40B4-BE49-F238E27FC236}">
                <a16:creationId xmlns:a16="http://schemas.microsoft.com/office/drawing/2014/main" id="{3962FC97-86B0-410C-95AD-C68098421BE4}"/>
              </a:ext>
            </a:extLst>
          </p:cNvPr>
          <p:cNvSpPr>
            <a:spLocks noGrp="1"/>
          </p:cNvSpPr>
          <p:nvPr>
            <p:ph type="body" sz="quarter" idx="12"/>
          </p:nvPr>
        </p:nvSpPr>
        <p:spPr>
          <a:xfrm>
            <a:off x="640080" y="1899421"/>
            <a:ext cx="2792906" cy="3207157"/>
          </a:xfrm>
        </p:spPr>
        <p:txBody>
          <a:bodyPr/>
          <a:lstStyle/>
          <a:p>
            <a:pPr>
              <a:lnSpc>
                <a:spcPct val="100000"/>
              </a:lnSpc>
              <a:spcAft>
                <a:spcPts val="1200"/>
              </a:spcAft>
            </a:pPr>
            <a:r>
              <a:rPr lang="en-US"/>
              <a:t>Connect people and digital co-workers </a:t>
            </a:r>
          </a:p>
          <a:p>
            <a:pPr>
              <a:lnSpc>
                <a:spcPct val="100000"/>
              </a:lnSpc>
              <a:spcAft>
                <a:spcPts val="1200"/>
              </a:spcAft>
            </a:pPr>
            <a:r>
              <a:rPr lang="en-US"/>
              <a:t>Use people wherever you </a:t>
            </a:r>
            <a:r>
              <a:rPr lang="en-US" b="1"/>
              <a:t>SHOULD </a:t>
            </a:r>
          </a:p>
          <a:p>
            <a:pPr>
              <a:lnSpc>
                <a:spcPct val="100000"/>
              </a:lnSpc>
              <a:spcAft>
                <a:spcPts val="1200"/>
              </a:spcAft>
            </a:pPr>
            <a:r>
              <a:rPr lang="en-US"/>
              <a:t>Automate wherever</a:t>
            </a:r>
            <a:br>
              <a:rPr lang="en-US"/>
            </a:br>
            <a:r>
              <a:rPr lang="en-US"/>
              <a:t>you </a:t>
            </a:r>
            <a:r>
              <a:rPr lang="en-US" b="1"/>
              <a:t>CAN</a:t>
            </a:r>
            <a:endParaRPr lang="en-US"/>
          </a:p>
          <a:p>
            <a:pPr>
              <a:lnSpc>
                <a:spcPct val="100000"/>
              </a:lnSpc>
              <a:spcAft>
                <a:spcPts val="1200"/>
              </a:spcAft>
            </a:pPr>
            <a:r>
              <a:rPr lang="en-US"/>
              <a:t>Balancing roles in the execution of work</a:t>
            </a:r>
          </a:p>
          <a:p>
            <a:pPr>
              <a:lnSpc>
                <a:spcPct val="100000"/>
              </a:lnSpc>
              <a:spcAft>
                <a:spcPts val="1200"/>
              </a:spcAft>
            </a:pPr>
            <a:endParaRPr lang="en-GB"/>
          </a:p>
        </p:txBody>
      </p:sp>
      <p:sp>
        <p:nvSpPr>
          <p:cNvPr id="3" name="Slide Number Placeholder 2">
            <a:extLst>
              <a:ext uri="{FF2B5EF4-FFF2-40B4-BE49-F238E27FC236}">
                <a16:creationId xmlns:a16="http://schemas.microsoft.com/office/drawing/2014/main" id="{B37B89DF-7938-C580-B77B-2C4559605618}"/>
              </a:ext>
            </a:extLst>
          </p:cNvPr>
          <p:cNvSpPr>
            <a:spLocks noGrp="1"/>
          </p:cNvSpPr>
          <p:nvPr>
            <p:ph type="sldNum" sz="quarter" idx="4"/>
          </p:nvPr>
        </p:nvSpPr>
        <p:spPr/>
        <p:txBody>
          <a:bodyPr/>
          <a:lstStyle/>
          <a:p>
            <a:fld id="{4B0EDFBC-7666-BA46-8E94-F83EDA5B5493}" type="slidenum">
              <a:rPr lang="en-US" smtClean="0"/>
              <a:pPr/>
              <a:t>6</a:t>
            </a:fld>
            <a:endParaRPr lang="en-US"/>
          </a:p>
        </p:txBody>
      </p:sp>
      <p:sp>
        <p:nvSpPr>
          <p:cNvPr id="80" name="Slide Number Placeholder 2">
            <a:extLst>
              <a:ext uri="{FF2B5EF4-FFF2-40B4-BE49-F238E27FC236}">
                <a16:creationId xmlns:a16="http://schemas.microsoft.com/office/drawing/2014/main" id="{87B71964-B512-4370-BFE5-C9205F069BE2}"/>
              </a:ext>
            </a:extLst>
          </p:cNvPr>
          <p:cNvSpPr txBox="1">
            <a:spLocks/>
          </p:cNvSpPr>
          <p:nvPr/>
        </p:nvSpPr>
        <p:spPr>
          <a:xfrm>
            <a:off x="2755137" y="7073335"/>
            <a:ext cx="160300" cy="123111"/>
          </a:xfrm>
          <a:prstGeom prst="rect">
            <a:avLst/>
          </a:prstGeom>
        </p:spPr>
        <p:txBody>
          <a:bodyPr vert="horz" wrap="square" lIns="0" tIns="0" rIns="0" bIns="0" rtlCol="0" anchor="b" anchorCtr="0">
            <a:spAutoFit/>
          </a:bodyPr>
          <a:lstStyle>
            <a:defPPr>
              <a:defRPr lang="en-US"/>
            </a:defPPr>
            <a:lvl1pPr marL="0" algn="l" defTabSz="914400" rtl="0" eaLnBrk="1" latinLnBrk="0" hangingPunct="1">
              <a:defRPr sz="1000" b="0" i="0" kern="1200">
                <a:solidFill>
                  <a:schemeClr val="tx1">
                    <a:lumMod val="65000"/>
                    <a:lumOff val="35000"/>
                  </a:schemeClr>
                </a:solidFill>
                <a:latin typeface="Arial Nova"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0EDFBC-7666-BA46-8E94-F83EDA5B5493}" type="slidenum">
              <a:rPr lang="en-US" sz="800" b="1" smtClean="0"/>
              <a:pPr/>
              <a:t>6</a:t>
            </a:fld>
            <a:endParaRPr lang="en-US" sz="800" b="1"/>
          </a:p>
        </p:txBody>
      </p:sp>
      <p:sp>
        <p:nvSpPr>
          <p:cNvPr id="14" name="TextBox 13">
            <a:extLst>
              <a:ext uri="{FF2B5EF4-FFF2-40B4-BE49-F238E27FC236}">
                <a16:creationId xmlns:a16="http://schemas.microsoft.com/office/drawing/2014/main" id="{7E0F4EC2-99E6-41C3-B326-D4A5F773FDF4}"/>
              </a:ext>
            </a:extLst>
          </p:cNvPr>
          <p:cNvSpPr txBox="1"/>
          <p:nvPr/>
        </p:nvSpPr>
        <p:spPr>
          <a:xfrm>
            <a:off x="4159958" y="632257"/>
            <a:ext cx="7531101" cy="369332"/>
          </a:xfrm>
          <a:prstGeom prst="rect">
            <a:avLst/>
          </a:prstGeom>
          <a:noFill/>
        </p:spPr>
        <p:txBody>
          <a:bodyPr wrap="none" lIns="0" tIns="0" rIns="0" bIns="0" rtlCol="0" anchor="t">
            <a:spAutoFit/>
          </a:bodyPr>
          <a:lstStyle/>
          <a:p>
            <a:pPr algn="ctr">
              <a:spcBef>
                <a:spcPts val="600"/>
              </a:spcBef>
              <a:spcAft>
                <a:spcPts val="600"/>
              </a:spcAft>
              <a:buClr>
                <a:schemeClr val="accent2"/>
              </a:buClr>
            </a:pPr>
            <a:r>
              <a:rPr lang="en-GB" sz="2400" b="1">
                <a:solidFill>
                  <a:schemeClr val="tx1">
                    <a:lumMod val="65000"/>
                    <a:lumOff val="35000"/>
                  </a:schemeClr>
                </a:solidFill>
                <a:latin typeface="Arial Nova"/>
              </a:rPr>
              <a:t>The right </a:t>
            </a:r>
            <a:r>
              <a:rPr lang="en-GB" sz="2400" b="1">
                <a:solidFill>
                  <a:schemeClr val="accent2">
                    <a:lumMod val="60000"/>
                    <a:lumOff val="40000"/>
                  </a:schemeClr>
                </a:solidFill>
              </a:rPr>
              <a:t>resource</a:t>
            </a:r>
            <a:r>
              <a:rPr lang="en-GB" sz="2400" b="1">
                <a:solidFill>
                  <a:schemeClr val="tx1">
                    <a:lumMod val="65000"/>
                    <a:lumOff val="35000"/>
                  </a:schemeClr>
                </a:solidFill>
                <a:latin typeface="Arial Nova"/>
              </a:rPr>
              <a:t>, every </a:t>
            </a:r>
            <a:r>
              <a:rPr lang="en-GB" sz="2400" b="1">
                <a:solidFill>
                  <a:schemeClr val="accent2">
                    <a:lumMod val="60000"/>
                    <a:lumOff val="40000"/>
                  </a:schemeClr>
                </a:solidFill>
              </a:rPr>
              <a:t>time, </a:t>
            </a:r>
            <a:r>
              <a:rPr lang="en-GB" sz="2400" b="1">
                <a:solidFill>
                  <a:schemeClr val="tx1">
                    <a:lumMod val="65000"/>
                    <a:lumOff val="35000"/>
                  </a:schemeClr>
                </a:solidFill>
                <a:latin typeface="Arial Nova"/>
              </a:rPr>
              <a:t>for the best </a:t>
            </a:r>
            <a:r>
              <a:rPr lang="en-GB" sz="2400" b="1">
                <a:solidFill>
                  <a:schemeClr val="accent2">
                    <a:lumMod val="60000"/>
                    <a:lumOff val="40000"/>
                  </a:schemeClr>
                </a:solidFill>
              </a:rPr>
              <a:t>outcome</a:t>
            </a:r>
          </a:p>
        </p:txBody>
      </p:sp>
      <p:grpSp>
        <p:nvGrpSpPr>
          <p:cNvPr id="9" name="Group 8">
            <a:extLst>
              <a:ext uri="{FF2B5EF4-FFF2-40B4-BE49-F238E27FC236}">
                <a16:creationId xmlns:a16="http://schemas.microsoft.com/office/drawing/2014/main" id="{489BC9E8-AC3D-87F2-1E78-B8232F65707B}"/>
              </a:ext>
            </a:extLst>
          </p:cNvPr>
          <p:cNvGrpSpPr/>
          <p:nvPr/>
        </p:nvGrpSpPr>
        <p:grpSpPr>
          <a:xfrm>
            <a:off x="4902066" y="1805452"/>
            <a:ext cx="6038534" cy="4079010"/>
            <a:chOff x="4856365" y="1491330"/>
            <a:chExt cx="6038534" cy="4079010"/>
          </a:xfrm>
        </p:grpSpPr>
        <p:sp>
          <p:nvSpPr>
            <p:cNvPr id="110" name="Oval 109">
              <a:extLst>
                <a:ext uri="{FF2B5EF4-FFF2-40B4-BE49-F238E27FC236}">
                  <a16:creationId xmlns:a16="http://schemas.microsoft.com/office/drawing/2014/main" id="{CABA0A9C-D980-11AD-63A2-C3D7044ED0B2}"/>
                </a:ext>
              </a:extLst>
            </p:cNvPr>
            <p:cNvSpPr/>
            <p:nvPr/>
          </p:nvSpPr>
          <p:spPr>
            <a:xfrm>
              <a:off x="5840303" y="1491330"/>
              <a:ext cx="4079010" cy="407901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Connector 6">
              <a:extLst>
                <a:ext uri="{FF2B5EF4-FFF2-40B4-BE49-F238E27FC236}">
                  <a16:creationId xmlns:a16="http://schemas.microsoft.com/office/drawing/2014/main" id="{5D66AF7B-619A-6B9F-43DA-EC9E60B39DAD}"/>
                </a:ext>
              </a:extLst>
            </p:cNvPr>
            <p:cNvCxnSpPr/>
            <p:nvPr/>
          </p:nvCxnSpPr>
          <p:spPr>
            <a:xfrm flipV="1">
              <a:off x="5464690" y="3062911"/>
              <a:ext cx="1072273" cy="440020"/>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sp>
          <p:nvSpPr>
            <p:cNvPr id="113" name="Oval 112">
              <a:extLst>
                <a:ext uri="{FF2B5EF4-FFF2-40B4-BE49-F238E27FC236}">
                  <a16:creationId xmlns:a16="http://schemas.microsoft.com/office/drawing/2014/main" id="{3CB30BDF-E095-4024-B3C8-BF87FCB98300}"/>
                </a:ext>
              </a:extLst>
            </p:cNvPr>
            <p:cNvSpPr/>
            <p:nvPr/>
          </p:nvSpPr>
          <p:spPr>
            <a:xfrm>
              <a:off x="8206896" y="1771308"/>
              <a:ext cx="887829" cy="884068"/>
            </a:xfrm>
            <a:prstGeom prst="ellipse">
              <a:avLst/>
            </a:prstGeom>
            <a:solidFill>
              <a:schemeClr val="bg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400"/>
            </a:p>
          </p:txBody>
        </p:sp>
        <p:grpSp>
          <p:nvGrpSpPr>
            <p:cNvPr id="114" name="Graphic 348">
              <a:extLst>
                <a:ext uri="{FF2B5EF4-FFF2-40B4-BE49-F238E27FC236}">
                  <a16:creationId xmlns:a16="http://schemas.microsoft.com/office/drawing/2014/main" id="{BE78F0EC-D353-45DD-8211-08375B29553A}"/>
                </a:ext>
              </a:extLst>
            </p:cNvPr>
            <p:cNvGrpSpPr/>
            <p:nvPr/>
          </p:nvGrpSpPr>
          <p:grpSpPr>
            <a:xfrm>
              <a:off x="8374848" y="1882886"/>
              <a:ext cx="570050" cy="685412"/>
              <a:chOff x="1711731" y="3960748"/>
              <a:chExt cx="185821" cy="228605"/>
            </a:xfrm>
          </p:grpSpPr>
          <p:grpSp>
            <p:nvGrpSpPr>
              <p:cNvPr id="115" name="Graphic 348">
                <a:extLst>
                  <a:ext uri="{FF2B5EF4-FFF2-40B4-BE49-F238E27FC236}">
                    <a16:creationId xmlns:a16="http://schemas.microsoft.com/office/drawing/2014/main" id="{8D4CAA3E-7092-4999-9238-9439BDB1DE98}"/>
                  </a:ext>
                </a:extLst>
              </p:cNvPr>
              <p:cNvGrpSpPr/>
              <p:nvPr/>
            </p:nvGrpSpPr>
            <p:grpSpPr>
              <a:xfrm>
                <a:off x="1751592" y="4018628"/>
                <a:ext cx="104922" cy="31726"/>
                <a:chOff x="1751592" y="4018628"/>
                <a:chExt cx="104922" cy="31726"/>
              </a:xfrm>
              <a:solidFill>
                <a:srgbClr val="FCBC86"/>
              </a:solidFill>
            </p:grpSpPr>
            <p:sp>
              <p:nvSpPr>
                <p:cNvPr id="123" name="Freeform: Shape 122">
                  <a:extLst>
                    <a:ext uri="{FF2B5EF4-FFF2-40B4-BE49-F238E27FC236}">
                      <a16:creationId xmlns:a16="http://schemas.microsoft.com/office/drawing/2014/main" id="{433CFD0E-B521-467E-A8DF-D5F1A06C222C}"/>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124" name="Freeform: Shape 123">
                  <a:extLst>
                    <a:ext uri="{FF2B5EF4-FFF2-40B4-BE49-F238E27FC236}">
                      <a16:creationId xmlns:a16="http://schemas.microsoft.com/office/drawing/2014/main" id="{C366BA14-16A9-4A5E-9EF1-4580EBDE0193}"/>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116" name="Freeform: Shape 115">
                <a:extLst>
                  <a:ext uri="{FF2B5EF4-FFF2-40B4-BE49-F238E27FC236}">
                    <a16:creationId xmlns:a16="http://schemas.microsoft.com/office/drawing/2014/main" id="{3DBA0D1C-8FFE-4817-87C2-61C901B7FCEB}"/>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chemeClr val="accent4"/>
              </a:solidFill>
              <a:ln w="6847" cap="flat">
                <a:noFill/>
                <a:prstDash val="solid"/>
                <a:miter/>
              </a:ln>
            </p:spPr>
            <p:txBody>
              <a:bodyPr rtlCol="0" anchor="ctr"/>
              <a:lstStyle/>
              <a:p>
                <a:endParaRPr lang="en-GB" sz="1400"/>
              </a:p>
            </p:txBody>
          </p:sp>
          <p:sp>
            <p:nvSpPr>
              <p:cNvPr id="117" name="Freeform: Shape 116">
                <a:extLst>
                  <a:ext uri="{FF2B5EF4-FFF2-40B4-BE49-F238E27FC236}">
                    <a16:creationId xmlns:a16="http://schemas.microsoft.com/office/drawing/2014/main" id="{B3A47BD4-5385-4936-AC55-D9680993C4EB}"/>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118" name="Freeform: Shape 117">
                <a:extLst>
                  <a:ext uri="{FF2B5EF4-FFF2-40B4-BE49-F238E27FC236}">
                    <a16:creationId xmlns:a16="http://schemas.microsoft.com/office/drawing/2014/main" id="{BC935CA6-5973-4FC5-B206-0F182A9D024E}"/>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119" name="Freeform: Shape 118">
                <a:extLst>
                  <a:ext uri="{FF2B5EF4-FFF2-40B4-BE49-F238E27FC236}">
                    <a16:creationId xmlns:a16="http://schemas.microsoft.com/office/drawing/2014/main" id="{6496030F-06FD-403C-AEB8-8D6FBEDA3C22}"/>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120" name="Freeform: Shape 119">
                <a:extLst>
                  <a:ext uri="{FF2B5EF4-FFF2-40B4-BE49-F238E27FC236}">
                    <a16:creationId xmlns:a16="http://schemas.microsoft.com/office/drawing/2014/main" id="{72B651C3-7C39-4A45-A097-6A7D9229B715}"/>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121" name="Freeform: Shape 120">
                <a:extLst>
                  <a:ext uri="{FF2B5EF4-FFF2-40B4-BE49-F238E27FC236}">
                    <a16:creationId xmlns:a16="http://schemas.microsoft.com/office/drawing/2014/main" id="{D85E848A-C3FB-464A-9873-F3DFA3F28506}"/>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122" name="Freeform: Shape 121">
                <a:extLst>
                  <a:ext uri="{FF2B5EF4-FFF2-40B4-BE49-F238E27FC236}">
                    <a16:creationId xmlns:a16="http://schemas.microsoft.com/office/drawing/2014/main" id="{25DE1F41-1318-4642-B456-5A5EA284EFC2}"/>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cxnSp>
          <p:nvCxnSpPr>
            <p:cNvPr id="160" name="Straight Connector 159">
              <a:extLst>
                <a:ext uri="{FF2B5EF4-FFF2-40B4-BE49-F238E27FC236}">
                  <a16:creationId xmlns:a16="http://schemas.microsoft.com/office/drawing/2014/main" id="{59633B9A-BDDA-4994-C08B-04E79A753A11}"/>
                </a:ext>
              </a:extLst>
            </p:cNvPr>
            <p:cNvCxnSpPr>
              <a:cxnSpLocks/>
              <a:endCxn id="482" idx="3"/>
            </p:cNvCxnSpPr>
            <p:nvPr/>
          </p:nvCxnSpPr>
          <p:spPr>
            <a:xfrm>
              <a:off x="7802581" y="2363693"/>
              <a:ext cx="1301093" cy="991995"/>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CB6198CC-E82F-E72B-1F7B-A45F9B477608}"/>
                </a:ext>
              </a:extLst>
            </p:cNvPr>
            <p:cNvCxnSpPr>
              <a:cxnSpLocks/>
            </p:cNvCxnSpPr>
            <p:nvPr/>
          </p:nvCxnSpPr>
          <p:spPr>
            <a:xfrm flipH="1">
              <a:off x="7294410" y="3551418"/>
              <a:ext cx="825939" cy="50606"/>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5D234462-F23F-39D4-07A1-29672EFAB476}"/>
                </a:ext>
              </a:extLst>
            </p:cNvPr>
            <p:cNvCxnSpPr>
              <a:cxnSpLocks/>
            </p:cNvCxnSpPr>
            <p:nvPr/>
          </p:nvCxnSpPr>
          <p:spPr>
            <a:xfrm flipV="1">
              <a:off x="6177138" y="4512566"/>
              <a:ext cx="523927" cy="304825"/>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A0BE9219-EEF1-9166-74D5-48E18071A806}"/>
                </a:ext>
              </a:extLst>
            </p:cNvPr>
            <p:cNvCxnSpPr>
              <a:cxnSpLocks/>
            </p:cNvCxnSpPr>
            <p:nvPr/>
          </p:nvCxnSpPr>
          <p:spPr>
            <a:xfrm flipH="1" flipV="1">
              <a:off x="7390019" y="2994044"/>
              <a:ext cx="800028" cy="495509"/>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id="{688AD21F-B726-5E79-DAF6-51972E2DA5EF}"/>
                </a:ext>
              </a:extLst>
            </p:cNvPr>
            <p:cNvCxnSpPr>
              <a:cxnSpLocks/>
              <a:stCxn id="475" idx="2"/>
            </p:cNvCxnSpPr>
            <p:nvPr/>
          </p:nvCxnSpPr>
          <p:spPr>
            <a:xfrm>
              <a:off x="7090619" y="4475844"/>
              <a:ext cx="487661" cy="353535"/>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5" name="Straight Connector 164">
              <a:extLst>
                <a:ext uri="{FF2B5EF4-FFF2-40B4-BE49-F238E27FC236}">
                  <a16:creationId xmlns:a16="http://schemas.microsoft.com/office/drawing/2014/main" id="{DC90A134-0695-9819-D95F-BC69C439EC25}"/>
                </a:ext>
              </a:extLst>
            </p:cNvPr>
            <p:cNvCxnSpPr>
              <a:cxnSpLocks/>
              <a:stCxn id="484" idx="5"/>
            </p:cNvCxnSpPr>
            <p:nvPr/>
          </p:nvCxnSpPr>
          <p:spPr>
            <a:xfrm flipV="1">
              <a:off x="9221473" y="2289025"/>
              <a:ext cx="190805" cy="1068728"/>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66" name="Straight Connector 165">
              <a:extLst>
                <a:ext uri="{FF2B5EF4-FFF2-40B4-BE49-F238E27FC236}">
                  <a16:creationId xmlns:a16="http://schemas.microsoft.com/office/drawing/2014/main" id="{5063235F-9876-F15F-027F-B8DB33691B7A}"/>
                </a:ext>
              </a:extLst>
            </p:cNvPr>
            <p:cNvCxnSpPr>
              <a:cxnSpLocks/>
              <a:stCxn id="484" idx="0"/>
            </p:cNvCxnSpPr>
            <p:nvPr/>
          </p:nvCxnSpPr>
          <p:spPr>
            <a:xfrm flipH="1" flipV="1">
              <a:off x="8825218" y="2601792"/>
              <a:ext cx="366804" cy="729124"/>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id="{7ACE6062-6750-DDCE-439D-CE1EE112F99A}"/>
                </a:ext>
              </a:extLst>
            </p:cNvPr>
            <p:cNvCxnSpPr>
              <a:cxnSpLocks/>
              <a:endCxn id="376" idx="3"/>
            </p:cNvCxnSpPr>
            <p:nvPr/>
          </p:nvCxnSpPr>
          <p:spPr>
            <a:xfrm>
              <a:off x="6209280" y="2394549"/>
              <a:ext cx="760646" cy="498531"/>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id="{5F950E31-4273-D29F-07DA-89904DAF4194}"/>
                </a:ext>
              </a:extLst>
            </p:cNvPr>
            <p:cNvCxnSpPr>
              <a:cxnSpLocks/>
            </p:cNvCxnSpPr>
            <p:nvPr/>
          </p:nvCxnSpPr>
          <p:spPr>
            <a:xfrm>
              <a:off x="8406565" y="3678781"/>
              <a:ext cx="829775" cy="1138612"/>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cxnSp>
          <p:nvCxnSpPr>
            <p:cNvPr id="186" name="Straight Connector 185">
              <a:extLst>
                <a:ext uri="{FF2B5EF4-FFF2-40B4-BE49-F238E27FC236}">
                  <a16:creationId xmlns:a16="http://schemas.microsoft.com/office/drawing/2014/main" id="{D3577F98-B5F3-FD18-DF92-72593603120E}"/>
                </a:ext>
              </a:extLst>
            </p:cNvPr>
            <p:cNvCxnSpPr>
              <a:cxnSpLocks/>
            </p:cNvCxnSpPr>
            <p:nvPr/>
          </p:nvCxnSpPr>
          <p:spPr>
            <a:xfrm flipH="1" flipV="1">
              <a:off x="9221535" y="3576220"/>
              <a:ext cx="124488" cy="1286299"/>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grpSp>
          <p:nvGrpSpPr>
            <p:cNvPr id="99" name="Graphic 11">
              <a:extLst>
                <a:ext uri="{FF2B5EF4-FFF2-40B4-BE49-F238E27FC236}">
                  <a16:creationId xmlns:a16="http://schemas.microsoft.com/office/drawing/2014/main" id="{F70374B1-7878-89FB-0DC9-798DDF8E0160}"/>
                </a:ext>
              </a:extLst>
            </p:cNvPr>
            <p:cNvGrpSpPr/>
            <p:nvPr/>
          </p:nvGrpSpPr>
          <p:grpSpPr>
            <a:xfrm>
              <a:off x="9109985" y="1998601"/>
              <a:ext cx="580155" cy="502245"/>
              <a:chOff x="987588" y="3977640"/>
              <a:chExt cx="2077501" cy="1798512"/>
            </a:xfrm>
          </p:grpSpPr>
          <p:sp>
            <p:nvSpPr>
              <p:cNvPr id="100" name="Freeform 14">
                <a:extLst>
                  <a:ext uri="{FF2B5EF4-FFF2-40B4-BE49-F238E27FC236}">
                    <a16:creationId xmlns:a16="http://schemas.microsoft.com/office/drawing/2014/main" id="{D1071111-315E-E424-B10C-EF04BA23C1B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sz="1400"/>
              </a:p>
            </p:txBody>
          </p:sp>
          <p:sp>
            <p:nvSpPr>
              <p:cNvPr id="101" name="Freeform 15">
                <a:extLst>
                  <a:ext uri="{FF2B5EF4-FFF2-40B4-BE49-F238E27FC236}">
                    <a16:creationId xmlns:a16="http://schemas.microsoft.com/office/drawing/2014/main" id="{51575667-622B-31CF-EB95-6B217E15973A}"/>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03" name="Freeform 16">
                <a:extLst>
                  <a:ext uri="{FF2B5EF4-FFF2-40B4-BE49-F238E27FC236}">
                    <a16:creationId xmlns:a16="http://schemas.microsoft.com/office/drawing/2014/main" id="{3F5E6DB4-DA03-96B1-D135-68F0E432D08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04" name="Graphic 11">
              <a:extLst>
                <a:ext uri="{FF2B5EF4-FFF2-40B4-BE49-F238E27FC236}">
                  <a16:creationId xmlns:a16="http://schemas.microsoft.com/office/drawing/2014/main" id="{7728E0BF-C9DF-50A8-51D3-C82B048EF24A}"/>
                </a:ext>
              </a:extLst>
            </p:cNvPr>
            <p:cNvGrpSpPr/>
            <p:nvPr/>
          </p:nvGrpSpPr>
          <p:grpSpPr>
            <a:xfrm>
              <a:off x="5056606" y="3334084"/>
              <a:ext cx="580155" cy="502245"/>
              <a:chOff x="987588" y="3977640"/>
              <a:chExt cx="2077501" cy="1798512"/>
            </a:xfrm>
          </p:grpSpPr>
          <p:sp>
            <p:nvSpPr>
              <p:cNvPr id="105" name="Freeform 18">
                <a:extLst>
                  <a:ext uri="{FF2B5EF4-FFF2-40B4-BE49-F238E27FC236}">
                    <a16:creationId xmlns:a16="http://schemas.microsoft.com/office/drawing/2014/main" id="{45A8275F-0894-57C4-A621-E93476C0595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2"/>
              </a:solidFill>
              <a:ln w="17529" cap="flat">
                <a:noFill/>
                <a:prstDash val="solid"/>
                <a:miter/>
              </a:ln>
            </p:spPr>
            <p:txBody>
              <a:bodyPr rtlCol="0" anchor="ctr"/>
              <a:lstStyle/>
              <a:p>
                <a:endParaRPr lang="en-US" sz="1400"/>
              </a:p>
            </p:txBody>
          </p:sp>
          <p:sp>
            <p:nvSpPr>
              <p:cNvPr id="107" name="Freeform 19">
                <a:extLst>
                  <a:ext uri="{FF2B5EF4-FFF2-40B4-BE49-F238E27FC236}">
                    <a16:creationId xmlns:a16="http://schemas.microsoft.com/office/drawing/2014/main" id="{AD550BB2-FF7F-89F7-4E0D-21CD45E9BB2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09" name="Freeform 20">
                <a:extLst>
                  <a:ext uri="{FF2B5EF4-FFF2-40B4-BE49-F238E27FC236}">
                    <a16:creationId xmlns:a16="http://schemas.microsoft.com/office/drawing/2014/main" id="{1C04E505-2AD6-6AD1-2943-3D31D90624E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11" name="Graphic 11">
              <a:extLst>
                <a:ext uri="{FF2B5EF4-FFF2-40B4-BE49-F238E27FC236}">
                  <a16:creationId xmlns:a16="http://schemas.microsoft.com/office/drawing/2014/main" id="{F4D038B7-AADC-442C-8E98-770D9560AB6D}"/>
                </a:ext>
              </a:extLst>
            </p:cNvPr>
            <p:cNvGrpSpPr/>
            <p:nvPr/>
          </p:nvGrpSpPr>
          <p:grpSpPr>
            <a:xfrm>
              <a:off x="6958189" y="3322362"/>
              <a:ext cx="580155" cy="502245"/>
              <a:chOff x="987588" y="3977640"/>
              <a:chExt cx="2077501" cy="1798512"/>
            </a:xfrm>
          </p:grpSpPr>
          <p:sp>
            <p:nvSpPr>
              <p:cNvPr id="112" name="Freeform 23">
                <a:extLst>
                  <a:ext uri="{FF2B5EF4-FFF2-40B4-BE49-F238E27FC236}">
                    <a16:creationId xmlns:a16="http://schemas.microsoft.com/office/drawing/2014/main" id="{B92CBC4E-157E-E2AF-D18D-2FCD98D1863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3"/>
              </a:solidFill>
              <a:ln w="17529" cap="flat">
                <a:noFill/>
                <a:prstDash val="solid"/>
                <a:miter/>
              </a:ln>
            </p:spPr>
            <p:txBody>
              <a:bodyPr rtlCol="0" anchor="ctr"/>
              <a:lstStyle/>
              <a:p>
                <a:endParaRPr lang="en-US" sz="1400"/>
              </a:p>
            </p:txBody>
          </p:sp>
          <p:sp>
            <p:nvSpPr>
              <p:cNvPr id="125" name="Freeform 24">
                <a:extLst>
                  <a:ext uri="{FF2B5EF4-FFF2-40B4-BE49-F238E27FC236}">
                    <a16:creationId xmlns:a16="http://schemas.microsoft.com/office/drawing/2014/main" id="{3866DFD9-DEC7-1B3D-AEA8-39412A51779E}"/>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27" name="Freeform 25">
                <a:extLst>
                  <a:ext uri="{FF2B5EF4-FFF2-40B4-BE49-F238E27FC236}">
                    <a16:creationId xmlns:a16="http://schemas.microsoft.com/office/drawing/2014/main" id="{67921C26-0481-0FF5-1541-0B42D47833C2}"/>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32" name="Graphic 11">
              <a:extLst>
                <a:ext uri="{FF2B5EF4-FFF2-40B4-BE49-F238E27FC236}">
                  <a16:creationId xmlns:a16="http://schemas.microsoft.com/office/drawing/2014/main" id="{11FC8F1F-23B9-7D00-BAA8-68021A1BF45C}"/>
                </a:ext>
              </a:extLst>
            </p:cNvPr>
            <p:cNvGrpSpPr/>
            <p:nvPr/>
          </p:nvGrpSpPr>
          <p:grpSpPr>
            <a:xfrm>
              <a:off x="8015561" y="3326985"/>
              <a:ext cx="580155" cy="502245"/>
              <a:chOff x="987588" y="3977640"/>
              <a:chExt cx="2077501" cy="1798512"/>
            </a:xfrm>
          </p:grpSpPr>
          <p:sp>
            <p:nvSpPr>
              <p:cNvPr id="133" name="Freeform 31">
                <a:extLst>
                  <a:ext uri="{FF2B5EF4-FFF2-40B4-BE49-F238E27FC236}">
                    <a16:creationId xmlns:a16="http://schemas.microsoft.com/office/drawing/2014/main" id="{A5FEEE49-0BDF-CC9A-5F42-3F31C6DE5DEF}"/>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2"/>
              </a:solidFill>
              <a:ln w="17529" cap="flat">
                <a:noFill/>
                <a:prstDash val="solid"/>
                <a:miter/>
              </a:ln>
            </p:spPr>
            <p:txBody>
              <a:bodyPr rtlCol="0" anchor="ctr"/>
              <a:lstStyle/>
              <a:p>
                <a:endParaRPr lang="en-US" sz="1400"/>
              </a:p>
            </p:txBody>
          </p:sp>
          <p:sp>
            <p:nvSpPr>
              <p:cNvPr id="134" name="Freeform 32">
                <a:extLst>
                  <a:ext uri="{FF2B5EF4-FFF2-40B4-BE49-F238E27FC236}">
                    <a16:creationId xmlns:a16="http://schemas.microsoft.com/office/drawing/2014/main" id="{262DB4A8-CF10-8025-6328-F06F6FD6D9EE}"/>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35" name="Freeform 33">
                <a:extLst>
                  <a:ext uri="{FF2B5EF4-FFF2-40B4-BE49-F238E27FC236}">
                    <a16:creationId xmlns:a16="http://schemas.microsoft.com/office/drawing/2014/main" id="{255E43AB-D0C2-1119-D839-5EFCE9A6A79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36" name="Graphic 11">
              <a:extLst>
                <a:ext uri="{FF2B5EF4-FFF2-40B4-BE49-F238E27FC236}">
                  <a16:creationId xmlns:a16="http://schemas.microsoft.com/office/drawing/2014/main" id="{25FE665B-B83F-8E44-D4F7-D5568D4E1146}"/>
                </a:ext>
              </a:extLst>
            </p:cNvPr>
            <p:cNvGrpSpPr/>
            <p:nvPr/>
          </p:nvGrpSpPr>
          <p:grpSpPr>
            <a:xfrm>
              <a:off x="5797877" y="2028996"/>
              <a:ext cx="580155" cy="502245"/>
              <a:chOff x="987588" y="3977640"/>
              <a:chExt cx="2077501" cy="1798512"/>
            </a:xfrm>
          </p:grpSpPr>
          <p:sp>
            <p:nvSpPr>
              <p:cNvPr id="137" name="Freeform 36">
                <a:extLst>
                  <a:ext uri="{FF2B5EF4-FFF2-40B4-BE49-F238E27FC236}">
                    <a16:creationId xmlns:a16="http://schemas.microsoft.com/office/drawing/2014/main" id="{77AB751C-FCA5-8CFD-6D85-2F1D4ACADA0A}"/>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5"/>
              </a:solidFill>
              <a:ln w="17529" cap="flat">
                <a:noFill/>
                <a:prstDash val="solid"/>
                <a:miter/>
              </a:ln>
            </p:spPr>
            <p:txBody>
              <a:bodyPr rtlCol="0" anchor="ctr"/>
              <a:lstStyle/>
              <a:p>
                <a:endParaRPr lang="en-US" sz="1400"/>
              </a:p>
            </p:txBody>
          </p:sp>
          <p:sp>
            <p:nvSpPr>
              <p:cNvPr id="138" name="Freeform 37">
                <a:extLst>
                  <a:ext uri="{FF2B5EF4-FFF2-40B4-BE49-F238E27FC236}">
                    <a16:creationId xmlns:a16="http://schemas.microsoft.com/office/drawing/2014/main" id="{55F692F6-E4BD-3270-B830-BAFD395AE6D0}"/>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39" name="Freeform 38">
                <a:extLst>
                  <a:ext uri="{FF2B5EF4-FFF2-40B4-BE49-F238E27FC236}">
                    <a16:creationId xmlns:a16="http://schemas.microsoft.com/office/drawing/2014/main" id="{CD979CE1-F4B6-69D5-D5EC-5B943C3768B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40" name="Graphic 11">
              <a:extLst>
                <a:ext uri="{FF2B5EF4-FFF2-40B4-BE49-F238E27FC236}">
                  <a16:creationId xmlns:a16="http://schemas.microsoft.com/office/drawing/2014/main" id="{42D61061-D253-5F67-62B8-F0B740959971}"/>
                </a:ext>
              </a:extLst>
            </p:cNvPr>
            <p:cNvGrpSpPr/>
            <p:nvPr/>
          </p:nvGrpSpPr>
          <p:grpSpPr>
            <a:xfrm>
              <a:off x="7435640" y="2041373"/>
              <a:ext cx="580155" cy="502245"/>
              <a:chOff x="987588" y="3977640"/>
              <a:chExt cx="2077501" cy="1798512"/>
            </a:xfrm>
          </p:grpSpPr>
          <p:sp>
            <p:nvSpPr>
              <p:cNvPr id="141" name="Freeform 40">
                <a:extLst>
                  <a:ext uri="{FF2B5EF4-FFF2-40B4-BE49-F238E27FC236}">
                    <a16:creationId xmlns:a16="http://schemas.microsoft.com/office/drawing/2014/main" id="{393595DC-7702-E428-7ACA-CBCF5632D00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sz="1400"/>
              </a:p>
            </p:txBody>
          </p:sp>
          <p:sp>
            <p:nvSpPr>
              <p:cNvPr id="142" name="Freeform 41">
                <a:extLst>
                  <a:ext uri="{FF2B5EF4-FFF2-40B4-BE49-F238E27FC236}">
                    <a16:creationId xmlns:a16="http://schemas.microsoft.com/office/drawing/2014/main" id="{510EFC5D-2B1A-7BD7-7072-F09542EC833E}"/>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43" name="Freeform 42">
                <a:extLst>
                  <a:ext uri="{FF2B5EF4-FFF2-40B4-BE49-F238E27FC236}">
                    <a16:creationId xmlns:a16="http://schemas.microsoft.com/office/drawing/2014/main" id="{2DA9C0ED-8823-83D7-9229-650226A882D5}"/>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44" name="Graphic 11">
              <a:extLst>
                <a:ext uri="{FF2B5EF4-FFF2-40B4-BE49-F238E27FC236}">
                  <a16:creationId xmlns:a16="http://schemas.microsoft.com/office/drawing/2014/main" id="{34483BE1-E565-C6D1-D17C-ABE4F2F93CC4}"/>
                </a:ext>
              </a:extLst>
            </p:cNvPr>
            <p:cNvGrpSpPr/>
            <p:nvPr/>
          </p:nvGrpSpPr>
          <p:grpSpPr>
            <a:xfrm>
              <a:off x="5800349" y="4667868"/>
              <a:ext cx="580155" cy="502245"/>
              <a:chOff x="987588" y="3977640"/>
              <a:chExt cx="2077501" cy="1798512"/>
            </a:xfrm>
          </p:grpSpPr>
          <p:sp>
            <p:nvSpPr>
              <p:cNvPr id="145" name="Freeform 44">
                <a:extLst>
                  <a:ext uri="{FF2B5EF4-FFF2-40B4-BE49-F238E27FC236}">
                    <a16:creationId xmlns:a16="http://schemas.microsoft.com/office/drawing/2014/main" id="{EAAE2670-820A-193F-AB53-E13388122BD9}"/>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1"/>
              </a:solidFill>
              <a:ln w="17529" cap="flat">
                <a:noFill/>
                <a:prstDash val="solid"/>
                <a:miter/>
              </a:ln>
            </p:spPr>
            <p:txBody>
              <a:bodyPr rtlCol="0" anchor="ctr"/>
              <a:lstStyle/>
              <a:p>
                <a:endParaRPr lang="en-US" sz="1400"/>
              </a:p>
            </p:txBody>
          </p:sp>
          <p:sp>
            <p:nvSpPr>
              <p:cNvPr id="146" name="Freeform 45">
                <a:extLst>
                  <a:ext uri="{FF2B5EF4-FFF2-40B4-BE49-F238E27FC236}">
                    <a16:creationId xmlns:a16="http://schemas.microsoft.com/office/drawing/2014/main" id="{FB6AE05B-C008-FB19-6DC6-595C522DD92B}"/>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47" name="Freeform 46">
                <a:extLst>
                  <a:ext uri="{FF2B5EF4-FFF2-40B4-BE49-F238E27FC236}">
                    <a16:creationId xmlns:a16="http://schemas.microsoft.com/office/drawing/2014/main" id="{1CB7D32E-D256-C96C-1852-DFF4D4336AD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52" name="Graphic 11">
              <a:extLst>
                <a:ext uri="{FF2B5EF4-FFF2-40B4-BE49-F238E27FC236}">
                  <a16:creationId xmlns:a16="http://schemas.microsoft.com/office/drawing/2014/main" id="{5F268193-C909-34F9-DD02-B9C98E990E79}"/>
                </a:ext>
              </a:extLst>
            </p:cNvPr>
            <p:cNvGrpSpPr/>
            <p:nvPr/>
          </p:nvGrpSpPr>
          <p:grpSpPr>
            <a:xfrm>
              <a:off x="7458598" y="4611422"/>
              <a:ext cx="580155" cy="502245"/>
              <a:chOff x="987588" y="3977640"/>
              <a:chExt cx="2077501" cy="1798512"/>
            </a:xfrm>
          </p:grpSpPr>
          <p:sp>
            <p:nvSpPr>
              <p:cNvPr id="153" name="Freeform 52">
                <a:extLst>
                  <a:ext uri="{FF2B5EF4-FFF2-40B4-BE49-F238E27FC236}">
                    <a16:creationId xmlns:a16="http://schemas.microsoft.com/office/drawing/2014/main" id="{08C86616-C9B8-470A-3CBC-DD8C64404923}"/>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rgbClr val="D01678"/>
              </a:solidFill>
              <a:ln w="17529" cap="flat">
                <a:noFill/>
                <a:prstDash val="solid"/>
                <a:miter/>
              </a:ln>
            </p:spPr>
            <p:txBody>
              <a:bodyPr rtlCol="0" anchor="ctr"/>
              <a:lstStyle/>
              <a:p>
                <a:endParaRPr lang="en-US" sz="1400"/>
              </a:p>
            </p:txBody>
          </p:sp>
          <p:sp>
            <p:nvSpPr>
              <p:cNvPr id="154" name="Freeform 53">
                <a:extLst>
                  <a:ext uri="{FF2B5EF4-FFF2-40B4-BE49-F238E27FC236}">
                    <a16:creationId xmlns:a16="http://schemas.microsoft.com/office/drawing/2014/main" id="{3E72F655-E2CA-F2DE-E700-9DD28FE5EB2B}"/>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55" name="Freeform 54">
                <a:extLst>
                  <a:ext uri="{FF2B5EF4-FFF2-40B4-BE49-F238E27FC236}">
                    <a16:creationId xmlns:a16="http://schemas.microsoft.com/office/drawing/2014/main" id="{93AEA546-E194-51CA-8A6C-368CF9EB109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cxnSp>
          <p:nvCxnSpPr>
            <p:cNvPr id="167" name="Straight Connector 166">
              <a:extLst>
                <a:ext uri="{FF2B5EF4-FFF2-40B4-BE49-F238E27FC236}">
                  <a16:creationId xmlns:a16="http://schemas.microsoft.com/office/drawing/2014/main" id="{37E9D590-08C2-ED67-3298-F4DBCCF7947E}"/>
                </a:ext>
              </a:extLst>
            </p:cNvPr>
            <p:cNvCxnSpPr>
              <a:cxnSpLocks/>
            </p:cNvCxnSpPr>
            <p:nvPr/>
          </p:nvCxnSpPr>
          <p:spPr>
            <a:xfrm flipV="1">
              <a:off x="9358091" y="3608265"/>
              <a:ext cx="805789" cy="1369516"/>
            </a:xfrm>
            <a:prstGeom prst="line">
              <a:avLst/>
            </a:prstGeom>
            <a:ln w="22225">
              <a:solidFill>
                <a:schemeClr val="bg2">
                  <a:lumMod val="75000"/>
                </a:schemeClr>
              </a:solidFill>
              <a:prstDash val="sysDot"/>
            </a:ln>
          </p:spPr>
          <p:style>
            <a:lnRef idx="2">
              <a:schemeClr val="dk1"/>
            </a:lnRef>
            <a:fillRef idx="0">
              <a:schemeClr val="dk1"/>
            </a:fillRef>
            <a:effectRef idx="1">
              <a:schemeClr val="dk1"/>
            </a:effectRef>
            <a:fontRef idx="minor">
              <a:schemeClr val="tx1"/>
            </a:fontRef>
          </p:style>
        </p:cxnSp>
        <p:grpSp>
          <p:nvGrpSpPr>
            <p:cNvPr id="42" name="Group 41">
              <a:extLst>
                <a:ext uri="{FF2B5EF4-FFF2-40B4-BE49-F238E27FC236}">
                  <a16:creationId xmlns:a16="http://schemas.microsoft.com/office/drawing/2014/main" id="{2CDD1B5F-CA04-73F2-1D86-BEB6216FB4B6}"/>
                </a:ext>
              </a:extLst>
            </p:cNvPr>
            <p:cNvGrpSpPr/>
            <p:nvPr/>
          </p:nvGrpSpPr>
          <p:grpSpPr>
            <a:xfrm>
              <a:off x="8762433" y="2934012"/>
              <a:ext cx="887829" cy="884068"/>
              <a:chOff x="8957130" y="2695456"/>
              <a:chExt cx="1073317" cy="1068771"/>
            </a:xfrm>
          </p:grpSpPr>
          <p:sp>
            <p:nvSpPr>
              <p:cNvPr id="79" name="Oval 78">
                <a:extLst>
                  <a:ext uri="{FF2B5EF4-FFF2-40B4-BE49-F238E27FC236}">
                    <a16:creationId xmlns:a16="http://schemas.microsoft.com/office/drawing/2014/main" id="{0587878A-4124-4863-A3E4-86F372E52F65}"/>
                  </a:ext>
                </a:extLst>
              </p:cNvPr>
              <p:cNvSpPr/>
              <p:nvPr/>
            </p:nvSpPr>
            <p:spPr>
              <a:xfrm>
                <a:off x="8957130" y="2695456"/>
                <a:ext cx="1073317" cy="1068771"/>
              </a:xfrm>
              <a:prstGeom prst="ellipse">
                <a:avLst/>
              </a:prstGeom>
              <a:solidFill>
                <a:schemeClr val="bg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400"/>
              </a:p>
            </p:txBody>
          </p:sp>
          <p:grpSp>
            <p:nvGrpSpPr>
              <p:cNvPr id="454" name="Graphic 348">
                <a:extLst>
                  <a:ext uri="{FF2B5EF4-FFF2-40B4-BE49-F238E27FC236}">
                    <a16:creationId xmlns:a16="http://schemas.microsoft.com/office/drawing/2014/main" id="{D91C6A6A-FC9D-6560-9C7B-2C242E16BECC}"/>
                  </a:ext>
                </a:extLst>
              </p:cNvPr>
              <p:cNvGrpSpPr/>
              <p:nvPr/>
            </p:nvGrpSpPr>
            <p:grpSpPr>
              <a:xfrm>
                <a:off x="9168770" y="2843336"/>
                <a:ext cx="689147" cy="828615"/>
                <a:chOff x="1711731" y="3960748"/>
                <a:chExt cx="185821" cy="228605"/>
              </a:xfrm>
            </p:grpSpPr>
            <p:grpSp>
              <p:nvGrpSpPr>
                <p:cNvPr id="478" name="Graphic 348">
                  <a:extLst>
                    <a:ext uri="{FF2B5EF4-FFF2-40B4-BE49-F238E27FC236}">
                      <a16:creationId xmlns:a16="http://schemas.microsoft.com/office/drawing/2014/main" id="{04CE93B2-0BBD-7FC5-42B7-2F87E87142BB}"/>
                    </a:ext>
                  </a:extLst>
                </p:cNvPr>
                <p:cNvGrpSpPr/>
                <p:nvPr/>
              </p:nvGrpSpPr>
              <p:grpSpPr>
                <a:xfrm>
                  <a:off x="1751592" y="4018628"/>
                  <a:ext cx="104922" cy="31726"/>
                  <a:chOff x="1751592" y="4018628"/>
                  <a:chExt cx="104922" cy="31726"/>
                </a:xfrm>
                <a:solidFill>
                  <a:srgbClr val="FCBC86"/>
                </a:solidFill>
              </p:grpSpPr>
              <p:sp>
                <p:nvSpPr>
                  <p:cNvPr id="486" name="Freeform: Shape 485">
                    <a:extLst>
                      <a:ext uri="{FF2B5EF4-FFF2-40B4-BE49-F238E27FC236}">
                        <a16:creationId xmlns:a16="http://schemas.microsoft.com/office/drawing/2014/main" id="{4BACB24B-9572-75F9-4F10-59D82A92EB18}"/>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487" name="Freeform: Shape 486">
                    <a:extLst>
                      <a:ext uri="{FF2B5EF4-FFF2-40B4-BE49-F238E27FC236}">
                        <a16:creationId xmlns:a16="http://schemas.microsoft.com/office/drawing/2014/main" id="{F050FAAF-EDE1-DFAE-E3C3-65182BBC1296}"/>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479" name="Freeform: Shape 478">
                  <a:extLst>
                    <a:ext uri="{FF2B5EF4-FFF2-40B4-BE49-F238E27FC236}">
                      <a16:creationId xmlns:a16="http://schemas.microsoft.com/office/drawing/2014/main" id="{E6613801-9CD0-E337-EF87-997B226D5C1B}"/>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rgbClr val="00ABE6"/>
                </a:solidFill>
                <a:ln w="6847" cap="flat">
                  <a:noFill/>
                  <a:prstDash val="solid"/>
                  <a:miter/>
                </a:ln>
              </p:spPr>
              <p:txBody>
                <a:bodyPr rtlCol="0" anchor="ctr"/>
                <a:lstStyle/>
                <a:p>
                  <a:endParaRPr lang="en-GB" sz="1400"/>
                </a:p>
              </p:txBody>
            </p:sp>
            <p:sp>
              <p:nvSpPr>
                <p:cNvPr id="480" name="Freeform: Shape 479">
                  <a:extLst>
                    <a:ext uri="{FF2B5EF4-FFF2-40B4-BE49-F238E27FC236}">
                      <a16:creationId xmlns:a16="http://schemas.microsoft.com/office/drawing/2014/main" id="{5341022C-0EB3-037F-8337-33CBC0D17C3B}"/>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481" name="Freeform: Shape 480">
                  <a:extLst>
                    <a:ext uri="{FF2B5EF4-FFF2-40B4-BE49-F238E27FC236}">
                      <a16:creationId xmlns:a16="http://schemas.microsoft.com/office/drawing/2014/main" id="{401FA94D-6D09-B2D8-CC54-24CB23EAEE06}"/>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482" name="Freeform: Shape 481">
                  <a:extLst>
                    <a:ext uri="{FF2B5EF4-FFF2-40B4-BE49-F238E27FC236}">
                      <a16:creationId xmlns:a16="http://schemas.microsoft.com/office/drawing/2014/main" id="{2BFBA84A-DB75-E0A8-0888-788933E5A4CA}"/>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483" name="Freeform: Shape 482">
                  <a:extLst>
                    <a:ext uri="{FF2B5EF4-FFF2-40B4-BE49-F238E27FC236}">
                      <a16:creationId xmlns:a16="http://schemas.microsoft.com/office/drawing/2014/main" id="{B186B85F-68D9-2967-8F79-DDF644092B54}"/>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484" name="Freeform: Shape 483">
                  <a:extLst>
                    <a:ext uri="{FF2B5EF4-FFF2-40B4-BE49-F238E27FC236}">
                      <a16:creationId xmlns:a16="http://schemas.microsoft.com/office/drawing/2014/main" id="{A48D6B68-2F4A-1472-1462-7EDD640B6CD9}"/>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485" name="Freeform: Shape 484">
                  <a:extLst>
                    <a:ext uri="{FF2B5EF4-FFF2-40B4-BE49-F238E27FC236}">
                      <a16:creationId xmlns:a16="http://schemas.microsoft.com/office/drawing/2014/main" id="{296CB674-2C65-D50F-664C-BFBFFFFCD26C}"/>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grpSp>
        <p:sp>
          <p:nvSpPr>
            <p:cNvPr id="549" name="Oval 548">
              <a:extLst>
                <a:ext uri="{FF2B5EF4-FFF2-40B4-BE49-F238E27FC236}">
                  <a16:creationId xmlns:a16="http://schemas.microsoft.com/office/drawing/2014/main" id="{98CC2D7C-749D-F05F-6171-405C145C8509}"/>
                </a:ext>
              </a:extLst>
            </p:cNvPr>
            <p:cNvSpPr/>
            <p:nvPr/>
          </p:nvSpPr>
          <p:spPr>
            <a:xfrm>
              <a:off x="6639172" y="3891262"/>
              <a:ext cx="887829" cy="884068"/>
            </a:xfrm>
            <a:prstGeom prst="ellipse">
              <a:avLst/>
            </a:prstGeom>
            <a:solidFill>
              <a:schemeClr val="bg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400"/>
            </a:p>
          </p:txBody>
        </p:sp>
        <p:grpSp>
          <p:nvGrpSpPr>
            <p:cNvPr id="8" name="Group 7">
              <a:extLst>
                <a:ext uri="{FF2B5EF4-FFF2-40B4-BE49-F238E27FC236}">
                  <a16:creationId xmlns:a16="http://schemas.microsoft.com/office/drawing/2014/main" id="{FFBEEE27-50C9-70FB-CB40-D7F3D4B3CB8F}"/>
                </a:ext>
              </a:extLst>
            </p:cNvPr>
            <p:cNvGrpSpPr/>
            <p:nvPr/>
          </p:nvGrpSpPr>
          <p:grpSpPr>
            <a:xfrm>
              <a:off x="6832886" y="3998077"/>
              <a:ext cx="511674" cy="685411"/>
              <a:chOff x="6866339" y="3920020"/>
              <a:chExt cx="511674" cy="685411"/>
            </a:xfrm>
          </p:grpSpPr>
          <p:sp>
            <p:nvSpPr>
              <p:cNvPr id="462" name="Freeform: Shape 461">
                <a:extLst>
                  <a:ext uri="{FF2B5EF4-FFF2-40B4-BE49-F238E27FC236}">
                    <a16:creationId xmlns:a16="http://schemas.microsoft.com/office/drawing/2014/main" id="{D57CA4C4-9C29-81C3-EF38-144226ECA309}"/>
                  </a:ext>
                </a:extLst>
              </p:cNvPr>
              <p:cNvSpPr/>
              <p:nvPr/>
            </p:nvSpPr>
            <p:spPr>
              <a:xfrm>
                <a:off x="6962988" y="3991685"/>
                <a:ext cx="322165" cy="490627"/>
              </a:xfrm>
              <a:custGeom>
                <a:avLst/>
                <a:gdLst>
                  <a:gd name="connsiteX0" fmla="*/ 67197 w 116567"/>
                  <a:gd name="connsiteY0" fmla="*/ 183848 h 183847"/>
                  <a:gd name="connsiteX1" fmla="*/ 49370 w 116567"/>
                  <a:gd name="connsiteY1" fmla="*/ 183848 h 183847"/>
                  <a:gd name="connsiteX2" fmla="*/ 0 w 116567"/>
                  <a:gd name="connsiteY2" fmla="*/ 134271 h 183847"/>
                  <a:gd name="connsiteX3" fmla="*/ 0 w 116567"/>
                  <a:gd name="connsiteY3" fmla="*/ 39937 h 183847"/>
                  <a:gd name="connsiteX4" fmla="*/ 58284 w 116567"/>
                  <a:gd name="connsiteY4" fmla="*/ 0 h 183847"/>
                  <a:gd name="connsiteX5" fmla="*/ 116567 w 116567"/>
                  <a:gd name="connsiteY5" fmla="*/ 39937 h 183847"/>
                  <a:gd name="connsiteX6" fmla="*/ 116567 w 116567"/>
                  <a:gd name="connsiteY6" fmla="*/ 134271 h 183847"/>
                  <a:gd name="connsiteX7" fmla="*/ 67197 w 116567"/>
                  <a:gd name="connsiteY7" fmla="*/ 183848 h 18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 h="183847">
                    <a:moveTo>
                      <a:pt x="67197" y="183848"/>
                    </a:moveTo>
                    <a:lnTo>
                      <a:pt x="49370" y="183848"/>
                    </a:lnTo>
                    <a:cubicBezTo>
                      <a:pt x="21942" y="183848"/>
                      <a:pt x="0" y="161814"/>
                      <a:pt x="0" y="134271"/>
                    </a:cubicBezTo>
                    <a:lnTo>
                      <a:pt x="0" y="39937"/>
                    </a:lnTo>
                    <a:lnTo>
                      <a:pt x="58284" y="0"/>
                    </a:lnTo>
                    <a:lnTo>
                      <a:pt x="116567" y="39937"/>
                    </a:lnTo>
                    <a:lnTo>
                      <a:pt x="116567" y="134271"/>
                    </a:lnTo>
                    <a:cubicBezTo>
                      <a:pt x="116567" y="161125"/>
                      <a:pt x="94625" y="183848"/>
                      <a:pt x="67197" y="183848"/>
                    </a:cubicBezTo>
                    <a:close/>
                  </a:path>
                </a:pathLst>
              </a:custGeom>
              <a:solidFill>
                <a:srgbClr val="AA5129"/>
              </a:solidFill>
              <a:ln w="6847" cap="flat">
                <a:noFill/>
                <a:prstDash val="solid"/>
                <a:miter/>
              </a:ln>
            </p:spPr>
            <p:txBody>
              <a:bodyPr rtlCol="0" anchor="ctr"/>
              <a:lstStyle/>
              <a:p>
                <a:endParaRPr lang="en-GB" sz="1400"/>
              </a:p>
            </p:txBody>
          </p:sp>
          <p:sp>
            <p:nvSpPr>
              <p:cNvPr id="463" name="Freeform: Shape 462">
                <a:extLst>
                  <a:ext uri="{FF2B5EF4-FFF2-40B4-BE49-F238E27FC236}">
                    <a16:creationId xmlns:a16="http://schemas.microsoft.com/office/drawing/2014/main" id="{3C786D74-2FBB-8359-A382-28D9E5D5D171}"/>
                  </a:ext>
                </a:extLst>
              </p:cNvPr>
              <p:cNvSpPr/>
              <p:nvPr/>
            </p:nvSpPr>
            <p:spPr>
              <a:xfrm>
                <a:off x="6866339" y="4350010"/>
                <a:ext cx="511674" cy="255421"/>
              </a:xfrm>
              <a:custGeom>
                <a:avLst/>
                <a:gdLst>
                  <a:gd name="connsiteX0" fmla="*/ 92568 w 185136"/>
                  <a:gd name="connsiteY0" fmla="*/ 0 h 95711"/>
                  <a:gd name="connsiteX1" fmla="*/ 6171 w 185136"/>
                  <a:gd name="connsiteY1" fmla="*/ 28920 h 95711"/>
                  <a:gd name="connsiteX2" fmla="*/ 0 w 185136"/>
                  <a:gd name="connsiteY2" fmla="*/ 62660 h 95711"/>
                  <a:gd name="connsiteX3" fmla="*/ 92568 w 185136"/>
                  <a:gd name="connsiteY3" fmla="*/ 95711 h 95711"/>
                  <a:gd name="connsiteX4" fmla="*/ 185136 w 185136"/>
                  <a:gd name="connsiteY4" fmla="*/ 62660 h 95711"/>
                  <a:gd name="connsiteX5" fmla="*/ 178965 w 185136"/>
                  <a:gd name="connsiteY5" fmla="*/ 28920 h 95711"/>
                  <a:gd name="connsiteX6" fmla="*/ 92568 w 185136"/>
                  <a:gd name="connsiteY6" fmla="*/ 0 h 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36" h="95711">
                    <a:moveTo>
                      <a:pt x="92568" y="0"/>
                    </a:moveTo>
                    <a:cubicBezTo>
                      <a:pt x="47313" y="0"/>
                      <a:pt x="10971" y="13083"/>
                      <a:pt x="6171" y="28920"/>
                    </a:cubicBezTo>
                    <a:cubicBezTo>
                      <a:pt x="4114" y="35805"/>
                      <a:pt x="2057" y="49577"/>
                      <a:pt x="0" y="62660"/>
                    </a:cubicBezTo>
                    <a:cubicBezTo>
                      <a:pt x="25371" y="83317"/>
                      <a:pt x="57598" y="95711"/>
                      <a:pt x="92568" y="95711"/>
                    </a:cubicBezTo>
                    <a:cubicBezTo>
                      <a:pt x="127538" y="95711"/>
                      <a:pt x="159766" y="83317"/>
                      <a:pt x="185136" y="62660"/>
                    </a:cubicBezTo>
                    <a:cubicBezTo>
                      <a:pt x="183079" y="49577"/>
                      <a:pt x="181022" y="35805"/>
                      <a:pt x="178965" y="28920"/>
                    </a:cubicBezTo>
                    <a:cubicBezTo>
                      <a:pt x="174851" y="13083"/>
                      <a:pt x="138509" y="0"/>
                      <a:pt x="92568" y="0"/>
                    </a:cubicBezTo>
                  </a:path>
                </a:pathLst>
              </a:custGeom>
              <a:solidFill>
                <a:srgbClr val="006CB7"/>
              </a:solidFill>
              <a:ln w="6847" cap="flat">
                <a:noFill/>
                <a:prstDash val="solid"/>
                <a:miter/>
              </a:ln>
            </p:spPr>
            <p:txBody>
              <a:bodyPr rtlCol="0" anchor="ctr"/>
              <a:lstStyle/>
              <a:p>
                <a:endParaRPr lang="en-GB" sz="1400"/>
              </a:p>
            </p:txBody>
          </p:sp>
          <p:sp>
            <p:nvSpPr>
              <p:cNvPr id="464" name="Freeform: Shape 463">
                <a:extLst>
                  <a:ext uri="{FF2B5EF4-FFF2-40B4-BE49-F238E27FC236}">
                    <a16:creationId xmlns:a16="http://schemas.microsoft.com/office/drawing/2014/main" id="{E08EE796-D8EF-F4FA-BE08-C9A2E0398F1E}"/>
                  </a:ext>
                </a:extLst>
              </p:cNvPr>
              <p:cNvSpPr/>
              <p:nvPr/>
            </p:nvSpPr>
            <p:spPr>
              <a:xfrm>
                <a:off x="7059637" y="4322448"/>
                <a:ext cx="128864" cy="73501"/>
              </a:xfrm>
              <a:custGeom>
                <a:avLst/>
                <a:gdLst>
                  <a:gd name="connsiteX0" fmla="*/ 686 w 46626"/>
                  <a:gd name="connsiteY0" fmla="*/ 11017 h 27542"/>
                  <a:gd name="connsiteX1" fmla="*/ 22628 w 46626"/>
                  <a:gd name="connsiteY1" fmla="*/ 27543 h 27542"/>
                  <a:gd name="connsiteX2" fmla="*/ 45255 w 46626"/>
                  <a:gd name="connsiteY2" fmla="*/ 11017 h 27542"/>
                  <a:gd name="connsiteX3" fmla="*/ 46627 w 46626"/>
                  <a:gd name="connsiteY3" fmla="*/ 3443 h 27542"/>
                  <a:gd name="connsiteX4" fmla="*/ 23313 w 46626"/>
                  <a:gd name="connsiteY4" fmla="*/ 0 h 27542"/>
                  <a:gd name="connsiteX5" fmla="*/ 0 w 46626"/>
                  <a:gd name="connsiteY5" fmla="*/ 3443 h 27542"/>
                  <a:gd name="connsiteX6" fmla="*/ 686 w 46626"/>
                  <a:gd name="connsiteY6" fmla="*/ 11017 h 2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26" h="27542">
                    <a:moveTo>
                      <a:pt x="686" y="11017"/>
                    </a:moveTo>
                    <a:lnTo>
                      <a:pt x="22628" y="27543"/>
                    </a:lnTo>
                    <a:lnTo>
                      <a:pt x="45255" y="11017"/>
                    </a:lnTo>
                    <a:lnTo>
                      <a:pt x="46627" y="3443"/>
                    </a:lnTo>
                    <a:lnTo>
                      <a:pt x="23313" y="0"/>
                    </a:lnTo>
                    <a:lnTo>
                      <a:pt x="0" y="3443"/>
                    </a:lnTo>
                    <a:lnTo>
                      <a:pt x="686" y="11017"/>
                    </a:lnTo>
                    <a:close/>
                  </a:path>
                </a:pathLst>
              </a:custGeom>
              <a:solidFill>
                <a:srgbClr val="D4D6D8"/>
              </a:solidFill>
              <a:ln w="6847" cap="flat">
                <a:noFill/>
                <a:prstDash val="solid"/>
                <a:miter/>
              </a:ln>
            </p:spPr>
            <p:txBody>
              <a:bodyPr rtlCol="0" anchor="ctr"/>
              <a:lstStyle/>
              <a:p>
                <a:endParaRPr lang="en-GB" sz="1400"/>
              </a:p>
            </p:txBody>
          </p:sp>
          <p:sp>
            <p:nvSpPr>
              <p:cNvPr id="465" name="Freeform: Shape 464">
                <a:extLst>
                  <a:ext uri="{FF2B5EF4-FFF2-40B4-BE49-F238E27FC236}">
                    <a16:creationId xmlns:a16="http://schemas.microsoft.com/office/drawing/2014/main" id="{F540153E-8018-FC5F-511A-0A4623E4AAC8}"/>
                  </a:ext>
                </a:extLst>
              </p:cNvPr>
              <p:cNvSpPr/>
              <p:nvPr/>
            </p:nvSpPr>
            <p:spPr>
              <a:xfrm>
                <a:off x="7059637" y="4269157"/>
                <a:ext cx="126971" cy="104740"/>
              </a:xfrm>
              <a:custGeom>
                <a:avLst/>
                <a:gdLst>
                  <a:gd name="connsiteX0" fmla="*/ 45941 w 45941"/>
                  <a:gd name="connsiteY0" fmla="*/ 0 h 39248"/>
                  <a:gd name="connsiteX1" fmla="*/ 0 w 45941"/>
                  <a:gd name="connsiteY1" fmla="*/ 0 h 39248"/>
                  <a:gd name="connsiteX2" fmla="*/ 686 w 45941"/>
                  <a:gd name="connsiteY2" fmla="*/ 31674 h 39248"/>
                  <a:gd name="connsiteX3" fmla="*/ 16457 w 45941"/>
                  <a:gd name="connsiteY3" fmla="*/ 39249 h 39248"/>
                  <a:gd name="connsiteX4" fmla="*/ 29485 w 45941"/>
                  <a:gd name="connsiteY4" fmla="*/ 39249 h 39248"/>
                  <a:gd name="connsiteX5" fmla="*/ 45255 w 45941"/>
                  <a:gd name="connsiteY5" fmla="*/ 31674 h 39248"/>
                  <a:gd name="connsiteX6" fmla="*/ 45941 w 45941"/>
                  <a:gd name="connsiteY6"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41" h="39248">
                    <a:moveTo>
                      <a:pt x="45941" y="0"/>
                    </a:moveTo>
                    <a:lnTo>
                      <a:pt x="0" y="0"/>
                    </a:lnTo>
                    <a:cubicBezTo>
                      <a:pt x="6857" y="21346"/>
                      <a:pt x="686" y="31674"/>
                      <a:pt x="686" y="31674"/>
                    </a:cubicBezTo>
                    <a:lnTo>
                      <a:pt x="16457" y="39249"/>
                    </a:lnTo>
                    <a:lnTo>
                      <a:pt x="29485" y="39249"/>
                    </a:lnTo>
                    <a:lnTo>
                      <a:pt x="45255" y="31674"/>
                    </a:lnTo>
                    <a:cubicBezTo>
                      <a:pt x="45255" y="30986"/>
                      <a:pt x="39084" y="21346"/>
                      <a:pt x="45941" y="0"/>
                    </a:cubicBezTo>
                  </a:path>
                </a:pathLst>
              </a:custGeom>
              <a:solidFill>
                <a:srgbClr val="F9B78A"/>
              </a:solidFill>
              <a:ln w="6847" cap="flat">
                <a:noFill/>
                <a:prstDash val="solid"/>
                <a:miter/>
              </a:ln>
            </p:spPr>
            <p:txBody>
              <a:bodyPr rtlCol="0" anchor="ctr"/>
              <a:lstStyle/>
              <a:p>
                <a:endParaRPr lang="en-GB" sz="1400"/>
              </a:p>
            </p:txBody>
          </p:sp>
          <p:sp>
            <p:nvSpPr>
              <p:cNvPr id="466" name="Freeform: Shape 465">
                <a:extLst>
                  <a:ext uri="{FF2B5EF4-FFF2-40B4-BE49-F238E27FC236}">
                    <a16:creationId xmlns:a16="http://schemas.microsoft.com/office/drawing/2014/main" id="{8054686F-810D-4A07-CED8-7F7F87D7A08D}"/>
                  </a:ext>
                </a:extLst>
              </p:cNvPr>
              <p:cNvSpPr/>
              <p:nvPr/>
            </p:nvSpPr>
            <p:spPr>
              <a:xfrm>
                <a:off x="6991414" y="3920020"/>
                <a:ext cx="261522" cy="385887"/>
              </a:xfrm>
              <a:custGeom>
                <a:avLst/>
                <a:gdLst>
                  <a:gd name="connsiteX0" fmla="*/ 94625 w 94625"/>
                  <a:gd name="connsiteY0" fmla="*/ 67480 h 144599"/>
                  <a:gd name="connsiteX1" fmla="*/ 47313 w 94625"/>
                  <a:gd name="connsiteY1" fmla="*/ 0 h 144599"/>
                  <a:gd name="connsiteX2" fmla="*/ 0 w 94625"/>
                  <a:gd name="connsiteY2" fmla="*/ 67480 h 144599"/>
                  <a:gd name="connsiteX3" fmla="*/ 8228 w 94625"/>
                  <a:gd name="connsiteY3" fmla="*/ 111548 h 144599"/>
                  <a:gd name="connsiteX4" fmla="*/ 46627 w 94625"/>
                  <a:gd name="connsiteY4" fmla="*/ 144599 h 144599"/>
                  <a:gd name="connsiteX5" fmla="*/ 85025 w 94625"/>
                  <a:gd name="connsiteY5" fmla="*/ 111548 h 144599"/>
                  <a:gd name="connsiteX6" fmla="*/ 94625 w 94625"/>
                  <a:gd name="connsiteY6" fmla="*/ 67480 h 14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25" h="144599">
                    <a:moveTo>
                      <a:pt x="94625" y="67480"/>
                    </a:moveTo>
                    <a:cubicBezTo>
                      <a:pt x="94625" y="13083"/>
                      <a:pt x="73369" y="0"/>
                      <a:pt x="47313" y="0"/>
                    </a:cubicBezTo>
                    <a:cubicBezTo>
                      <a:pt x="21256" y="0"/>
                      <a:pt x="0" y="12394"/>
                      <a:pt x="0" y="67480"/>
                    </a:cubicBezTo>
                    <a:cubicBezTo>
                      <a:pt x="0" y="86071"/>
                      <a:pt x="3428" y="100531"/>
                      <a:pt x="8228" y="111548"/>
                    </a:cubicBezTo>
                    <a:cubicBezTo>
                      <a:pt x="19199" y="136337"/>
                      <a:pt x="37713" y="144599"/>
                      <a:pt x="46627" y="144599"/>
                    </a:cubicBezTo>
                    <a:cubicBezTo>
                      <a:pt x="55541" y="144599"/>
                      <a:pt x="74740" y="136337"/>
                      <a:pt x="85025" y="111548"/>
                    </a:cubicBezTo>
                    <a:cubicBezTo>
                      <a:pt x="91197" y="100531"/>
                      <a:pt x="94625" y="86071"/>
                      <a:pt x="94625" y="67480"/>
                    </a:cubicBezTo>
                  </a:path>
                </a:pathLst>
              </a:custGeom>
              <a:solidFill>
                <a:srgbClr val="FCD2B6"/>
              </a:solidFill>
              <a:ln w="6847" cap="flat">
                <a:noFill/>
                <a:prstDash val="solid"/>
                <a:miter/>
              </a:ln>
            </p:spPr>
            <p:txBody>
              <a:bodyPr rtlCol="0" anchor="ctr"/>
              <a:lstStyle/>
              <a:p>
                <a:endParaRPr lang="en-GB" sz="1400"/>
              </a:p>
            </p:txBody>
          </p:sp>
          <p:sp>
            <p:nvSpPr>
              <p:cNvPr id="467" name="Freeform: Shape 466">
                <a:extLst>
                  <a:ext uri="{FF2B5EF4-FFF2-40B4-BE49-F238E27FC236}">
                    <a16:creationId xmlns:a16="http://schemas.microsoft.com/office/drawing/2014/main" id="{DA1CD5B9-EB9C-78AE-911E-1DF05CFCFC6A}"/>
                  </a:ext>
                </a:extLst>
              </p:cNvPr>
              <p:cNvSpPr/>
              <p:nvPr/>
            </p:nvSpPr>
            <p:spPr>
              <a:xfrm>
                <a:off x="6962988" y="3920020"/>
                <a:ext cx="322165" cy="243169"/>
              </a:xfrm>
              <a:custGeom>
                <a:avLst/>
                <a:gdLst>
                  <a:gd name="connsiteX0" fmla="*/ 116567 w 116567"/>
                  <a:gd name="connsiteY0" fmla="*/ 67480 h 91120"/>
                  <a:gd name="connsiteX1" fmla="*/ 58284 w 116567"/>
                  <a:gd name="connsiteY1" fmla="*/ 0 h 91120"/>
                  <a:gd name="connsiteX2" fmla="*/ 0 w 116567"/>
                  <a:gd name="connsiteY2" fmla="*/ 67480 h 91120"/>
                  <a:gd name="connsiteX3" fmla="*/ 76797 w 116567"/>
                  <a:gd name="connsiteY3" fmla="*/ 46823 h 91120"/>
                  <a:gd name="connsiteX4" fmla="*/ 116567 w 116567"/>
                  <a:gd name="connsiteY4" fmla="*/ 67480 h 9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67" h="91120">
                    <a:moveTo>
                      <a:pt x="116567" y="67480"/>
                    </a:moveTo>
                    <a:cubicBezTo>
                      <a:pt x="116567" y="13083"/>
                      <a:pt x="90511" y="0"/>
                      <a:pt x="58284" y="0"/>
                    </a:cubicBezTo>
                    <a:cubicBezTo>
                      <a:pt x="26056" y="0"/>
                      <a:pt x="0" y="12394"/>
                      <a:pt x="0" y="67480"/>
                    </a:cubicBezTo>
                    <a:cubicBezTo>
                      <a:pt x="0" y="122565"/>
                      <a:pt x="76797" y="66791"/>
                      <a:pt x="76797" y="46823"/>
                    </a:cubicBezTo>
                    <a:cubicBezTo>
                      <a:pt x="76112" y="66791"/>
                      <a:pt x="116567" y="67480"/>
                      <a:pt x="116567" y="67480"/>
                    </a:cubicBezTo>
                  </a:path>
                </a:pathLst>
              </a:custGeom>
              <a:solidFill>
                <a:srgbClr val="AA5129"/>
              </a:solidFill>
              <a:ln w="6847" cap="flat">
                <a:noFill/>
                <a:prstDash val="solid"/>
                <a:miter/>
              </a:ln>
            </p:spPr>
            <p:txBody>
              <a:bodyPr rtlCol="0" anchor="ctr"/>
              <a:lstStyle/>
              <a:p>
                <a:endParaRPr lang="en-GB" sz="1400"/>
              </a:p>
            </p:txBody>
          </p:sp>
          <p:sp>
            <p:nvSpPr>
              <p:cNvPr id="468" name="Freeform: Shape 467">
                <a:extLst>
                  <a:ext uri="{FF2B5EF4-FFF2-40B4-BE49-F238E27FC236}">
                    <a16:creationId xmlns:a16="http://schemas.microsoft.com/office/drawing/2014/main" id="{07B788D6-8684-0643-0F0A-A3CC59C377C8}"/>
                  </a:ext>
                </a:extLst>
              </p:cNvPr>
              <p:cNvSpPr/>
              <p:nvPr/>
            </p:nvSpPr>
            <p:spPr>
              <a:xfrm>
                <a:off x="7061533" y="4322448"/>
                <a:ext cx="123179" cy="73501"/>
              </a:xfrm>
              <a:custGeom>
                <a:avLst/>
                <a:gdLst>
                  <a:gd name="connsiteX0" fmla="*/ 0 w 44569"/>
                  <a:gd name="connsiteY0" fmla="*/ 11017 h 27542"/>
                  <a:gd name="connsiteX1" fmla="*/ 21942 w 44569"/>
                  <a:gd name="connsiteY1" fmla="*/ 27543 h 27542"/>
                  <a:gd name="connsiteX2" fmla="*/ 44570 w 44569"/>
                  <a:gd name="connsiteY2" fmla="*/ 11017 h 27542"/>
                  <a:gd name="connsiteX3" fmla="*/ 21942 w 44569"/>
                  <a:gd name="connsiteY3" fmla="*/ 0 h 27542"/>
                  <a:gd name="connsiteX4" fmla="*/ 0 w 44569"/>
                  <a:gd name="connsiteY4" fmla="*/ 11017 h 2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 h="27542">
                    <a:moveTo>
                      <a:pt x="0" y="11017"/>
                    </a:moveTo>
                    <a:cubicBezTo>
                      <a:pt x="0" y="11017"/>
                      <a:pt x="9600" y="27543"/>
                      <a:pt x="21942" y="27543"/>
                    </a:cubicBezTo>
                    <a:cubicBezTo>
                      <a:pt x="34284" y="27543"/>
                      <a:pt x="44570" y="11017"/>
                      <a:pt x="44570" y="11017"/>
                    </a:cubicBezTo>
                    <a:lnTo>
                      <a:pt x="21942" y="0"/>
                    </a:lnTo>
                    <a:lnTo>
                      <a:pt x="0" y="11017"/>
                    </a:lnTo>
                    <a:close/>
                  </a:path>
                </a:pathLst>
              </a:custGeom>
              <a:solidFill>
                <a:srgbClr val="F9B78A"/>
              </a:solidFill>
              <a:ln w="6847" cap="flat">
                <a:noFill/>
                <a:prstDash val="solid"/>
                <a:miter/>
              </a:ln>
            </p:spPr>
            <p:txBody>
              <a:bodyPr rtlCol="0" anchor="ctr"/>
              <a:lstStyle/>
              <a:p>
                <a:endParaRPr lang="en-GB" sz="1400"/>
              </a:p>
            </p:txBody>
          </p:sp>
          <p:sp>
            <p:nvSpPr>
              <p:cNvPr id="469" name="Freeform: Shape 468">
                <a:extLst>
                  <a:ext uri="{FF2B5EF4-FFF2-40B4-BE49-F238E27FC236}">
                    <a16:creationId xmlns:a16="http://schemas.microsoft.com/office/drawing/2014/main" id="{681E4DC7-B3B1-EEA1-B712-A675844A29F6}"/>
                  </a:ext>
                </a:extLst>
              </p:cNvPr>
              <p:cNvSpPr/>
              <p:nvPr/>
            </p:nvSpPr>
            <p:spPr>
              <a:xfrm>
                <a:off x="6979242" y="4103777"/>
                <a:ext cx="31120" cy="87645"/>
              </a:xfrm>
              <a:custGeom>
                <a:avLst/>
                <a:gdLst>
                  <a:gd name="connsiteX0" fmla="*/ 975 w 11260"/>
                  <a:gd name="connsiteY0" fmla="*/ 17903 h 32842"/>
                  <a:gd name="connsiteX1" fmla="*/ 11261 w 11260"/>
                  <a:gd name="connsiteY1" fmla="*/ 32363 h 32842"/>
                  <a:gd name="connsiteX2" fmla="*/ 6461 w 11260"/>
                  <a:gd name="connsiteY2" fmla="*/ 0 h 32842"/>
                  <a:gd name="connsiteX3" fmla="*/ 975 w 11260"/>
                  <a:gd name="connsiteY3" fmla="*/ 17903 h 32842"/>
                </a:gdLst>
                <a:ahLst/>
                <a:cxnLst>
                  <a:cxn ang="0">
                    <a:pos x="connsiteX0" y="connsiteY0"/>
                  </a:cxn>
                  <a:cxn ang="0">
                    <a:pos x="connsiteX1" y="connsiteY1"/>
                  </a:cxn>
                  <a:cxn ang="0">
                    <a:pos x="connsiteX2" y="connsiteY2"/>
                  </a:cxn>
                  <a:cxn ang="0">
                    <a:pos x="connsiteX3" y="connsiteY3"/>
                  </a:cxn>
                </a:cxnLst>
                <a:rect l="l" t="t" r="r" b="b"/>
                <a:pathLst>
                  <a:path w="11260" h="32842">
                    <a:moveTo>
                      <a:pt x="975" y="17903"/>
                    </a:moveTo>
                    <a:cubicBezTo>
                      <a:pt x="3718" y="33051"/>
                      <a:pt x="6461" y="33740"/>
                      <a:pt x="11261" y="32363"/>
                    </a:cubicBezTo>
                    <a:lnTo>
                      <a:pt x="6461" y="0"/>
                    </a:lnTo>
                    <a:cubicBezTo>
                      <a:pt x="1661" y="689"/>
                      <a:pt x="-1767" y="2754"/>
                      <a:pt x="975" y="17903"/>
                    </a:cubicBezTo>
                  </a:path>
                </a:pathLst>
              </a:custGeom>
              <a:solidFill>
                <a:srgbClr val="FCD2B6"/>
              </a:solidFill>
              <a:ln w="6847" cap="flat">
                <a:noFill/>
                <a:prstDash val="solid"/>
                <a:miter/>
              </a:ln>
            </p:spPr>
            <p:txBody>
              <a:bodyPr rtlCol="0" anchor="ctr"/>
              <a:lstStyle/>
              <a:p>
                <a:endParaRPr lang="en-GB" sz="1400"/>
              </a:p>
            </p:txBody>
          </p:sp>
          <p:sp>
            <p:nvSpPr>
              <p:cNvPr id="470" name="Freeform: Shape 469">
                <a:extLst>
                  <a:ext uri="{FF2B5EF4-FFF2-40B4-BE49-F238E27FC236}">
                    <a16:creationId xmlns:a16="http://schemas.microsoft.com/office/drawing/2014/main" id="{EB0498F5-2DED-50F3-209E-DC6D5ADAD294}"/>
                  </a:ext>
                </a:extLst>
              </p:cNvPr>
              <p:cNvSpPr/>
              <p:nvPr/>
            </p:nvSpPr>
            <p:spPr>
              <a:xfrm>
                <a:off x="7237776" y="4103777"/>
                <a:ext cx="31120" cy="86831"/>
              </a:xfrm>
              <a:custGeom>
                <a:avLst/>
                <a:gdLst>
                  <a:gd name="connsiteX0" fmla="*/ 4800 w 11260"/>
                  <a:gd name="connsiteY0" fmla="*/ 0 h 32537"/>
                  <a:gd name="connsiteX1" fmla="*/ 0 w 11260"/>
                  <a:gd name="connsiteY1" fmla="*/ 32363 h 32537"/>
                  <a:gd name="connsiteX2" fmla="*/ 10285 w 11260"/>
                  <a:gd name="connsiteY2" fmla="*/ 17903 h 32537"/>
                  <a:gd name="connsiteX3" fmla="*/ 4800 w 11260"/>
                  <a:gd name="connsiteY3" fmla="*/ 0 h 32537"/>
                </a:gdLst>
                <a:ahLst/>
                <a:cxnLst>
                  <a:cxn ang="0">
                    <a:pos x="connsiteX0" y="connsiteY0"/>
                  </a:cxn>
                  <a:cxn ang="0">
                    <a:pos x="connsiteX1" y="connsiteY1"/>
                  </a:cxn>
                  <a:cxn ang="0">
                    <a:pos x="connsiteX2" y="connsiteY2"/>
                  </a:cxn>
                  <a:cxn ang="0">
                    <a:pos x="connsiteX3" y="connsiteY3"/>
                  </a:cxn>
                </a:cxnLst>
                <a:rect l="l" t="t" r="r" b="b"/>
                <a:pathLst>
                  <a:path w="11260" h="32537">
                    <a:moveTo>
                      <a:pt x="4800" y="0"/>
                    </a:moveTo>
                    <a:lnTo>
                      <a:pt x="0" y="32363"/>
                    </a:lnTo>
                    <a:cubicBezTo>
                      <a:pt x="4800" y="33051"/>
                      <a:pt x="7543" y="32363"/>
                      <a:pt x="10285" y="17903"/>
                    </a:cubicBezTo>
                    <a:cubicBezTo>
                      <a:pt x="13028" y="2754"/>
                      <a:pt x="9600" y="689"/>
                      <a:pt x="4800" y="0"/>
                    </a:cubicBezTo>
                  </a:path>
                </a:pathLst>
              </a:custGeom>
              <a:solidFill>
                <a:srgbClr val="FCD2B6"/>
              </a:solidFill>
              <a:ln w="6847" cap="flat">
                <a:noFill/>
                <a:prstDash val="solid"/>
                <a:miter/>
              </a:ln>
            </p:spPr>
            <p:txBody>
              <a:bodyPr rtlCol="0" anchor="ctr"/>
              <a:lstStyle/>
              <a:p>
                <a:endParaRPr lang="en-GB" sz="1400"/>
              </a:p>
            </p:txBody>
          </p:sp>
          <p:sp>
            <p:nvSpPr>
              <p:cNvPr id="471" name="Freeform: Shape 470">
                <a:extLst>
                  <a:ext uri="{FF2B5EF4-FFF2-40B4-BE49-F238E27FC236}">
                    <a16:creationId xmlns:a16="http://schemas.microsoft.com/office/drawing/2014/main" id="{D6CB9D4D-7275-330A-FD04-434BAEF1961A}"/>
                  </a:ext>
                </a:extLst>
              </p:cNvPr>
              <p:cNvSpPr/>
              <p:nvPr/>
            </p:nvSpPr>
            <p:spPr>
              <a:xfrm>
                <a:off x="6989518" y="4094588"/>
                <a:ext cx="15546" cy="27562"/>
              </a:xfrm>
              <a:custGeom>
                <a:avLst/>
                <a:gdLst>
                  <a:gd name="connsiteX0" fmla="*/ 5485 w 5625"/>
                  <a:gd name="connsiteY0" fmla="*/ 6886 h 10328"/>
                  <a:gd name="connsiteX1" fmla="*/ 5485 w 5625"/>
                  <a:gd name="connsiteY1" fmla="*/ 2754 h 10328"/>
                  <a:gd name="connsiteX2" fmla="*/ 5485 w 5625"/>
                  <a:gd name="connsiteY2" fmla="*/ 0 h 10328"/>
                  <a:gd name="connsiteX3" fmla="*/ 0 w 5625"/>
                  <a:gd name="connsiteY3" fmla="*/ 2066 h 10328"/>
                  <a:gd name="connsiteX4" fmla="*/ 0 w 5625"/>
                  <a:gd name="connsiteY4" fmla="*/ 4820 h 10328"/>
                  <a:gd name="connsiteX5" fmla="*/ 1371 w 5625"/>
                  <a:gd name="connsiteY5" fmla="*/ 4131 h 10328"/>
                  <a:gd name="connsiteX6" fmla="*/ 1371 w 5625"/>
                  <a:gd name="connsiteY6" fmla="*/ 4131 h 10328"/>
                  <a:gd name="connsiteX7" fmla="*/ 4114 w 5625"/>
                  <a:gd name="connsiteY7" fmla="*/ 10329 h 10328"/>
                  <a:gd name="connsiteX8" fmla="*/ 5485 w 5625"/>
                  <a:gd name="connsiteY8" fmla="*/ 6886 h 1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5" h="10328">
                    <a:moveTo>
                      <a:pt x="5485" y="6886"/>
                    </a:moveTo>
                    <a:cubicBezTo>
                      <a:pt x="5485" y="5509"/>
                      <a:pt x="5485" y="4131"/>
                      <a:pt x="5485" y="2754"/>
                    </a:cubicBezTo>
                    <a:cubicBezTo>
                      <a:pt x="5485" y="1377"/>
                      <a:pt x="5485" y="0"/>
                      <a:pt x="5485" y="0"/>
                    </a:cubicBezTo>
                    <a:lnTo>
                      <a:pt x="0" y="2066"/>
                    </a:lnTo>
                    <a:lnTo>
                      <a:pt x="0" y="4820"/>
                    </a:lnTo>
                    <a:cubicBezTo>
                      <a:pt x="0" y="4820"/>
                      <a:pt x="686" y="4820"/>
                      <a:pt x="1371" y="4131"/>
                    </a:cubicBezTo>
                    <a:cubicBezTo>
                      <a:pt x="1371" y="4131"/>
                      <a:pt x="1371" y="4131"/>
                      <a:pt x="1371" y="4131"/>
                    </a:cubicBezTo>
                    <a:cubicBezTo>
                      <a:pt x="2057" y="5509"/>
                      <a:pt x="2743" y="7574"/>
                      <a:pt x="4114" y="10329"/>
                    </a:cubicBezTo>
                    <a:cubicBezTo>
                      <a:pt x="4114" y="9640"/>
                      <a:pt x="6171" y="11706"/>
                      <a:pt x="5485" y="6886"/>
                    </a:cubicBezTo>
                  </a:path>
                </a:pathLst>
              </a:custGeom>
              <a:solidFill>
                <a:srgbClr val="AA5129"/>
              </a:solidFill>
              <a:ln w="6847" cap="flat">
                <a:noFill/>
                <a:prstDash val="solid"/>
                <a:miter/>
              </a:ln>
            </p:spPr>
            <p:txBody>
              <a:bodyPr rtlCol="0" anchor="ctr"/>
              <a:lstStyle/>
              <a:p>
                <a:endParaRPr lang="en-GB" sz="1400"/>
              </a:p>
            </p:txBody>
          </p:sp>
          <p:sp>
            <p:nvSpPr>
              <p:cNvPr id="472" name="Freeform: Shape 471">
                <a:extLst>
                  <a:ext uri="{FF2B5EF4-FFF2-40B4-BE49-F238E27FC236}">
                    <a16:creationId xmlns:a16="http://schemas.microsoft.com/office/drawing/2014/main" id="{5808ABAC-00DF-7BED-8EA4-60E7C84091C1}"/>
                  </a:ext>
                </a:extLst>
              </p:cNvPr>
              <p:cNvSpPr/>
              <p:nvPr/>
            </p:nvSpPr>
            <p:spPr>
              <a:xfrm>
                <a:off x="7243075" y="4092752"/>
                <a:ext cx="15546" cy="28048"/>
              </a:xfrm>
              <a:custGeom>
                <a:avLst/>
                <a:gdLst>
                  <a:gd name="connsiteX0" fmla="*/ 140 w 5625"/>
                  <a:gd name="connsiteY0" fmla="*/ 2754 h 10510"/>
                  <a:gd name="connsiteX1" fmla="*/ 140 w 5625"/>
                  <a:gd name="connsiteY1" fmla="*/ 6886 h 10510"/>
                  <a:gd name="connsiteX2" fmla="*/ 1511 w 5625"/>
                  <a:gd name="connsiteY2" fmla="*/ 10329 h 10510"/>
                  <a:gd name="connsiteX3" fmla="*/ 4254 w 5625"/>
                  <a:gd name="connsiteY3" fmla="*/ 4131 h 10510"/>
                  <a:gd name="connsiteX4" fmla="*/ 5626 w 5625"/>
                  <a:gd name="connsiteY4" fmla="*/ 4820 h 10510"/>
                  <a:gd name="connsiteX5" fmla="*/ 5626 w 5625"/>
                  <a:gd name="connsiteY5" fmla="*/ 2066 h 10510"/>
                  <a:gd name="connsiteX6" fmla="*/ 140 w 5625"/>
                  <a:gd name="connsiteY6" fmla="*/ 0 h 10510"/>
                  <a:gd name="connsiteX7" fmla="*/ 140 w 5625"/>
                  <a:gd name="connsiteY7" fmla="*/ 2754 h 1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5" h="10510">
                    <a:moveTo>
                      <a:pt x="140" y="2754"/>
                    </a:moveTo>
                    <a:cubicBezTo>
                      <a:pt x="140" y="4131"/>
                      <a:pt x="140" y="5508"/>
                      <a:pt x="140" y="6886"/>
                    </a:cubicBezTo>
                    <a:cubicBezTo>
                      <a:pt x="-546" y="11706"/>
                      <a:pt x="1511" y="10329"/>
                      <a:pt x="1511" y="10329"/>
                    </a:cubicBezTo>
                    <a:cubicBezTo>
                      <a:pt x="2197" y="7574"/>
                      <a:pt x="3568" y="5508"/>
                      <a:pt x="4254" y="4131"/>
                    </a:cubicBezTo>
                    <a:cubicBezTo>
                      <a:pt x="4940" y="4820"/>
                      <a:pt x="5626" y="4820"/>
                      <a:pt x="5626" y="4820"/>
                    </a:cubicBezTo>
                    <a:lnTo>
                      <a:pt x="5626" y="2066"/>
                    </a:lnTo>
                    <a:lnTo>
                      <a:pt x="140" y="0"/>
                    </a:lnTo>
                    <a:cubicBezTo>
                      <a:pt x="140" y="0"/>
                      <a:pt x="140" y="1377"/>
                      <a:pt x="140" y="2754"/>
                    </a:cubicBezTo>
                  </a:path>
                </a:pathLst>
              </a:custGeom>
              <a:solidFill>
                <a:srgbClr val="AA5129"/>
              </a:solidFill>
              <a:ln w="6847" cap="flat">
                <a:noFill/>
                <a:prstDash val="solid"/>
                <a:miter/>
              </a:ln>
            </p:spPr>
            <p:txBody>
              <a:bodyPr rtlCol="0" anchor="ctr"/>
              <a:lstStyle/>
              <a:p>
                <a:endParaRPr lang="en-GB" sz="1400"/>
              </a:p>
            </p:txBody>
          </p:sp>
          <p:sp>
            <p:nvSpPr>
              <p:cNvPr id="473" name="Freeform: Shape 472">
                <a:extLst>
                  <a:ext uri="{FF2B5EF4-FFF2-40B4-BE49-F238E27FC236}">
                    <a16:creationId xmlns:a16="http://schemas.microsoft.com/office/drawing/2014/main" id="{BE2E24AE-4AEE-C91D-85D1-6B21209CEF1E}"/>
                  </a:ext>
                </a:extLst>
              </p:cNvPr>
              <p:cNvSpPr/>
              <p:nvPr/>
            </p:nvSpPr>
            <p:spPr>
              <a:xfrm>
                <a:off x="7080482" y="4230568"/>
                <a:ext cx="87172" cy="23887"/>
              </a:xfrm>
              <a:custGeom>
                <a:avLst/>
                <a:gdLst>
                  <a:gd name="connsiteX0" fmla="*/ 31542 w 31541"/>
                  <a:gd name="connsiteY0" fmla="*/ 3443 h 8951"/>
                  <a:gd name="connsiteX1" fmla="*/ 15771 w 31541"/>
                  <a:gd name="connsiteY1" fmla="*/ 8951 h 8951"/>
                  <a:gd name="connsiteX2" fmla="*/ 0 w 31541"/>
                  <a:gd name="connsiteY2" fmla="*/ 3443 h 8951"/>
                  <a:gd name="connsiteX3" fmla="*/ 9600 w 31541"/>
                  <a:gd name="connsiteY3" fmla="*/ 0 h 8951"/>
                  <a:gd name="connsiteX4" fmla="*/ 15771 w 31541"/>
                  <a:gd name="connsiteY4" fmla="*/ 1377 h 8951"/>
                  <a:gd name="connsiteX5" fmla="*/ 21942 w 31541"/>
                  <a:gd name="connsiteY5" fmla="*/ 0 h 8951"/>
                  <a:gd name="connsiteX6" fmla="*/ 31542 w 31541"/>
                  <a:gd name="connsiteY6" fmla="*/ 3443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951">
                    <a:moveTo>
                      <a:pt x="31542" y="3443"/>
                    </a:moveTo>
                    <a:cubicBezTo>
                      <a:pt x="31542" y="3443"/>
                      <a:pt x="23314" y="8951"/>
                      <a:pt x="15771" y="8951"/>
                    </a:cubicBezTo>
                    <a:cubicBezTo>
                      <a:pt x="8228" y="8951"/>
                      <a:pt x="0" y="3443"/>
                      <a:pt x="0" y="3443"/>
                    </a:cubicBezTo>
                    <a:cubicBezTo>
                      <a:pt x="0" y="2754"/>
                      <a:pt x="6857" y="0"/>
                      <a:pt x="9600" y="0"/>
                    </a:cubicBezTo>
                    <a:cubicBezTo>
                      <a:pt x="11657" y="0"/>
                      <a:pt x="15771" y="1377"/>
                      <a:pt x="15771" y="1377"/>
                    </a:cubicBezTo>
                    <a:cubicBezTo>
                      <a:pt x="15771" y="1377"/>
                      <a:pt x="19885" y="0"/>
                      <a:pt x="21942" y="0"/>
                    </a:cubicBezTo>
                    <a:cubicBezTo>
                      <a:pt x="24685" y="0"/>
                      <a:pt x="31542" y="3443"/>
                      <a:pt x="31542" y="3443"/>
                    </a:cubicBezTo>
                  </a:path>
                </a:pathLst>
              </a:custGeom>
              <a:solidFill>
                <a:srgbClr val="D6876B"/>
              </a:solidFill>
              <a:ln w="6847" cap="flat">
                <a:noFill/>
                <a:prstDash val="solid"/>
                <a:miter/>
              </a:ln>
            </p:spPr>
            <p:txBody>
              <a:bodyPr rtlCol="0" anchor="ctr"/>
              <a:lstStyle/>
              <a:p>
                <a:endParaRPr lang="en-GB" sz="1400"/>
              </a:p>
            </p:txBody>
          </p:sp>
          <p:sp>
            <p:nvSpPr>
              <p:cNvPr id="474" name="Freeform: Shape 473">
                <a:extLst>
                  <a:ext uri="{FF2B5EF4-FFF2-40B4-BE49-F238E27FC236}">
                    <a16:creationId xmlns:a16="http://schemas.microsoft.com/office/drawing/2014/main" id="{73F8F7CB-A2D0-3DC2-614A-802B5E961771}"/>
                  </a:ext>
                </a:extLst>
              </p:cNvPr>
              <p:cNvSpPr/>
              <p:nvPr/>
            </p:nvSpPr>
            <p:spPr>
              <a:xfrm>
                <a:off x="7080482" y="4239756"/>
                <a:ext cx="87172" cy="22049"/>
              </a:xfrm>
              <a:custGeom>
                <a:avLst/>
                <a:gdLst>
                  <a:gd name="connsiteX0" fmla="*/ 31542 w 31541"/>
                  <a:gd name="connsiteY0" fmla="*/ 0 h 8262"/>
                  <a:gd name="connsiteX1" fmla="*/ 15771 w 31541"/>
                  <a:gd name="connsiteY1" fmla="*/ 8263 h 8262"/>
                  <a:gd name="connsiteX2" fmla="*/ 0 w 31541"/>
                  <a:gd name="connsiteY2" fmla="*/ 0 h 8262"/>
                  <a:gd name="connsiteX3" fmla="*/ 11657 w 31541"/>
                  <a:gd name="connsiteY3" fmla="*/ 688 h 8262"/>
                  <a:gd name="connsiteX4" fmla="*/ 15771 w 31541"/>
                  <a:gd name="connsiteY4" fmla="*/ 1377 h 8262"/>
                  <a:gd name="connsiteX5" fmla="*/ 19199 w 31541"/>
                  <a:gd name="connsiteY5" fmla="*/ 688 h 8262"/>
                  <a:gd name="connsiteX6" fmla="*/ 31542 w 31541"/>
                  <a:gd name="connsiteY6" fmla="*/ 0 h 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262">
                    <a:moveTo>
                      <a:pt x="31542" y="0"/>
                    </a:moveTo>
                    <a:cubicBezTo>
                      <a:pt x="31542" y="0"/>
                      <a:pt x="23314" y="8263"/>
                      <a:pt x="15771" y="8263"/>
                    </a:cubicBezTo>
                    <a:cubicBezTo>
                      <a:pt x="8228" y="8263"/>
                      <a:pt x="0" y="0"/>
                      <a:pt x="0" y="0"/>
                    </a:cubicBezTo>
                    <a:cubicBezTo>
                      <a:pt x="0" y="0"/>
                      <a:pt x="4114" y="688"/>
                      <a:pt x="11657" y="688"/>
                    </a:cubicBezTo>
                    <a:cubicBezTo>
                      <a:pt x="13028" y="688"/>
                      <a:pt x="14400" y="1377"/>
                      <a:pt x="15771" y="1377"/>
                    </a:cubicBezTo>
                    <a:cubicBezTo>
                      <a:pt x="16457" y="1377"/>
                      <a:pt x="18514" y="0"/>
                      <a:pt x="19199" y="688"/>
                    </a:cubicBezTo>
                    <a:cubicBezTo>
                      <a:pt x="27428" y="688"/>
                      <a:pt x="31542" y="0"/>
                      <a:pt x="31542" y="0"/>
                    </a:cubicBezTo>
                  </a:path>
                </a:pathLst>
              </a:custGeom>
              <a:solidFill>
                <a:srgbClr val="CC785E"/>
              </a:solidFill>
              <a:ln w="6847" cap="flat">
                <a:noFill/>
                <a:prstDash val="solid"/>
                <a:miter/>
              </a:ln>
            </p:spPr>
            <p:txBody>
              <a:bodyPr rtlCol="0" anchor="ctr"/>
              <a:lstStyle/>
              <a:p>
                <a:endParaRPr lang="en-GB" sz="1400"/>
              </a:p>
            </p:txBody>
          </p:sp>
          <p:sp>
            <p:nvSpPr>
              <p:cNvPr id="475" name="Freeform: Shape 474">
                <a:extLst>
                  <a:ext uri="{FF2B5EF4-FFF2-40B4-BE49-F238E27FC236}">
                    <a16:creationId xmlns:a16="http://schemas.microsoft.com/office/drawing/2014/main" id="{5B3BE133-2D35-0562-CDBE-F76FBE4A4AAA}"/>
                  </a:ext>
                </a:extLst>
              </p:cNvPr>
              <p:cNvSpPr/>
              <p:nvPr/>
            </p:nvSpPr>
            <p:spPr>
              <a:xfrm>
                <a:off x="7048267" y="4353668"/>
                <a:ext cx="151607" cy="145184"/>
              </a:xfrm>
              <a:custGeom>
                <a:avLst/>
                <a:gdLst>
                  <a:gd name="connsiteX0" fmla="*/ 27428 w 54855"/>
                  <a:gd name="connsiteY0" fmla="*/ 54403 h 54403"/>
                  <a:gd name="connsiteX1" fmla="*/ 54855 w 54855"/>
                  <a:gd name="connsiteY1" fmla="*/ 6 h 54403"/>
                  <a:gd name="connsiteX2" fmla="*/ 27428 w 54855"/>
                  <a:gd name="connsiteY2" fmla="*/ 16532 h 54403"/>
                  <a:gd name="connsiteX3" fmla="*/ 0 w 54855"/>
                  <a:gd name="connsiteY3" fmla="*/ 6 h 54403"/>
                  <a:gd name="connsiteX4" fmla="*/ 27428 w 54855"/>
                  <a:gd name="connsiteY4" fmla="*/ 54403 h 5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 h="54403">
                    <a:moveTo>
                      <a:pt x="27428" y="54403"/>
                    </a:moveTo>
                    <a:cubicBezTo>
                      <a:pt x="37713" y="54403"/>
                      <a:pt x="54855" y="6"/>
                      <a:pt x="54855" y="6"/>
                    </a:cubicBezTo>
                    <a:lnTo>
                      <a:pt x="27428" y="16532"/>
                    </a:lnTo>
                    <a:lnTo>
                      <a:pt x="0" y="6"/>
                    </a:lnTo>
                    <a:cubicBezTo>
                      <a:pt x="0" y="-682"/>
                      <a:pt x="17142" y="54403"/>
                      <a:pt x="27428" y="54403"/>
                    </a:cubicBezTo>
                  </a:path>
                </a:pathLst>
              </a:custGeom>
              <a:solidFill>
                <a:srgbClr val="E4E9ED"/>
              </a:solidFill>
              <a:ln w="6847" cap="flat">
                <a:noFill/>
                <a:prstDash val="solid"/>
                <a:miter/>
              </a:ln>
            </p:spPr>
            <p:txBody>
              <a:bodyPr rtlCol="0" anchor="ctr"/>
              <a:lstStyle/>
              <a:p>
                <a:endParaRPr lang="en-GB" sz="1400"/>
              </a:p>
            </p:txBody>
          </p:sp>
          <p:sp>
            <p:nvSpPr>
              <p:cNvPr id="476" name="Freeform: Shape 475">
                <a:extLst>
                  <a:ext uri="{FF2B5EF4-FFF2-40B4-BE49-F238E27FC236}">
                    <a16:creationId xmlns:a16="http://schemas.microsoft.com/office/drawing/2014/main" id="{9DF2BEE3-E421-7032-39A5-A54D60F181F9}"/>
                  </a:ext>
                </a:extLst>
              </p:cNvPr>
              <p:cNvSpPr/>
              <p:nvPr/>
            </p:nvSpPr>
            <p:spPr>
              <a:xfrm>
                <a:off x="7124069" y="4331636"/>
                <a:ext cx="92857" cy="66151"/>
              </a:xfrm>
              <a:custGeom>
                <a:avLst/>
                <a:gdLst>
                  <a:gd name="connsiteX0" fmla="*/ 33599 w 33598"/>
                  <a:gd name="connsiteY0" fmla="*/ 8951 h 24788"/>
                  <a:gd name="connsiteX1" fmla="*/ 23313 w 33598"/>
                  <a:gd name="connsiteY1" fmla="*/ 0 h 24788"/>
                  <a:gd name="connsiteX2" fmla="*/ 0 w 33598"/>
                  <a:gd name="connsiteY2" fmla="*/ 24788 h 24788"/>
                  <a:gd name="connsiteX3" fmla="*/ 19885 w 33598"/>
                  <a:gd name="connsiteY3" fmla="*/ 22034 h 24788"/>
                  <a:gd name="connsiteX4" fmla="*/ 33599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33599" y="8951"/>
                    </a:moveTo>
                    <a:lnTo>
                      <a:pt x="23313" y="0"/>
                    </a:lnTo>
                    <a:lnTo>
                      <a:pt x="0" y="24788"/>
                    </a:lnTo>
                    <a:cubicBezTo>
                      <a:pt x="0" y="24788"/>
                      <a:pt x="19885" y="22034"/>
                      <a:pt x="19885" y="22034"/>
                    </a:cubicBezTo>
                    <a:lnTo>
                      <a:pt x="33599" y="8951"/>
                    </a:lnTo>
                    <a:close/>
                  </a:path>
                </a:pathLst>
              </a:custGeom>
              <a:solidFill>
                <a:srgbClr val="E4E9ED"/>
              </a:solidFill>
              <a:ln w="6847" cap="flat">
                <a:noFill/>
                <a:prstDash val="solid"/>
                <a:miter/>
              </a:ln>
            </p:spPr>
            <p:txBody>
              <a:bodyPr rtlCol="0" anchor="ctr"/>
              <a:lstStyle/>
              <a:p>
                <a:endParaRPr lang="en-GB" sz="1400"/>
              </a:p>
            </p:txBody>
          </p:sp>
          <p:sp>
            <p:nvSpPr>
              <p:cNvPr id="477" name="Freeform: Shape 476">
                <a:extLst>
                  <a:ext uri="{FF2B5EF4-FFF2-40B4-BE49-F238E27FC236}">
                    <a16:creationId xmlns:a16="http://schemas.microsoft.com/office/drawing/2014/main" id="{F2559B1F-FD48-C3C5-3C14-1AB8ED88FFF4}"/>
                  </a:ext>
                </a:extLst>
              </p:cNvPr>
              <p:cNvSpPr/>
              <p:nvPr/>
            </p:nvSpPr>
            <p:spPr>
              <a:xfrm>
                <a:off x="7029316" y="4331636"/>
                <a:ext cx="92857" cy="66151"/>
              </a:xfrm>
              <a:custGeom>
                <a:avLst/>
                <a:gdLst>
                  <a:gd name="connsiteX0" fmla="*/ 0 w 33598"/>
                  <a:gd name="connsiteY0" fmla="*/ 8951 h 24788"/>
                  <a:gd name="connsiteX1" fmla="*/ 10285 w 33598"/>
                  <a:gd name="connsiteY1" fmla="*/ 0 h 24788"/>
                  <a:gd name="connsiteX2" fmla="*/ 33599 w 33598"/>
                  <a:gd name="connsiteY2" fmla="*/ 24788 h 24788"/>
                  <a:gd name="connsiteX3" fmla="*/ 13714 w 33598"/>
                  <a:gd name="connsiteY3" fmla="*/ 22034 h 24788"/>
                  <a:gd name="connsiteX4" fmla="*/ 0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0" y="8951"/>
                    </a:moveTo>
                    <a:lnTo>
                      <a:pt x="10285" y="0"/>
                    </a:lnTo>
                    <a:lnTo>
                      <a:pt x="33599" y="24788"/>
                    </a:lnTo>
                    <a:cubicBezTo>
                      <a:pt x="33599" y="24788"/>
                      <a:pt x="13714" y="22034"/>
                      <a:pt x="13714" y="22034"/>
                    </a:cubicBezTo>
                    <a:lnTo>
                      <a:pt x="0" y="8951"/>
                    </a:lnTo>
                    <a:close/>
                  </a:path>
                </a:pathLst>
              </a:custGeom>
              <a:solidFill>
                <a:srgbClr val="E4E9ED"/>
              </a:solidFill>
              <a:ln w="6847" cap="flat">
                <a:noFill/>
                <a:prstDash val="solid"/>
                <a:miter/>
              </a:ln>
            </p:spPr>
            <p:txBody>
              <a:bodyPr rtlCol="0" anchor="ctr"/>
              <a:lstStyle/>
              <a:p>
                <a:endParaRPr lang="en-GB" sz="1400"/>
              </a:p>
            </p:txBody>
          </p:sp>
        </p:grpSp>
        <p:grpSp>
          <p:nvGrpSpPr>
            <p:cNvPr id="44" name="Group 43">
              <a:extLst>
                <a:ext uri="{FF2B5EF4-FFF2-40B4-BE49-F238E27FC236}">
                  <a16:creationId xmlns:a16="http://schemas.microsoft.com/office/drawing/2014/main" id="{A66960F7-1829-2DCB-E7FE-CB7013D84022}"/>
                </a:ext>
              </a:extLst>
            </p:cNvPr>
            <p:cNvGrpSpPr/>
            <p:nvPr/>
          </p:nvGrpSpPr>
          <p:grpSpPr>
            <a:xfrm>
              <a:off x="6514607" y="2398011"/>
              <a:ext cx="887829" cy="884068"/>
              <a:chOff x="6239681" y="2047471"/>
              <a:chExt cx="1073317" cy="1068771"/>
            </a:xfrm>
          </p:grpSpPr>
          <p:sp>
            <p:nvSpPr>
              <p:cNvPr id="78" name="Oval 77">
                <a:extLst>
                  <a:ext uri="{FF2B5EF4-FFF2-40B4-BE49-F238E27FC236}">
                    <a16:creationId xmlns:a16="http://schemas.microsoft.com/office/drawing/2014/main" id="{AE0E2C0C-3FFA-4A4A-82A2-C3B6C769AF35}"/>
                  </a:ext>
                </a:extLst>
              </p:cNvPr>
              <p:cNvSpPr/>
              <p:nvPr/>
            </p:nvSpPr>
            <p:spPr>
              <a:xfrm>
                <a:off x="6239681" y="2047471"/>
                <a:ext cx="1073317" cy="1068771"/>
              </a:xfrm>
              <a:prstGeom prst="ellipse">
                <a:avLst/>
              </a:prstGeom>
              <a:solidFill>
                <a:schemeClr val="bg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400"/>
              </a:p>
            </p:txBody>
          </p:sp>
          <p:grpSp>
            <p:nvGrpSpPr>
              <p:cNvPr id="368" name="Graphic 348">
                <a:extLst>
                  <a:ext uri="{FF2B5EF4-FFF2-40B4-BE49-F238E27FC236}">
                    <a16:creationId xmlns:a16="http://schemas.microsoft.com/office/drawing/2014/main" id="{9CA3FA38-B699-A4F8-E1C0-CBED33F5263E}"/>
                  </a:ext>
                </a:extLst>
              </p:cNvPr>
              <p:cNvGrpSpPr/>
              <p:nvPr/>
            </p:nvGrpSpPr>
            <p:grpSpPr>
              <a:xfrm>
                <a:off x="6483529" y="2159099"/>
                <a:ext cx="618576" cy="865252"/>
                <a:chOff x="1477225" y="4537081"/>
                <a:chExt cx="315417" cy="439307"/>
              </a:xfrm>
            </p:grpSpPr>
            <p:grpSp>
              <p:nvGrpSpPr>
                <p:cNvPr id="373" name="Graphic 348">
                  <a:extLst>
                    <a:ext uri="{FF2B5EF4-FFF2-40B4-BE49-F238E27FC236}">
                      <a16:creationId xmlns:a16="http://schemas.microsoft.com/office/drawing/2014/main" id="{BBB000FD-5223-3601-CB13-5FE952D2F79A}"/>
                    </a:ext>
                  </a:extLst>
                </p:cNvPr>
                <p:cNvGrpSpPr/>
                <p:nvPr/>
              </p:nvGrpSpPr>
              <p:grpSpPr>
                <a:xfrm>
                  <a:off x="1501224" y="4537081"/>
                  <a:ext cx="253019" cy="217587"/>
                  <a:chOff x="1501224" y="4537081"/>
                  <a:chExt cx="253019" cy="217587"/>
                </a:xfrm>
                <a:solidFill>
                  <a:srgbClr val="261D17"/>
                </a:solidFill>
              </p:grpSpPr>
              <p:sp>
                <p:nvSpPr>
                  <p:cNvPr id="400" name="Freeform: Shape 399">
                    <a:extLst>
                      <a:ext uri="{FF2B5EF4-FFF2-40B4-BE49-F238E27FC236}">
                        <a16:creationId xmlns:a16="http://schemas.microsoft.com/office/drawing/2014/main" id="{5D9ABFB5-3E94-382D-F786-6ED0F45B864D}"/>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01" name="Freeform: Shape 400">
                    <a:extLst>
                      <a:ext uri="{FF2B5EF4-FFF2-40B4-BE49-F238E27FC236}">
                        <a16:creationId xmlns:a16="http://schemas.microsoft.com/office/drawing/2014/main" id="{B80529AF-EB91-E8BF-6C2E-C8E322A74EB8}"/>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02" name="Freeform: Shape 401">
                    <a:extLst>
                      <a:ext uri="{FF2B5EF4-FFF2-40B4-BE49-F238E27FC236}">
                        <a16:creationId xmlns:a16="http://schemas.microsoft.com/office/drawing/2014/main" id="{065359D4-78D6-0F3F-4392-D3BCDAB2E4B3}"/>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03" name="Freeform: Shape 402">
                    <a:extLst>
                      <a:ext uri="{FF2B5EF4-FFF2-40B4-BE49-F238E27FC236}">
                        <a16:creationId xmlns:a16="http://schemas.microsoft.com/office/drawing/2014/main" id="{9570160D-42D3-1764-A6C7-F05ADF4AE08A}"/>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04" name="Freeform: Shape 403">
                    <a:extLst>
                      <a:ext uri="{FF2B5EF4-FFF2-40B4-BE49-F238E27FC236}">
                        <a16:creationId xmlns:a16="http://schemas.microsoft.com/office/drawing/2014/main" id="{A046BE74-C63D-B3DD-8C8B-87BCAE41413C}"/>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05" name="Freeform: Shape 404">
                    <a:extLst>
                      <a:ext uri="{FF2B5EF4-FFF2-40B4-BE49-F238E27FC236}">
                        <a16:creationId xmlns:a16="http://schemas.microsoft.com/office/drawing/2014/main" id="{008DE9FA-A4E5-0C41-8127-F2167F3847FC}"/>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grpSp>
            <p:sp>
              <p:nvSpPr>
                <p:cNvPr id="374" name="Freeform: Shape 373">
                  <a:extLst>
                    <a:ext uri="{FF2B5EF4-FFF2-40B4-BE49-F238E27FC236}">
                      <a16:creationId xmlns:a16="http://schemas.microsoft.com/office/drawing/2014/main" id="{F2E0F136-A229-83EF-6F41-4D4E07F43E95}"/>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sz="1400"/>
                </a:p>
              </p:txBody>
            </p:sp>
            <p:sp>
              <p:nvSpPr>
                <p:cNvPr id="375" name="Freeform: Shape 374">
                  <a:extLst>
                    <a:ext uri="{FF2B5EF4-FFF2-40B4-BE49-F238E27FC236}">
                      <a16:creationId xmlns:a16="http://schemas.microsoft.com/office/drawing/2014/main" id="{F4925A51-8B51-8A8A-4779-21F91E33C1A7}"/>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sz="1400"/>
                </a:p>
              </p:txBody>
            </p:sp>
            <p:sp>
              <p:nvSpPr>
                <p:cNvPr id="376" name="Freeform: Shape 375">
                  <a:extLst>
                    <a:ext uri="{FF2B5EF4-FFF2-40B4-BE49-F238E27FC236}">
                      <a16:creationId xmlns:a16="http://schemas.microsoft.com/office/drawing/2014/main" id="{BA208BE4-C946-34B9-3FAA-C68E61D873FE}"/>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sz="1400"/>
                </a:p>
              </p:txBody>
            </p:sp>
            <p:sp>
              <p:nvSpPr>
                <p:cNvPr id="377" name="Freeform: Shape 376">
                  <a:extLst>
                    <a:ext uri="{FF2B5EF4-FFF2-40B4-BE49-F238E27FC236}">
                      <a16:creationId xmlns:a16="http://schemas.microsoft.com/office/drawing/2014/main" id="{A61BBBC7-3259-5379-5952-6F628440F5A8}"/>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sz="1400"/>
                </a:p>
              </p:txBody>
            </p:sp>
            <p:sp>
              <p:nvSpPr>
                <p:cNvPr id="378" name="Freeform: Shape 377">
                  <a:extLst>
                    <a:ext uri="{FF2B5EF4-FFF2-40B4-BE49-F238E27FC236}">
                      <a16:creationId xmlns:a16="http://schemas.microsoft.com/office/drawing/2014/main" id="{C60467ED-1ABC-6A12-88CA-EFF6FA2184AC}"/>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sz="1400"/>
                </a:p>
              </p:txBody>
            </p:sp>
            <p:sp>
              <p:nvSpPr>
                <p:cNvPr id="379" name="Freeform: Shape 378">
                  <a:extLst>
                    <a:ext uri="{FF2B5EF4-FFF2-40B4-BE49-F238E27FC236}">
                      <a16:creationId xmlns:a16="http://schemas.microsoft.com/office/drawing/2014/main" id="{DDF685AE-035F-CFF1-00BE-219F528F20BB}"/>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sz="1400"/>
                </a:p>
              </p:txBody>
            </p:sp>
            <p:sp>
              <p:nvSpPr>
                <p:cNvPr id="380" name="Freeform: Shape 379">
                  <a:extLst>
                    <a:ext uri="{FF2B5EF4-FFF2-40B4-BE49-F238E27FC236}">
                      <a16:creationId xmlns:a16="http://schemas.microsoft.com/office/drawing/2014/main" id="{BB878615-6085-214B-401F-FC8ACFBEBE6A}"/>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sz="1400"/>
                </a:p>
              </p:txBody>
            </p:sp>
            <p:sp>
              <p:nvSpPr>
                <p:cNvPr id="381" name="Freeform: Shape 380">
                  <a:extLst>
                    <a:ext uri="{FF2B5EF4-FFF2-40B4-BE49-F238E27FC236}">
                      <a16:creationId xmlns:a16="http://schemas.microsoft.com/office/drawing/2014/main" id="{890329FA-C28F-DE43-8438-68072569D24E}"/>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sz="1400"/>
                </a:p>
              </p:txBody>
            </p:sp>
            <p:sp>
              <p:nvSpPr>
                <p:cNvPr id="382" name="Freeform: Shape 381">
                  <a:extLst>
                    <a:ext uri="{FF2B5EF4-FFF2-40B4-BE49-F238E27FC236}">
                      <a16:creationId xmlns:a16="http://schemas.microsoft.com/office/drawing/2014/main" id="{29971DE4-ED84-78EA-C21F-832DC3F91052}"/>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sz="1400"/>
                </a:p>
              </p:txBody>
            </p:sp>
            <p:sp>
              <p:nvSpPr>
                <p:cNvPr id="383" name="Freeform: Shape 382">
                  <a:extLst>
                    <a:ext uri="{FF2B5EF4-FFF2-40B4-BE49-F238E27FC236}">
                      <a16:creationId xmlns:a16="http://schemas.microsoft.com/office/drawing/2014/main" id="{AC7540DE-5B63-D278-ABC3-CBADCDD42B28}"/>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sz="1400"/>
                </a:p>
              </p:txBody>
            </p:sp>
            <p:sp>
              <p:nvSpPr>
                <p:cNvPr id="384" name="Freeform: Shape 383">
                  <a:extLst>
                    <a:ext uri="{FF2B5EF4-FFF2-40B4-BE49-F238E27FC236}">
                      <a16:creationId xmlns:a16="http://schemas.microsoft.com/office/drawing/2014/main" id="{E61C2D5A-11B0-1DEA-4580-EEEF5C4FD328}"/>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sz="1400"/>
                </a:p>
              </p:txBody>
            </p:sp>
            <p:sp>
              <p:nvSpPr>
                <p:cNvPr id="385" name="Freeform: Shape 384">
                  <a:extLst>
                    <a:ext uri="{FF2B5EF4-FFF2-40B4-BE49-F238E27FC236}">
                      <a16:creationId xmlns:a16="http://schemas.microsoft.com/office/drawing/2014/main" id="{7FCB1F52-6C78-5D0C-3A9C-008735E86BFD}"/>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sz="1400"/>
                </a:p>
              </p:txBody>
            </p:sp>
            <p:sp>
              <p:nvSpPr>
                <p:cNvPr id="386" name="Freeform: Shape 385">
                  <a:extLst>
                    <a:ext uri="{FF2B5EF4-FFF2-40B4-BE49-F238E27FC236}">
                      <a16:creationId xmlns:a16="http://schemas.microsoft.com/office/drawing/2014/main" id="{D99D9807-60E7-1ED0-2B17-8B5D59707FC9}"/>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sz="1400"/>
                </a:p>
              </p:txBody>
            </p:sp>
            <p:sp>
              <p:nvSpPr>
                <p:cNvPr id="387" name="Freeform: Shape 386">
                  <a:extLst>
                    <a:ext uri="{FF2B5EF4-FFF2-40B4-BE49-F238E27FC236}">
                      <a16:creationId xmlns:a16="http://schemas.microsoft.com/office/drawing/2014/main" id="{75DF6DC1-6D93-61DB-5834-34FF28C23AB9}"/>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sz="1400"/>
                </a:p>
              </p:txBody>
            </p:sp>
            <p:sp>
              <p:nvSpPr>
                <p:cNvPr id="388" name="Freeform: Shape 387">
                  <a:extLst>
                    <a:ext uri="{FF2B5EF4-FFF2-40B4-BE49-F238E27FC236}">
                      <a16:creationId xmlns:a16="http://schemas.microsoft.com/office/drawing/2014/main" id="{688C7C3A-8ED8-19E4-C3A7-F465A283271F}"/>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sz="1400"/>
                </a:p>
              </p:txBody>
            </p:sp>
            <p:sp>
              <p:nvSpPr>
                <p:cNvPr id="389" name="Freeform: Shape 388">
                  <a:extLst>
                    <a:ext uri="{FF2B5EF4-FFF2-40B4-BE49-F238E27FC236}">
                      <a16:creationId xmlns:a16="http://schemas.microsoft.com/office/drawing/2014/main" id="{F811A97F-8826-20BC-ACB4-25D887BE1D6F}"/>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390" name="Freeform: Shape 389">
                  <a:extLst>
                    <a:ext uri="{FF2B5EF4-FFF2-40B4-BE49-F238E27FC236}">
                      <a16:creationId xmlns:a16="http://schemas.microsoft.com/office/drawing/2014/main" id="{C876B41E-264C-6004-7592-49F2F8B999BB}"/>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sz="1400"/>
                </a:p>
              </p:txBody>
            </p:sp>
            <p:sp>
              <p:nvSpPr>
                <p:cNvPr id="391" name="Freeform: Shape 390">
                  <a:extLst>
                    <a:ext uri="{FF2B5EF4-FFF2-40B4-BE49-F238E27FC236}">
                      <a16:creationId xmlns:a16="http://schemas.microsoft.com/office/drawing/2014/main" id="{4A629EBB-76BF-9251-FEC2-9DB3B77D02CD}"/>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sz="1400"/>
                </a:p>
              </p:txBody>
            </p:sp>
            <p:sp>
              <p:nvSpPr>
                <p:cNvPr id="392" name="Freeform: Shape 391">
                  <a:extLst>
                    <a:ext uri="{FF2B5EF4-FFF2-40B4-BE49-F238E27FC236}">
                      <a16:creationId xmlns:a16="http://schemas.microsoft.com/office/drawing/2014/main" id="{4AE4AB2C-4014-D92C-3A4E-16434717E724}"/>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sz="1400"/>
                </a:p>
              </p:txBody>
            </p:sp>
            <p:sp>
              <p:nvSpPr>
                <p:cNvPr id="393" name="Freeform: Shape 392">
                  <a:extLst>
                    <a:ext uri="{FF2B5EF4-FFF2-40B4-BE49-F238E27FC236}">
                      <a16:creationId xmlns:a16="http://schemas.microsoft.com/office/drawing/2014/main" id="{29B695B4-F398-BFA2-6D18-483590189740}"/>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sz="1400"/>
                </a:p>
              </p:txBody>
            </p:sp>
            <p:sp>
              <p:nvSpPr>
                <p:cNvPr id="394" name="Freeform: Shape 393">
                  <a:extLst>
                    <a:ext uri="{FF2B5EF4-FFF2-40B4-BE49-F238E27FC236}">
                      <a16:creationId xmlns:a16="http://schemas.microsoft.com/office/drawing/2014/main" id="{CAF5423A-90D3-4152-942E-954FE0460DFA}"/>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sz="1400"/>
                </a:p>
              </p:txBody>
            </p:sp>
            <p:sp>
              <p:nvSpPr>
                <p:cNvPr id="395" name="Freeform: Shape 394">
                  <a:extLst>
                    <a:ext uri="{FF2B5EF4-FFF2-40B4-BE49-F238E27FC236}">
                      <a16:creationId xmlns:a16="http://schemas.microsoft.com/office/drawing/2014/main" id="{AED54C71-5279-F2E4-3948-0C098C7E60CE}"/>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396" name="Freeform: Shape 395">
                  <a:extLst>
                    <a:ext uri="{FF2B5EF4-FFF2-40B4-BE49-F238E27FC236}">
                      <a16:creationId xmlns:a16="http://schemas.microsoft.com/office/drawing/2014/main" id="{B9AF1723-139D-7F6B-D61C-8039DAE7413E}"/>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sz="1400"/>
                </a:p>
              </p:txBody>
            </p:sp>
            <p:sp>
              <p:nvSpPr>
                <p:cNvPr id="397" name="Freeform: Shape 396">
                  <a:extLst>
                    <a:ext uri="{FF2B5EF4-FFF2-40B4-BE49-F238E27FC236}">
                      <a16:creationId xmlns:a16="http://schemas.microsoft.com/office/drawing/2014/main" id="{9C56B8D2-51C7-2C57-5D66-3AABB3E1CB81}"/>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sz="1400"/>
                </a:p>
              </p:txBody>
            </p:sp>
            <p:sp>
              <p:nvSpPr>
                <p:cNvPr id="398" name="Freeform: Shape 397">
                  <a:extLst>
                    <a:ext uri="{FF2B5EF4-FFF2-40B4-BE49-F238E27FC236}">
                      <a16:creationId xmlns:a16="http://schemas.microsoft.com/office/drawing/2014/main" id="{BB267855-8A69-521B-0406-26CE787444EA}"/>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sz="1400"/>
                </a:p>
              </p:txBody>
            </p:sp>
            <p:sp>
              <p:nvSpPr>
                <p:cNvPr id="399" name="Freeform: Shape 398">
                  <a:extLst>
                    <a:ext uri="{FF2B5EF4-FFF2-40B4-BE49-F238E27FC236}">
                      <a16:creationId xmlns:a16="http://schemas.microsoft.com/office/drawing/2014/main" id="{E98F01F2-91E6-EC78-2AAC-DE78202D92A7}"/>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sz="1400"/>
                </a:p>
              </p:txBody>
            </p:sp>
          </p:grpSp>
        </p:grpSp>
        <p:sp>
          <p:nvSpPr>
            <p:cNvPr id="82" name="TextBox 81">
              <a:extLst>
                <a:ext uri="{FF2B5EF4-FFF2-40B4-BE49-F238E27FC236}">
                  <a16:creationId xmlns:a16="http://schemas.microsoft.com/office/drawing/2014/main" id="{76F0B5B7-E467-4B71-9A5F-CD42D725DDF5}"/>
                </a:ext>
              </a:extLst>
            </p:cNvPr>
            <p:cNvSpPr txBox="1"/>
            <p:nvPr/>
          </p:nvSpPr>
          <p:spPr>
            <a:xfrm>
              <a:off x="4856365" y="4549805"/>
              <a:ext cx="1038379" cy="387798"/>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Predictions &amp; what-if</a:t>
              </a:r>
            </a:p>
          </p:txBody>
        </p:sp>
        <p:sp>
          <p:nvSpPr>
            <p:cNvPr id="84" name="TextBox 83">
              <a:extLst>
                <a:ext uri="{FF2B5EF4-FFF2-40B4-BE49-F238E27FC236}">
                  <a16:creationId xmlns:a16="http://schemas.microsoft.com/office/drawing/2014/main" id="{F27D8187-5E39-4A5A-9A7E-FDFBABCB7A6F}"/>
                </a:ext>
              </a:extLst>
            </p:cNvPr>
            <p:cNvSpPr txBox="1"/>
            <p:nvPr/>
          </p:nvSpPr>
          <p:spPr>
            <a:xfrm>
              <a:off x="5185491" y="1796557"/>
              <a:ext cx="818418" cy="387798"/>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Routine tasks</a:t>
              </a:r>
            </a:p>
          </p:txBody>
        </p:sp>
        <p:sp>
          <p:nvSpPr>
            <p:cNvPr id="86" name="TextBox 85">
              <a:extLst>
                <a:ext uri="{FF2B5EF4-FFF2-40B4-BE49-F238E27FC236}">
                  <a16:creationId xmlns:a16="http://schemas.microsoft.com/office/drawing/2014/main" id="{5048454F-9BF3-44A8-940F-25BBA3924006}"/>
                </a:ext>
              </a:extLst>
            </p:cNvPr>
            <p:cNvSpPr txBox="1"/>
            <p:nvPr/>
          </p:nvSpPr>
          <p:spPr>
            <a:xfrm>
              <a:off x="9377964" y="5170405"/>
              <a:ext cx="1192116" cy="387798"/>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Decision making</a:t>
              </a:r>
            </a:p>
          </p:txBody>
        </p:sp>
        <p:sp>
          <p:nvSpPr>
            <p:cNvPr id="90" name="TextBox 89">
              <a:extLst>
                <a:ext uri="{FF2B5EF4-FFF2-40B4-BE49-F238E27FC236}">
                  <a16:creationId xmlns:a16="http://schemas.microsoft.com/office/drawing/2014/main" id="{04E75948-F995-4B0E-92DA-A90BAE7CF204}"/>
                </a:ext>
              </a:extLst>
            </p:cNvPr>
            <p:cNvSpPr txBox="1"/>
            <p:nvPr/>
          </p:nvSpPr>
          <p:spPr>
            <a:xfrm>
              <a:off x="7301856" y="1586871"/>
              <a:ext cx="823694" cy="387798"/>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Natural language</a:t>
              </a:r>
            </a:p>
          </p:txBody>
        </p:sp>
        <p:sp>
          <p:nvSpPr>
            <p:cNvPr id="92" name="TextBox 91">
              <a:extLst>
                <a:ext uri="{FF2B5EF4-FFF2-40B4-BE49-F238E27FC236}">
                  <a16:creationId xmlns:a16="http://schemas.microsoft.com/office/drawing/2014/main" id="{663B7DD4-8C46-417B-A2BB-ECC4A3D632EE}"/>
                </a:ext>
              </a:extLst>
            </p:cNvPr>
            <p:cNvSpPr txBox="1"/>
            <p:nvPr/>
          </p:nvSpPr>
          <p:spPr>
            <a:xfrm>
              <a:off x="9635418" y="2750446"/>
              <a:ext cx="1179271" cy="399692"/>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Relationship management</a:t>
              </a:r>
            </a:p>
          </p:txBody>
        </p:sp>
        <p:sp>
          <p:nvSpPr>
            <p:cNvPr id="97" name="TextBox 96">
              <a:extLst>
                <a:ext uri="{FF2B5EF4-FFF2-40B4-BE49-F238E27FC236}">
                  <a16:creationId xmlns:a16="http://schemas.microsoft.com/office/drawing/2014/main" id="{E6244181-31C1-4C1E-8FCE-B6857B843BA5}"/>
                </a:ext>
              </a:extLst>
            </p:cNvPr>
            <p:cNvSpPr txBox="1"/>
            <p:nvPr/>
          </p:nvSpPr>
          <p:spPr>
            <a:xfrm>
              <a:off x="4895405" y="3096384"/>
              <a:ext cx="897152" cy="193899"/>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Analysis</a:t>
              </a:r>
            </a:p>
          </p:txBody>
        </p:sp>
        <p:sp>
          <p:nvSpPr>
            <p:cNvPr id="102" name="TextBox 101">
              <a:extLst>
                <a:ext uri="{FF2B5EF4-FFF2-40B4-BE49-F238E27FC236}">
                  <a16:creationId xmlns:a16="http://schemas.microsoft.com/office/drawing/2014/main" id="{C7F18BCF-FB96-4E44-B676-988DB209CFAD}"/>
                </a:ext>
              </a:extLst>
            </p:cNvPr>
            <p:cNvSpPr txBox="1"/>
            <p:nvPr/>
          </p:nvSpPr>
          <p:spPr>
            <a:xfrm>
              <a:off x="5527410" y="2644289"/>
              <a:ext cx="824053" cy="193899"/>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Empathy</a:t>
              </a:r>
            </a:p>
          </p:txBody>
        </p:sp>
        <p:sp>
          <p:nvSpPr>
            <p:cNvPr id="106" name="TextBox 105">
              <a:extLst>
                <a:ext uri="{FF2B5EF4-FFF2-40B4-BE49-F238E27FC236}">
                  <a16:creationId xmlns:a16="http://schemas.microsoft.com/office/drawing/2014/main" id="{4B920D66-7A01-4433-83E0-7A795C7576AA}"/>
                </a:ext>
              </a:extLst>
            </p:cNvPr>
            <p:cNvSpPr txBox="1"/>
            <p:nvPr/>
          </p:nvSpPr>
          <p:spPr>
            <a:xfrm>
              <a:off x="7248551" y="5168580"/>
              <a:ext cx="1000247" cy="193899"/>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Exceptions</a:t>
              </a:r>
            </a:p>
          </p:txBody>
        </p:sp>
        <p:grpSp>
          <p:nvGrpSpPr>
            <p:cNvPr id="156" name="Graphic 11">
              <a:extLst>
                <a:ext uri="{FF2B5EF4-FFF2-40B4-BE49-F238E27FC236}">
                  <a16:creationId xmlns:a16="http://schemas.microsoft.com/office/drawing/2014/main" id="{CAE0D014-CEBE-DA38-CD7E-F7150056FDF1}"/>
                </a:ext>
              </a:extLst>
            </p:cNvPr>
            <p:cNvGrpSpPr/>
            <p:nvPr/>
          </p:nvGrpSpPr>
          <p:grpSpPr>
            <a:xfrm>
              <a:off x="9078434" y="4690412"/>
              <a:ext cx="580155" cy="502245"/>
              <a:chOff x="987588" y="3977640"/>
              <a:chExt cx="2077501" cy="1798512"/>
            </a:xfrm>
          </p:grpSpPr>
          <p:sp>
            <p:nvSpPr>
              <p:cNvPr id="157" name="Freeform 56">
                <a:extLst>
                  <a:ext uri="{FF2B5EF4-FFF2-40B4-BE49-F238E27FC236}">
                    <a16:creationId xmlns:a16="http://schemas.microsoft.com/office/drawing/2014/main" id="{1D945BD2-3204-B7C8-0551-BA67E520233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rgbClr val="1A9CA6"/>
              </a:solidFill>
              <a:ln w="17529" cap="flat">
                <a:noFill/>
                <a:prstDash val="solid"/>
                <a:miter/>
              </a:ln>
            </p:spPr>
            <p:txBody>
              <a:bodyPr rtlCol="0" anchor="ctr"/>
              <a:lstStyle/>
              <a:p>
                <a:endParaRPr lang="en-US" sz="1400"/>
              </a:p>
            </p:txBody>
          </p:sp>
          <p:sp>
            <p:nvSpPr>
              <p:cNvPr id="158" name="Freeform 57">
                <a:extLst>
                  <a:ext uri="{FF2B5EF4-FFF2-40B4-BE49-F238E27FC236}">
                    <a16:creationId xmlns:a16="http://schemas.microsoft.com/office/drawing/2014/main" id="{30C882EB-5E07-0ADD-FA27-312374C21711}"/>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59" name="Freeform 58">
                <a:extLst>
                  <a:ext uri="{FF2B5EF4-FFF2-40B4-BE49-F238E27FC236}">
                    <a16:creationId xmlns:a16="http://schemas.microsoft.com/office/drawing/2014/main" id="{DF37E9FE-38C4-4EA2-0EFD-83F5D77D06D7}"/>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128" name="Graphic 11">
              <a:extLst>
                <a:ext uri="{FF2B5EF4-FFF2-40B4-BE49-F238E27FC236}">
                  <a16:creationId xmlns:a16="http://schemas.microsoft.com/office/drawing/2014/main" id="{A4DE6020-572B-8F6F-77E8-9E233EDD03C5}"/>
                </a:ext>
              </a:extLst>
            </p:cNvPr>
            <p:cNvGrpSpPr/>
            <p:nvPr/>
          </p:nvGrpSpPr>
          <p:grpSpPr>
            <a:xfrm>
              <a:off x="9883679" y="3344334"/>
              <a:ext cx="580155" cy="502245"/>
              <a:chOff x="987588" y="3977640"/>
              <a:chExt cx="2077501" cy="1798512"/>
            </a:xfrm>
          </p:grpSpPr>
          <p:sp>
            <p:nvSpPr>
              <p:cNvPr id="129" name="Freeform 27">
                <a:extLst>
                  <a:ext uri="{FF2B5EF4-FFF2-40B4-BE49-F238E27FC236}">
                    <a16:creationId xmlns:a16="http://schemas.microsoft.com/office/drawing/2014/main" id="{E421B2EF-5557-2B5D-6FD0-FE35DC0E9E13}"/>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sz="1400"/>
              </a:p>
            </p:txBody>
          </p:sp>
          <p:sp>
            <p:nvSpPr>
              <p:cNvPr id="130" name="Freeform 28">
                <a:extLst>
                  <a:ext uri="{FF2B5EF4-FFF2-40B4-BE49-F238E27FC236}">
                    <a16:creationId xmlns:a16="http://schemas.microsoft.com/office/drawing/2014/main" id="{A48C0C94-5F17-BFF1-1A52-79834029BE81}"/>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131" name="Freeform 29">
                <a:extLst>
                  <a:ext uri="{FF2B5EF4-FFF2-40B4-BE49-F238E27FC236}">
                    <a16:creationId xmlns:a16="http://schemas.microsoft.com/office/drawing/2014/main" id="{898C0AD3-667B-1598-C24D-D903A79D4F4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sp>
          <p:nvSpPr>
            <p:cNvPr id="191" name="TextBox 190">
              <a:extLst>
                <a:ext uri="{FF2B5EF4-FFF2-40B4-BE49-F238E27FC236}">
                  <a16:creationId xmlns:a16="http://schemas.microsoft.com/office/drawing/2014/main" id="{3A5791CE-920D-D792-F746-22D6977BA9DE}"/>
                </a:ext>
              </a:extLst>
            </p:cNvPr>
            <p:cNvSpPr txBox="1"/>
            <p:nvPr/>
          </p:nvSpPr>
          <p:spPr>
            <a:xfrm>
              <a:off x="10028730" y="3905225"/>
              <a:ext cx="866169" cy="387798"/>
            </a:xfrm>
            <a:prstGeom prst="rect">
              <a:avLst/>
            </a:prstGeom>
            <a:noFill/>
          </p:spPr>
          <p:txBody>
            <a:bodyPr wrap="square" lIns="0" tIns="0" rIns="0" bIns="0" rtlCol="0">
              <a:spAutoFit/>
            </a:bodyPr>
            <a:lstStyle/>
            <a:p>
              <a:pPr algn="ctr">
                <a:lnSpc>
                  <a:spcPct val="90000"/>
                </a:lnSpc>
                <a:spcAft>
                  <a:spcPts val="600"/>
                </a:spcAft>
                <a:buClr>
                  <a:schemeClr val="accent2"/>
                </a:buClr>
              </a:pPr>
              <a:r>
                <a:rPr lang="en-US" sz="1400" b="1">
                  <a:solidFill>
                    <a:schemeClr val="tx1">
                      <a:lumMod val="65000"/>
                      <a:lumOff val="35000"/>
                    </a:schemeClr>
                  </a:solidFill>
                  <a:latin typeface="Arial Nova" panose="020B0504020202020204" pitchFamily="34" charset="0"/>
                </a:rPr>
                <a:t>Problem solving </a:t>
              </a:r>
            </a:p>
          </p:txBody>
        </p:sp>
      </p:grpSp>
      <p:sp>
        <p:nvSpPr>
          <p:cNvPr id="168" name="TextBox 167">
            <a:extLst>
              <a:ext uri="{FF2B5EF4-FFF2-40B4-BE49-F238E27FC236}">
                <a16:creationId xmlns:a16="http://schemas.microsoft.com/office/drawing/2014/main" id="{650A6010-E99C-6498-C93F-79C406ED8568}"/>
              </a:ext>
            </a:extLst>
          </p:cNvPr>
          <p:cNvSpPr txBox="1"/>
          <p:nvPr/>
        </p:nvSpPr>
        <p:spPr>
          <a:xfrm>
            <a:off x="410889" y="5475064"/>
            <a:ext cx="2947274" cy="834296"/>
          </a:xfrm>
          <a:prstGeom prst="rect">
            <a:avLst/>
          </a:prstGeom>
          <a:noFill/>
        </p:spPr>
        <p:txBody>
          <a:bodyPr wrap="square">
            <a:spAutoFit/>
          </a:bodyPr>
          <a:lstStyle/>
          <a:p>
            <a:pPr algn="ctr"/>
            <a:r>
              <a:rPr lang="en-US" sz="2400" b="1">
                <a:solidFill>
                  <a:schemeClr val="bg1"/>
                </a:solidFill>
              </a:rPr>
              <a:t>One</a:t>
            </a:r>
            <a:r>
              <a:rPr lang="en-US" sz="2400" b="1">
                <a:solidFill>
                  <a:schemeClr val="accent1"/>
                </a:solidFill>
              </a:rPr>
              <a:t> team </a:t>
            </a:r>
            <a:r>
              <a:rPr lang="en-US" sz="2400" b="1">
                <a:solidFill>
                  <a:schemeClr val="bg1"/>
                </a:solidFill>
              </a:rPr>
              <a:t>working together</a:t>
            </a:r>
          </a:p>
        </p:txBody>
      </p:sp>
    </p:spTree>
    <p:extLst>
      <p:ext uri="{BB962C8B-B14F-4D97-AF65-F5344CB8AC3E}">
        <p14:creationId xmlns:p14="http://schemas.microsoft.com/office/powerpoint/2010/main" val="10688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7" name="Freeform: Shape 3016">
            <a:extLst>
              <a:ext uri="{FF2B5EF4-FFF2-40B4-BE49-F238E27FC236}">
                <a16:creationId xmlns:a16="http://schemas.microsoft.com/office/drawing/2014/main" id="{5497D7E0-E9BC-0208-1F99-A8C4313559C4}"/>
              </a:ext>
            </a:extLst>
          </p:cNvPr>
          <p:cNvSpPr/>
          <p:nvPr/>
        </p:nvSpPr>
        <p:spPr>
          <a:xfrm>
            <a:off x="6835853" y="1744590"/>
            <a:ext cx="4520784" cy="525438"/>
          </a:xfrm>
          <a:custGeom>
            <a:avLst/>
            <a:gdLst>
              <a:gd name="connsiteX0" fmla="*/ 0 w 4424219"/>
              <a:gd name="connsiteY0" fmla="*/ 0 h 638438"/>
              <a:gd name="connsiteX1" fmla="*/ 1154546 w 4424219"/>
              <a:gd name="connsiteY1" fmla="*/ 637309 h 638438"/>
              <a:gd name="connsiteX2" fmla="*/ 2207491 w 4424219"/>
              <a:gd name="connsiteY2" fmla="*/ 166254 h 638438"/>
              <a:gd name="connsiteX3" fmla="*/ 3315855 w 4424219"/>
              <a:gd name="connsiteY3" fmla="*/ 591127 h 638438"/>
              <a:gd name="connsiteX4" fmla="*/ 3990110 w 4424219"/>
              <a:gd name="connsiteY4" fmla="*/ 387927 h 638438"/>
              <a:gd name="connsiteX5" fmla="*/ 4424219 w 4424219"/>
              <a:gd name="connsiteY5" fmla="*/ 360218 h 63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4219" h="638438">
                <a:moveTo>
                  <a:pt x="0" y="0"/>
                </a:moveTo>
                <a:cubicBezTo>
                  <a:pt x="393315" y="304800"/>
                  <a:pt x="786631" y="609600"/>
                  <a:pt x="1154546" y="637309"/>
                </a:cubicBezTo>
                <a:cubicBezTo>
                  <a:pt x="1522461" y="665018"/>
                  <a:pt x="1847273" y="173951"/>
                  <a:pt x="2207491" y="166254"/>
                </a:cubicBezTo>
                <a:cubicBezTo>
                  <a:pt x="2567709" y="158557"/>
                  <a:pt x="3018752" y="554182"/>
                  <a:pt x="3315855" y="591127"/>
                </a:cubicBezTo>
                <a:cubicBezTo>
                  <a:pt x="3612958" y="628072"/>
                  <a:pt x="3805383" y="426412"/>
                  <a:pt x="3990110" y="387927"/>
                </a:cubicBezTo>
                <a:cubicBezTo>
                  <a:pt x="4174837" y="349442"/>
                  <a:pt x="4299528" y="354830"/>
                  <a:pt x="4424219" y="360218"/>
                </a:cubicBezTo>
              </a:path>
            </a:pathLst>
          </a:custGeom>
          <a:noFill/>
          <a:ln w="38100">
            <a:solidFill>
              <a:schemeClr val="accent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itle 23">
            <a:extLst>
              <a:ext uri="{FF2B5EF4-FFF2-40B4-BE49-F238E27FC236}">
                <a16:creationId xmlns:a16="http://schemas.microsoft.com/office/drawing/2014/main" id="{54B2AC78-C9FB-468B-96A0-18B14F6F5E6B}"/>
              </a:ext>
            </a:extLst>
          </p:cNvPr>
          <p:cNvSpPr>
            <a:spLocks noGrp="1"/>
          </p:cNvSpPr>
          <p:nvPr>
            <p:ph type="title"/>
          </p:nvPr>
        </p:nvSpPr>
        <p:spPr/>
        <p:txBody>
          <a:bodyPr/>
          <a:lstStyle/>
          <a:p>
            <a:r>
              <a:rPr lang="en-US">
                <a:solidFill>
                  <a:schemeClr val="accent1"/>
                </a:solidFill>
              </a:rPr>
              <a:t>Transform</a:t>
            </a:r>
            <a:r>
              <a:rPr lang="en-US"/>
              <a:t> Journeys</a:t>
            </a:r>
            <a:endParaRPr lang="en-GB"/>
          </a:p>
        </p:txBody>
      </p:sp>
      <p:sp>
        <p:nvSpPr>
          <p:cNvPr id="414" name="TextBox 413">
            <a:extLst>
              <a:ext uri="{FF2B5EF4-FFF2-40B4-BE49-F238E27FC236}">
                <a16:creationId xmlns:a16="http://schemas.microsoft.com/office/drawing/2014/main" id="{D7108486-FAAF-DB83-9A04-B92473CE2249}"/>
              </a:ext>
            </a:extLst>
          </p:cNvPr>
          <p:cNvSpPr txBox="1"/>
          <p:nvPr/>
        </p:nvSpPr>
        <p:spPr>
          <a:xfrm>
            <a:off x="633980" y="1876823"/>
            <a:ext cx="2676590" cy="2939621"/>
          </a:xfrm>
          <a:prstGeom prst="rect">
            <a:avLst/>
          </a:prstGeom>
          <a:noFill/>
        </p:spPr>
        <p:txBody>
          <a:bodyPr wrap="square" lIns="0" tIns="0" rIns="0" bIns="0">
            <a:noAutofit/>
          </a:bodyPr>
          <a:lstStyle/>
          <a:p>
            <a:pPr marL="11113">
              <a:spcBef>
                <a:spcPts val="600"/>
              </a:spcBef>
              <a:spcAft>
                <a:spcPts val="600"/>
              </a:spcAft>
              <a:buClr>
                <a:schemeClr val="accent2"/>
              </a:buClr>
            </a:pPr>
            <a:r>
              <a:rPr lang="en-US">
                <a:solidFill>
                  <a:schemeClr val="bg1"/>
                </a:solidFill>
                <a:latin typeface="Arial Nova" panose="020B0504020202020204" pitchFamily="34" charset="0"/>
              </a:rPr>
              <a:t>Connect and enable work at every step and level</a:t>
            </a:r>
          </a:p>
          <a:p>
            <a:pPr marL="296863" indent="-285750">
              <a:spcBef>
                <a:spcPts val="600"/>
              </a:spcBef>
              <a:spcAft>
                <a:spcPts val="600"/>
              </a:spcAft>
              <a:buClr>
                <a:schemeClr val="bg1"/>
              </a:buClr>
              <a:buFont typeface="Arial" panose="020B0604020202020204" pitchFamily="34" charset="0"/>
              <a:buChar char="•"/>
            </a:pPr>
            <a:r>
              <a:rPr lang="en-US">
                <a:solidFill>
                  <a:schemeClr val="bg1"/>
                </a:solidFill>
                <a:latin typeface="Arial Nova" panose="020B0504020202020204" pitchFamily="34" charset="0"/>
              </a:rPr>
              <a:t>Eliminate functional silos </a:t>
            </a:r>
          </a:p>
          <a:p>
            <a:pPr marL="296863" indent="-285750" algn="l">
              <a:spcBef>
                <a:spcPts val="600"/>
              </a:spcBef>
              <a:spcAft>
                <a:spcPts val="600"/>
              </a:spcAft>
              <a:buClr>
                <a:schemeClr val="bg1"/>
              </a:buClr>
              <a:buFont typeface="Arial" panose="020B0604020202020204" pitchFamily="34" charset="0"/>
              <a:buChar char="•"/>
            </a:pPr>
            <a:r>
              <a:rPr lang="en-US">
                <a:solidFill>
                  <a:schemeClr val="bg1"/>
                </a:solidFill>
                <a:latin typeface="Arial Nova" panose="020B0504020202020204" pitchFamily="34" charset="0"/>
              </a:rPr>
              <a:t>Align all work to outcomes</a:t>
            </a:r>
          </a:p>
          <a:p>
            <a:pPr marL="296863" indent="-285750" algn="l">
              <a:spcBef>
                <a:spcPts val="600"/>
              </a:spcBef>
              <a:spcAft>
                <a:spcPts val="600"/>
              </a:spcAft>
              <a:buClr>
                <a:schemeClr val="bg1"/>
              </a:buClr>
              <a:buFont typeface="Arial" panose="020B0604020202020204" pitchFamily="34" charset="0"/>
              <a:buChar char="•"/>
            </a:pPr>
            <a:r>
              <a:rPr lang="en-US">
                <a:solidFill>
                  <a:schemeClr val="bg1"/>
                </a:solidFill>
                <a:latin typeface="Arial Nova" panose="020B0504020202020204" pitchFamily="34" charset="0"/>
              </a:rPr>
              <a:t>Reuse best practices and procedures</a:t>
            </a:r>
          </a:p>
        </p:txBody>
      </p:sp>
      <p:sp>
        <p:nvSpPr>
          <p:cNvPr id="13" name="Title 23">
            <a:extLst>
              <a:ext uri="{FF2B5EF4-FFF2-40B4-BE49-F238E27FC236}">
                <a16:creationId xmlns:a16="http://schemas.microsoft.com/office/drawing/2014/main" id="{031D3F88-6EE6-E304-FDEA-E7804FAF1D92}"/>
              </a:ext>
            </a:extLst>
          </p:cNvPr>
          <p:cNvSpPr txBox="1">
            <a:spLocks/>
          </p:cNvSpPr>
          <p:nvPr/>
        </p:nvSpPr>
        <p:spPr>
          <a:xfrm>
            <a:off x="4537040" y="396168"/>
            <a:ext cx="6626014" cy="42522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500" b="1" kern="1200" baseline="0">
                <a:solidFill>
                  <a:schemeClr val="bg1"/>
                </a:solidFill>
                <a:latin typeface="Arial Nova" panose="020B0504020202020204" pitchFamily="34" charset="0"/>
                <a:ea typeface="+mj-ea"/>
                <a:cs typeface="+mj-cs"/>
              </a:defRPr>
            </a:lvl1pPr>
          </a:lstStyle>
          <a:p>
            <a:pPr algn="ctr"/>
            <a:r>
              <a:rPr lang="en-GB" sz="2400">
                <a:solidFill>
                  <a:schemeClr val="tx1">
                    <a:lumMod val="65000"/>
                    <a:lumOff val="35000"/>
                  </a:schemeClr>
                </a:solidFill>
                <a:latin typeface="Arial Nova"/>
              </a:rPr>
              <a:t>Focused on </a:t>
            </a:r>
            <a:r>
              <a:rPr lang="en-GB" sz="2400">
                <a:solidFill>
                  <a:schemeClr val="accent2">
                    <a:lumMod val="60000"/>
                    <a:lumOff val="40000"/>
                  </a:schemeClr>
                </a:solidFill>
                <a:latin typeface="+mn-lt"/>
                <a:ea typeface="+mn-ea"/>
                <a:cs typeface="+mn-cs"/>
              </a:rPr>
              <a:t>business</a:t>
            </a:r>
            <a:r>
              <a:rPr lang="en-GB" sz="2400">
                <a:solidFill>
                  <a:schemeClr val="tx1"/>
                </a:solidFill>
                <a:latin typeface="Arial Nova"/>
              </a:rPr>
              <a:t> </a:t>
            </a:r>
            <a:r>
              <a:rPr lang="en-GB" sz="2400">
                <a:solidFill>
                  <a:schemeClr val="tx1">
                    <a:lumMod val="65000"/>
                    <a:lumOff val="35000"/>
                  </a:schemeClr>
                </a:solidFill>
                <a:latin typeface="Arial Nova"/>
              </a:rPr>
              <a:t>outcomes</a:t>
            </a:r>
            <a:endParaRPr lang="en-GB" sz="2400">
              <a:solidFill>
                <a:schemeClr val="tx1">
                  <a:lumMod val="65000"/>
                  <a:lumOff val="35000"/>
                </a:schemeClr>
              </a:solidFill>
            </a:endParaRPr>
          </a:p>
        </p:txBody>
      </p:sp>
      <p:sp>
        <p:nvSpPr>
          <p:cNvPr id="3432" name="Arrow: Up 3431">
            <a:extLst>
              <a:ext uri="{FF2B5EF4-FFF2-40B4-BE49-F238E27FC236}">
                <a16:creationId xmlns:a16="http://schemas.microsoft.com/office/drawing/2014/main" id="{2F562465-6612-496B-8622-931DB6BF62BC}"/>
              </a:ext>
            </a:extLst>
          </p:cNvPr>
          <p:cNvSpPr/>
          <p:nvPr/>
        </p:nvSpPr>
        <p:spPr>
          <a:xfrm>
            <a:off x="5823185" y="1204346"/>
            <a:ext cx="701446" cy="4157316"/>
          </a:xfrm>
          <a:prstGeom prst="upArrow">
            <a:avLst>
              <a:gd name="adj1" fmla="val 36873"/>
              <a:gd name="adj2" fmla="val 53636"/>
            </a:avLst>
          </a:prstGeom>
          <a:gradFill>
            <a:gsLst>
              <a:gs pos="0">
                <a:schemeClr val="accent1">
                  <a:alpha val="50000"/>
                </a:schemeClr>
              </a:gs>
              <a:gs pos="50000">
                <a:srgbClr val="1A9CA6">
                  <a:alpha val="50000"/>
                </a:srgbClr>
              </a:gs>
              <a:gs pos="99000">
                <a:schemeClr val="accent5">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grpSp>
        <p:nvGrpSpPr>
          <p:cNvPr id="3" name="Group 2">
            <a:extLst>
              <a:ext uri="{FF2B5EF4-FFF2-40B4-BE49-F238E27FC236}">
                <a16:creationId xmlns:a16="http://schemas.microsoft.com/office/drawing/2014/main" id="{63B3F095-C4C6-20F9-CC66-617D178DB7E6}"/>
              </a:ext>
            </a:extLst>
          </p:cNvPr>
          <p:cNvGrpSpPr/>
          <p:nvPr/>
        </p:nvGrpSpPr>
        <p:grpSpPr>
          <a:xfrm>
            <a:off x="5690037" y="3234482"/>
            <a:ext cx="967743" cy="977853"/>
            <a:chOff x="4183908" y="3502482"/>
            <a:chExt cx="1047273" cy="1058214"/>
          </a:xfrm>
        </p:grpSpPr>
        <p:sp>
          <p:nvSpPr>
            <p:cNvPr id="3442" name="Oval 3441">
              <a:extLst>
                <a:ext uri="{FF2B5EF4-FFF2-40B4-BE49-F238E27FC236}">
                  <a16:creationId xmlns:a16="http://schemas.microsoft.com/office/drawing/2014/main" id="{921236AC-400A-4B1E-AAF8-E3C6A5BA8A9C}"/>
                </a:ext>
              </a:extLst>
            </p:cNvPr>
            <p:cNvSpPr/>
            <p:nvPr/>
          </p:nvSpPr>
          <p:spPr>
            <a:xfrm>
              <a:off x="4183908" y="3502482"/>
              <a:ext cx="1047273" cy="1058214"/>
            </a:xfrm>
            <a:prstGeom prst="ellipse">
              <a:avLst/>
            </a:prstGeom>
            <a:solidFill>
              <a:srgbClr val="1A9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pic>
          <p:nvPicPr>
            <p:cNvPr id="3444" name="Picture 3443">
              <a:extLst>
                <a:ext uri="{FF2B5EF4-FFF2-40B4-BE49-F238E27FC236}">
                  <a16:creationId xmlns:a16="http://schemas.microsoft.com/office/drawing/2014/main" id="{A1C19EFB-B7AF-4405-9CC5-18B3B2955CE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373630" y="3717674"/>
              <a:ext cx="667829" cy="627831"/>
            </a:xfrm>
            <a:prstGeom prst="rect">
              <a:avLst/>
            </a:prstGeom>
          </p:spPr>
        </p:pic>
      </p:grpSp>
      <p:grpSp>
        <p:nvGrpSpPr>
          <p:cNvPr id="4" name="Group 3">
            <a:extLst>
              <a:ext uri="{FF2B5EF4-FFF2-40B4-BE49-F238E27FC236}">
                <a16:creationId xmlns:a16="http://schemas.microsoft.com/office/drawing/2014/main" id="{36891ED4-E7B1-B01A-A557-6CEE64FEC782}"/>
              </a:ext>
            </a:extLst>
          </p:cNvPr>
          <p:cNvGrpSpPr/>
          <p:nvPr/>
        </p:nvGrpSpPr>
        <p:grpSpPr>
          <a:xfrm>
            <a:off x="5690037" y="4860365"/>
            <a:ext cx="967743" cy="977853"/>
            <a:chOff x="4183908" y="5128365"/>
            <a:chExt cx="1047273" cy="1058214"/>
          </a:xfrm>
        </p:grpSpPr>
        <p:sp>
          <p:nvSpPr>
            <p:cNvPr id="3443" name="Oval 3442">
              <a:extLst>
                <a:ext uri="{FF2B5EF4-FFF2-40B4-BE49-F238E27FC236}">
                  <a16:creationId xmlns:a16="http://schemas.microsoft.com/office/drawing/2014/main" id="{210C6377-75D9-4032-9D7A-2183047DE3AF}"/>
                </a:ext>
              </a:extLst>
            </p:cNvPr>
            <p:cNvSpPr/>
            <p:nvPr/>
          </p:nvSpPr>
          <p:spPr>
            <a:xfrm>
              <a:off x="4183908" y="5128365"/>
              <a:ext cx="1047273" cy="1058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pic>
          <p:nvPicPr>
            <p:cNvPr id="3445" name="Picture 3444">
              <a:extLst>
                <a:ext uri="{FF2B5EF4-FFF2-40B4-BE49-F238E27FC236}">
                  <a16:creationId xmlns:a16="http://schemas.microsoft.com/office/drawing/2014/main" id="{FC13760A-C5D4-43D9-9F95-987B7222D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5620" y="5337658"/>
              <a:ext cx="603849" cy="595720"/>
            </a:xfrm>
            <a:prstGeom prst="rect">
              <a:avLst/>
            </a:prstGeom>
          </p:spPr>
        </p:pic>
      </p:grpSp>
      <p:grpSp>
        <p:nvGrpSpPr>
          <p:cNvPr id="2" name="Group 1">
            <a:extLst>
              <a:ext uri="{FF2B5EF4-FFF2-40B4-BE49-F238E27FC236}">
                <a16:creationId xmlns:a16="http://schemas.microsoft.com/office/drawing/2014/main" id="{7BC7A575-065E-47B1-B936-DD5A673AB6DE}"/>
              </a:ext>
            </a:extLst>
          </p:cNvPr>
          <p:cNvGrpSpPr/>
          <p:nvPr/>
        </p:nvGrpSpPr>
        <p:grpSpPr>
          <a:xfrm>
            <a:off x="5690037" y="1723440"/>
            <a:ext cx="967743" cy="977853"/>
            <a:chOff x="4183908" y="1991440"/>
            <a:chExt cx="1047273" cy="1058214"/>
          </a:xfrm>
        </p:grpSpPr>
        <p:sp>
          <p:nvSpPr>
            <p:cNvPr id="3441" name="Oval 3440">
              <a:extLst>
                <a:ext uri="{FF2B5EF4-FFF2-40B4-BE49-F238E27FC236}">
                  <a16:creationId xmlns:a16="http://schemas.microsoft.com/office/drawing/2014/main" id="{5862D075-C989-47E8-BDBC-8986CE61586A}"/>
                </a:ext>
              </a:extLst>
            </p:cNvPr>
            <p:cNvSpPr/>
            <p:nvPr/>
          </p:nvSpPr>
          <p:spPr>
            <a:xfrm>
              <a:off x="4183908" y="1991440"/>
              <a:ext cx="1047273" cy="10582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pic>
          <p:nvPicPr>
            <p:cNvPr id="3446" name="Picture 3445">
              <a:extLst>
                <a:ext uri="{FF2B5EF4-FFF2-40B4-BE49-F238E27FC236}">
                  <a16:creationId xmlns:a16="http://schemas.microsoft.com/office/drawing/2014/main" id="{9691AE3D-15F5-4910-ACA1-69ED2E7DB80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4347543" y="2156786"/>
              <a:ext cx="720000" cy="727522"/>
            </a:xfrm>
            <a:prstGeom prst="rect">
              <a:avLst/>
            </a:prstGeom>
          </p:spPr>
        </p:pic>
      </p:grpSp>
      <p:sp>
        <p:nvSpPr>
          <p:cNvPr id="3439" name="TextBox 3438">
            <a:extLst>
              <a:ext uri="{FF2B5EF4-FFF2-40B4-BE49-F238E27FC236}">
                <a16:creationId xmlns:a16="http://schemas.microsoft.com/office/drawing/2014/main" id="{C2C35525-40CF-4DA1-A614-37D3F2091F3D}"/>
              </a:ext>
            </a:extLst>
          </p:cNvPr>
          <p:cNvSpPr txBox="1"/>
          <p:nvPr/>
        </p:nvSpPr>
        <p:spPr>
          <a:xfrm>
            <a:off x="4050391" y="2073868"/>
            <a:ext cx="1439312" cy="276999"/>
          </a:xfrm>
          <a:prstGeom prst="rect">
            <a:avLst/>
          </a:prstGeom>
          <a:solidFill>
            <a:schemeClr val="bg1"/>
          </a:solidFill>
        </p:spPr>
        <p:txBody>
          <a:bodyPr wrap="square" lIns="0" tIns="0" rIns="0" bIns="0" rtlCol="0" anchor="ctr">
            <a:spAutoFit/>
          </a:bodyPr>
          <a:lstStyle/>
          <a:p>
            <a:pPr algn="r">
              <a:spcBef>
                <a:spcPts val="600"/>
              </a:spcBef>
              <a:spcAft>
                <a:spcPts val="600"/>
              </a:spcAft>
              <a:buClr>
                <a:schemeClr val="accent2"/>
              </a:buClr>
            </a:pPr>
            <a:r>
              <a:rPr lang="en-US" b="1">
                <a:solidFill>
                  <a:schemeClr val="accent1"/>
                </a:solidFill>
              </a:rPr>
              <a:t>Operations</a:t>
            </a:r>
            <a:endParaRPr lang="en-GB" b="1">
              <a:solidFill>
                <a:schemeClr val="accent1"/>
              </a:solidFill>
            </a:endParaRPr>
          </a:p>
        </p:txBody>
      </p:sp>
      <p:sp>
        <p:nvSpPr>
          <p:cNvPr id="3436" name="TextBox 3435">
            <a:extLst>
              <a:ext uri="{FF2B5EF4-FFF2-40B4-BE49-F238E27FC236}">
                <a16:creationId xmlns:a16="http://schemas.microsoft.com/office/drawing/2014/main" id="{F6B53777-4CCD-4685-A6CB-45E83DD06134}"/>
              </a:ext>
            </a:extLst>
          </p:cNvPr>
          <p:cNvSpPr txBox="1"/>
          <p:nvPr/>
        </p:nvSpPr>
        <p:spPr>
          <a:xfrm>
            <a:off x="4369671" y="3584909"/>
            <a:ext cx="1120032" cy="276999"/>
          </a:xfrm>
          <a:prstGeom prst="rect">
            <a:avLst/>
          </a:prstGeom>
          <a:solidFill>
            <a:schemeClr val="bg1"/>
          </a:solidFill>
        </p:spPr>
        <p:txBody>
          <a:bodyPr wrap="square" lIns="0" tIns="0" rIns="0" bIns="0" rtlCol="0" anchor="ctr">
            <a:spAutoFit/>
          </a:bodyPr>
          <a:lstStyle/>
          <a:p>
            <a:pPr algn="r">
              <a:spcBef>
                <a:spcPts val="600"/>
              </a:spcBef>
              <a:spcAft>
                <a:spcPts val="600"/>
              </a:spcAft>
              <a:buClr>
                <a:schemeClr val="accent2"/>
              </a:buClr>
            </a:pPr>
            <a:r>
              <a:rPr lang="en-US" b="1">
                <a:solidFill>
                  <a:srgbClr val="13818C"/>
                </a:solidFill>
              </a:rPr>
              <a:t>Processes</a:t>
            </a:r>
            <a:endParaRPr lang="en-GB" b="1">
              <a:solidFill>
                <a:srgbClr val="13818C"/>
              </a:solidFill>
            </a:endParaRPr>
          </a:p>
        </p:txBody>
      </p:sp>
      <p:sp>
        <p:nvSpPr>
          <p:cNvPr id="3440" name="TextBox 3439">
            <a:extLst>
              <a:ext uri="{FF2B5EF4-FFF2-40B4-BE49-F238E27FC236}">
                <a16:creationId xmlns:a16="http://schemas.microsoft.com/office/drawing/2014/main" id="{77A7166D-E3BF-43D3-B627-6FE44C6E60ED}"/>
              </a:ext>
            </a:extLst>
          </p:cNvPr>
          <p:cNvSpPr txBox="1"/>
          <p:nvPr/>
        </p:nvSpPr>
        <p:spPr>
          <a:xfrm>
            <a:off x="4768284" y="5210792"/>
            <a:ext cx="721419" cy="276999"/>
          </a:xfrm>
          <a:prstGeom prst="rect">
            <a:avLst/>
          </a:prstGeom>
          <a:solidFill>
            <a:schemeClr val="bg1"/>
          </a:solidFill>
        </p:spPr>
        <p:txBody>
          <a:bodyPr wrap="square" lIns="0" tIns="0" rIns="0" bIns="0" rtlCol="0" anchor="ctr">
            <a:spAutoFit/>
          </a:bodyPr>
          <a:lstStyle/>
          <a:p>
            <a:pPr algn="r">
              <a:spcBef>
                <a:spcPts val="600"/>
              </a:spcBef>
              <a:spcAft>
                <a:spcPts val="600"/>
              </a:spcAft>
              <a:buClr>
                <a:schemeClr val="accent2"/>
              </a:buClr>
            </a:pPr>
            <a:r>
              <a:rPr lang="en-US" b="1">
                <a:solidFill>
                  <a:schemeClr val="accent5"/>
                </a:solidFill>
              </a:rPr>
              <a:t>Tasks</a:t>
            </a:r>
            <a:endParaRPr lang="en-GB" sz="1050" b="1">
              <a:solidFill>
                <a:schemeClr val="accent5"/>
              </a:solidFill>
            </a:endParaRPr>
          </a:p>
        </p:txBody>
      </p:sp>
      <p:grpSp>
        <p:nvGrpSpPr>
          <p:cNvPr id="6" name="Group 5">
            <a:extLst>
              <a:ext uri="{FF2B5EF4-FFF2-40B4-BE49-F238E27FC236}">
                <a16:creationId xmlns:a16="http://schemas.microsoft.com/office/drawing/2014/main" id="{E2FDFFB5-E044-B0EE-2BF5-60B048FB5329}"/>
              </a:ext>
            </a:extLst>
          </p:cNvPr>
          <p:cNvGrpSpPr/>
          <p:nvPr/>
        </p:nvGrpSpPr>
        <p:grpSpPr>
          <a:xfrm>
            <a:off x="7180660" y="4393799"/>
            <a:ext cx="3893680" cy="1753414"/>
            <a:chOff x="5480242" y="4735382"/>
            <a:chExt cx="3893680" cy="1753414"/>
          </a:xfrm>
        </p:grpSpPr>
        <p:grpSp>
          <p:nvGrpSpPr>
            <p:cNvPr id="3654" name="Graphic 348">
              <a:extLst>
                <a:ext uri="{FF2B5EF4-FFF2-40B4-BE49-F238E27FC236}">
                  <a16:creationId xmlns:a16="http://schemas.microsoft.com/office/drawing/2014/main" id="{BC487213-D83C-4320-42A9-7DE56A1D1769}"/>
                </a:ext>
              </a:extLst>
            </p:cNvPr>
            <p:cNvGrpSpPr/>
            <p:nvPr/>
          </p:nvGrpSpPr>
          <p:grpSpPr>
            <a:xfrm>
              <a:off x="6976711" y="5747350"/>
              <a:ext cx="325985" cy="384225"/>
              <a:chOff x="3406755" y="4384907"/>
              <a:chExt cx="211192" cy="293615"/>
            </a:xfrm>
          </p:grpSpPr>
          <p:sp>
            <p:nvSpPr>
              <p:cNvPr id="3655" name="Freeform: Shape 3654">
                <a:extLst>
                  <a:ext uri="{FF2B5EF4-FFF2-40B4-BE49-F238E27FC236}">
                    <a16:creationId xmlns:a16="http://schemas.microsoft.com/office/drawing/2014/main" id="{39490B85-F625-D5DA-6019-864F9504ABA6}"/>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3656" name="Freeform: Shape 3655">
                <a:extLst>
                  <a:ext uri="{FF2B5EF4-FFF2-40B4-BE49-F238E27FC236}">
                    <a16:creationId xmlns:a16="http://schemas.microsoft.com/office/drawing/2014/main" id="{572598AA-ECC6-EC90-5CF9-11F80187F641}"/>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3657" name="Freeform: Shape 3656">
                <a:extLst>
                  <a:ext uri="{FF2B5EF4-FFF2-40B4-BE49-F238E27FC236}">
                    <a16:creationId xmlns:a16="http://schemas.microsoft.com/office/drawing/2014/main" id="{E08FC75F-3EF2-4EDF-3473-FEE8FA6FEE6E}"/>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3658" name="Freeform: Shape 3657">
                <a:extLst>
                  <a:ext uri="{FF2B5EF4-FFF2-40B4-BE49-F238E27FC236}">
                    <a16:creationId xmlns:a16="http://schemas.microsoft.com/office/drawing/2014/main" id="{5D543D58-5CC0-EDF1-891F-3660221E9606}"/>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3659" name="Freeform: Shape 3658">
                <a:extLst>
                  <a:ext uri="{FF2B5EF4-FFF2-40B4-BE49-F238E27FC236}">
                    <a16:creationId xmlns:a16="http://schemas.microsoft.com/office/drawing/2014/main" id="{7B4B1349-8C8B-0206-4E0A-02E3E5AEF15F}"/>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3660" name="Freeform: Shape 3659">
                <a:extLst>
                  <a:ext uri="{FF2B5EF4-FFF2-40B4-BE49-F238E27FC236}">
                    <a16:creationId xmlns:a16="http://schemas.microsoft.com/office/drawing/2014/main" id="{4D065AE1-BBFD-3260-53F0-B75319B87F3D}"/>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3661" name="Freeform: Shape 3660">
                <a:extLst>
                  <a:ext uri="{FF2B5EF4-FFF2-40B4-BE49-F238E27FC236}">
                    <a16:creationId xmlns:a16="http://schemas.microsoft.com/office/drawing/2014/main" id="{560E4392-D1DC-03E4-299B-102DD58A25E0}"/>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3662" name="Freeform: Shape 3661">
                <a:extLst>
                  <a:ext uri="{FF2B5EF4-FFF2-40B4-BE49-F238E27FC236}">
                    <a16:creationId xmlns:a16="http://schemas.microsoft.com/office/drawing/2014/main" id="{FED9336E-F830-566E-580F-40E77D549A06}"/>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3663" name="Freeform: Shape 3662">
                <a:extLst>
                  <a:ext uri="{FF2B5EF4-FFF2-40B4-BE49-F238E27FC236}">
                    <a16:creationId xmlns:a16="http://schemas.microsoft.com/office/drawing/2014/main" id="{2FC01728-ECB3-2044-6020-3D033AD4BA25}"/>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3664" name="Freeform: Shape 3663">
                <a:extLst>
                  <a:ext uri="{FF2B5EF4-FFF2-40B4-BE49-F238E27FC236}">
                    <a16:creationId xmlns:a16="http://schemas.microsoft.com/office/drawing/2014/main" id="{F3C5D7E7-12B1-C6A2-0286-56B4CE965216}"/>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3665" name="Freeform: Shape 3664">
                <a:extLst>
                  <a:ext uri="{FF2B5EF4-FFF2-40B4-BE49-F238E27FC236}">
                    <a16:creationId xmlns:a16="http://schemas.microsoft.com/office/drawing/2014/main" id="{4305C08F-90C3-B0D2-015E-17948271CAC7}"/>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3666" name="Freeform: Shape 3665">
                <a:extLst>
                  <a:ext uri="{FF2B5EF4-FFF2-40B4-BE49-F238E27FC236}">
                    <a16:creationId xmlns:a16="http://schemas.microsoft.com/office/drawing/2014/main" id="{F22F50AF-6704-D9C9-AC5D-F67E7DAE540D}"/>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3667" name="Freeform: Shape 3666">
                <a:extLst>
                  <a:ext uri="{FF2B5EF4-FFF2-40B4-BE49-F238E27FC236}">
                    <a16:creationId xmlns:a16="http://schemas.microsoft.com/office/drawing/2014/main" id="{42C49397-672B-0639-0676-0986E674F86E}"/>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3668" name="Freeform: Shape 3667">
                <a:extLst>
                  <a:ext uri="{FF2B5EF4-FFF2-40B4-BE49-F238E27FC236}">
                    <a16:creationId xmlns:a16="http://schemas.microsoft.com/office/drawing/2014/main" id="{4D32E15A-297D-C686-6CF6-65C3C7FC9849}"/>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3669" name="Freeform: Shape 3668">
                <a:extLst>
                  <a:ext uri="{FF2B5EF4-FFF2-40B4-BE49-F238E27FC236}">
                    <a16:creationId xmlns:a16="http://schemas.microsoft.com/office/drawing/2014/main" id="{793E5A17-9B3A-9181-A284-DA64110A4C3A}"/>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3670" name="Freeform: Shape 3669">
                <a:extLst>
                  <a:ext uri="{FF2B5EF4-FFF2-40B4-BE49-F238E27FC236}">
                    <a16:creationId xmlns:a16="http://schemas.microsoft.com/office/drawing/2014/main" id="{D6BDF6E3-F9DD-2BA2-FF95-1C6154B09F05}"/>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3671" name="Freeform: Shape 3670">
                <a:extLst>
                  <a:ext uri="{FF2B5EF4-FFF2-40B4-BE49-F238E27FC236}">
                    <a16:creationId xmlns:a16="http://schemas.microsoft.com/office/drawing/2014/main" id="{83E03AED-3723-38BD-46C4-8029EA3A58E0}"/>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3672" name="Freeform: Shape 3671">
                <a:extLst>
                  <a:ext uri="{FF2B5EF4-FFF2-40B4-BE49-F238E27FC236}">
                    <a16:creationId xmlns:a16="http://schemas.microsoft.com/office/drawing/2014/main" id="{58079839-85F0-C1AE-9C8B-48CDE8A38F12}"/>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3673" name="Freeform: Shape 3672">
                <a:extLst>
                  <a:ext uri="{FF2B5EF4-FFF2-40B4-BE49-F238E27FC236}">
                    <a16:creationId xmlns:a16="http://schemas.microsoft.com/office/drawing/2014/main" id="{7BFD1FAE-E8A6-A30B-12CC-32AC2FCCE9D4}"/>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3674" name="Freeform: Shape 3673">
                <a:extLst>
                  <a:ext uri="{FF2B5EF4-FFF2-40B4-BE49-F238E27FC236}">
                    <a16:creationId xmlns:a16="http://schemas.microsoft.com/office/drawing/2014/main" id="{E7550C75-5C14-9DB1-9CC5-D611D737CD50}"/>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3692" name="Graphic 11">
              <a:extLst>
                <a:ext uri="{FF2B5EF4-FFF2-40B4-BE49-F238E27FC236}">
                  <a16:creationId xmlns:a16="http://schemas.microsoft.com/office/drawing/2014/main" id="{08C32089-9D7F-6086-1561-309F248DF26A}"/>
                </a:ext>
              </a:extLst>
            </p:cNvPr>
            <p:cNvGrpSpPr/>
            <p:nvPr/>
          </p:nvGrpSpPr>
          <p:grpSpPr>
            <a:xfrm>
              <a:off x="7402191" y="5081227"/>
              <a:ext cx="402363" cy="375980"/>
              <a:chOff x="987588" y="3977640"/>
              <a:chExt cx="2077501" cy="1798512"/>
            </a:xfrm>
          </p:grpSpPr>
          <p:sp>
            <p:nvSpPr>
              <p:cNvPr id="3693" name="Freeform 14">
                <a:extLst>
                  <a:ext uri="{FF2B5EF4-FFF2-40B4-BE49-F238E27FC236}">
                    <a16:creationId xmlns:a16="http://schemas.microsoft.com/office/drawing/2014/main" id="{7F7DE4EF-F4C7-9618-5F6C-C8A0B0CFC83D}"/>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3694" name="Freeform 15">
                <a:extLst>
                  <a:ext uri="{FF2B5EF4-FFF2-40B4-BE49-F238E27FC236}">
                    <a16:creationId xmlns:a16="http://schemas.microsoft.com/office/drawing/2014/main" id="{AFAA0CC5-09CD-C02D-8727-A7F7C4ECB1D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3695" name="Freeform 16">
                <a:extLst>
                  <a:ext uri="{FF2B5EF4-FFF2-40B4-BE49-F238E27FC236}">
                    <a16:creationId xmlns:a16="http://schemas.microsoft.com/office/drawing/2014/main" id="{1455BCA6-CBD1-5901-AF0C-F14CD893BA4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330" name="Graphic 348">
              <a:extLst>
                <a:ext uri="{FF2B5EF4-FFF2-40B4-BE49-F238E27FC236}">
                  <a16:creationId xmlns:a16="http://schemas.microsoft.com/office/drawing/2014/main" id="{8E9F3A7E-7618-8F8F-C549-8EF54802AEDF}"/>
                </a:ext>
              </a:extLst>
            </p:cNvPr>
            <p:cNvGrpSpPr/>
            <p:nvPr/>
          </p:nvGrpSpPr>
          <p:grpSpPr>
            <a:xfrm>
              <a:off x="7978814" y="5468924"/>
              <a:ext cx="378290" cy="454847"/>
              <a:chOff x="1711731" y="3960748"/>
              <a:chExt cx="185821" cy="228605"/>
            </a:xfrm>
          </p:grpSpPr>
          <p:grpSp>
            <p:nvGrpSpPr>
              <p:cNvPr id="497" name="Graphic 348">
                <a:extLst>
                  <a:ext uri="{FF2B5EF4-FFF2-40B4-BE49-F238E27FC236}">
                    <a16:creationId xmlns:a16="http://schemas.microsoft.com/office/drawing/2014/main" id="{86CDC44A-588D-4635-9E64-A6A2854F46B4}"/>
                  </a:ext>
                </a:extLst>
              </p:cNvPr>
              <p:cNvGrpSpPr/>
              <p:nvPr/>
            </p:nvGrpSpPr>
            <p:grpSpPr>
              <a:xfrm>
                <a:off x="1751592" y="4018628"/>
                <a:ext cx="104922" cy="31726"/>
                <a:chOff x="1751592" y="4018628"/>
                <a:chExt cx="104922" cy="31726"/>
              </a:xfrm>
              <a:solidFill>
                <a:srgbClr val="FCBC86"/>
              </a:solidFill>
            </p:grpSpPr>
            <p:sp>
              <p:nvSpPr>
                <p:cNvPr id="505" name="Freeform: Shape 504">
                  <a:extLst>
                    <a:ext uri="{FF2B5EF4-FFF2-40B4-BE49-F238E27FC236}">
                      <a16:creationId xmlns:a16="http://schemas.microsoft.com/office/drawing/2014/main" id="{A790DE8C-EDC0-2728-2930-9801A89FE04D}"/>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506" name="Freeform: Shape 505">
                  <a:extLst>
                    <a:ext uri="{FF2B5EF4-FFF2-40B4-BE49-F238E27FC236}">
                      <a16:creationId xmlns:a16="http://schemas.microsoft.com/office/drawing/2014/main" id="{D41F0903-2460-561B-696C-A86B1B75481F}"/>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498" name="Freeform: Shape 497">
                <a:extLst>
                  <a:ext uri="{FF2B5EF4-FFF2-40B4-BE49-F238E27FC236}">
                    <a16:creationId xmlns:a16="http://schemas.microsoft.com/office/drawing/2014/main" id="{2FF418F5-9591-8946-DEBF-6B88B3C1C019}"/>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chemeClr val="accent4"/>
              </a:solidFill>
              <a:ln w="6847" cap="flat">
                <a:noFill/>
                <a:prstDash val="solid"/>
                <a:miter/>
              </a:ln>
            </p:spPr>
            <p:txBody>
              <a:bodyPr rtlCol="0" anchor="ctr"/>
              <a:lstStyle/>
              <a:p>
                <a:endParaRPr lang="en-GB" sz="1400"/>
              </a:p>
            </p:txBody>
          </p:sp>
          <p:sp>
            <p:nvSpPr>
              <p:cNvPr id="499" name="Freeform: Shape 498">
                <a:extLst>
                  <a:ext uri="{FF2B5EF4-FFF2-40B4-BE49-F238E27FC236}">
                    <a16:creationId xmlns:a16="http://schemas.microsoft.com/office/drawing/2014/main" id="{06B2C046-A3AB-AC25-0168-38B679FE5C13}"/>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500" name="Freeform: Shape 499">
                <a:extLst>
                  <a:ext uri="{FF2B5EF4-FFF2-40B4-BE49-F238E27FC236}">
                    <a16:creationId xmlns:a16="http://schemas.microsoft.com/office/drawing/2014/main" id="{EE4BD8D1-6E3B-BC51-47B8-E577CC03092E}"/>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501" name="Freeform: Shape 500">
                <a:extLst>
                  <a:ext uri="{FF2B5EF4-FFF2-40B4-BE49-F238E27FC236}">
                    <a16:creationId xmlns:a16="http://schemas.microsoft.com/office/drawing/2014/main" id="{21873269-3C54-137B-9A6E-4A287E54803A}"/>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502" name="Freeform: Shape 501">
                <a:extLst>
                  <a:ext uri="{FF2B5EF4-FFF2-40B4-BE49-F238E27FC236}">
                    <a16:creationId xmlns:a16="http://schemas.microsoft.com/office/drawing/2014/main" id="{A7C65FBD-F82E-40E1-B83F-3820C919A950}"/>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503" name="Freeform: Shape 502">
                <a:extLst>
                  <a:ext uri="{FF2B5EF4-FFF2-40B4-BE49-F238E27FC236}">
                    <a16:creationId xmlns:a16="http://schemas.microsoft.com/office/drawing/2014/main" id="{5FDF76D8-764B-14B3-2197-366288D70AF8}"/>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504" name="Freeform: Shape 503">
                <a:extLst>
                  <a:ext uri="{FF2B5EF4-FFF2-40B4-BE49-F238E27FC236}">
                    <a16:creationId xmlns:a16="http://schemas.microsoft.com/office/drawing/2014/main" id="{7768DF1E-A33D-49FF-8281-8D7BDFFDE75A}"/>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grpSp>
          <p:nvGrpSpPr>
            <p:cNvPr id="341" name="Graphic 11">
              <a:extLst>
                <a:ext uri="{FF2B5EF4-FFF2-40B4-BE49-F238E27FC236}">
                  <a16:creationId xmlns:a16="http://schemas.microsoft.com/office/drawing/2014/main" id="{29B6BCDB-4345-9B5B-BF8A-B56E59E60E24}"/>
                </a:ext>
              </a:extLst>
            </p:cNvPr>
            <p:cNvGrpSpPr/>
            <p:nvPr/>
          </p:nvGrpSpPr>
          <p:grpSpPr>
            <a:xfrm>
              <a:off x="8988925" y="5514459"/>
              <a:ext cx="384997" cy="333295"/>
              <a:chOff x="987588" y="3977640"/>
              <a:chExt cx="2077501" cy="1798512"/>
            </a:xfrm>
          </p:grpSpPr>
          <p:sp>
            <p:nvSpPr>
              <p:cNvPr id="494" name="Freeform 14">
                <a:extLst>
                  <a:ext uri="{FF2B5EF4-FFF2-40B4-BE49-F238E27FC236}">
                    <a16:creationId xmlns:a16="http://schemas.microsoft.com/office/drawing/2014/main" id="{E7559946-67DD-3BED-3978-F68DDA932CBF}"/>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sz="1400"/>
              </a:p>
            </p:txBody>
          </p:sp>
          <p:sp>
            <p:nvSpPr>
              <p:cNvPr id="495" name="Freeform 15">
                <a:extLst>
                  <a:ext uri="{FF2B5EF4-FFF2-40B4-BE49-F238E27FC236}">
                    <a16:creationId xmlns:a16="http://schemas.microsoft.com/office/drawing/2014/main" id="{FE7EF6A8-3103-A8A9-F4CB-CE5300E89ADC}"/>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96" name="Freeform 16">
                <a:extLst>
                  <a:ext uri="{FF2B5EF4-FFF2-40B4-BE49-F238E27FC236}">
                    <a16:creationId xmlns:a16="http://schemas.microsoft.com/office/drawing/2014/main" id="{884C3FCD-9182-C2DB-2D52-AEC7E96FC030}"/>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3" name="Graphic 11">
              <a:extLst>
                <a:ext uri="{FF2B5EF4-FFF2-40B4-BE49-F238E27FC236}">
                  <a16:creationId xmlns:a16="http://schemas.microsoft.com/office/drawing/2014/main" id="{0640B923-7C0C-6FE0-0A05-494AE35BF8AF}"/>
                </a:ext>
              </a:extLst>
            </p:cNvPr>
            <p:cNvGrpSpPr/>
            <p:nvPr/>
          </p:nvGrpSpPr>
          <p:grpSpPr>
            <a:xfrm>
              <a:off x="8394450" y="5707922"/>
              <a:ext cx="384997" cy="333295"/>
              <a:chOff x="987588" y="3977640"/>
              <a:chExt cx="2077501" cy="1798512"/>
            </a:xfrm>
          </p:grpSpPr>
          <p:sp>
            <p:nvSpPr>
              <p:cNvPr id="488" name="Freeform 23">
                <a:extLst>
                  <a:ext uri="{FF2B5EF4-FFF2-40B4-BE49-F238E27FC236}">
                    <a16:creationId xmlns:a16="http://schemas.microsoft.com/office/drawing/2014/main" id="{C6064952-7412-CDB6-E6B3-5C99CAAA087A}"/>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3"/>
              </a:solidFill>
              <a:ln w="17529" cap="flat">
                <a:noFill/>
                <a:prstDash val="solid"/>
                <a:miter/>
              </a:ln>
            </p:spPr>
            <p:txBody>
              <a:bodyPr rtlCol="0" anchor="ctr"/>
              <a:lstStyle/>
              <a:p>
                <a:endParaRPr lang="en-US" sz="1400"/>
              </a:p>
            </p:txBody>
          </p:sp>
          <p:sp>
            <p:nvSpPr>
              <p:cNvPr id="489" name="Freeform 24">
                <a:extLst>
                  <a:ext uri="{FF2B5EF4-FFF2-40B4-BE49-F238E27FC236}">
                    <a16:creationId xmlns:a16="http://schemas.microsoft.com/office/drawing/2014/main" id="{58A0636C-EA71-B591-0CCB-2D480DDAD9F4}"/>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90" name="Freeform 25">
                <a:extLst>
                  <a:ext uri="{FF2B5EF4-FFF2-40B4-BE49-F238E27FC236}">
                    <a16:creationId xmlns:a16="http://schemas.microsoft.com/office/drawing/2014/main" id="{EC9353AB-93C2-22C9-5484-641B596584D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4" name="Graphic 11">
              <a:extLst>
                <a:ext uri="{FF2B5EF4-FFF2-40B4-BE49-F238E27FC236}">
                  <a16:creationId xmlns:a16="http://schemas.microsoft.com/office/drawing/2014/main" id="{D3B69737-E5FE-BAAD-0B3A-2F1F24BECDE4}"/>
                </a:ext>
              </a:extLst>
            </p:cNvPr>
            <p:cNvGrpSpPr/>
            <p:nvPr/>
          </p:nvGrpSpPr>
          <p:grpSpPr>
            <a:xfrm>
              <a:off x="6391866" y="4975231"/>
              <a:ext cx="384997" cy="333295"/>
              <a:chOff x="987588" y="3977640"/>
              <a:chExt cx="2077501" cy="1798512"/>
            </a:xfrm>
          </p:grpSpPr>
          <p:sp>
            <p:nvSpPr>
              <p:cNvPr id="485" name="Freeform 31">
                <a:extLst>
                  <a:ext uri="{FF2B5EF4-FFF2-40B4-BE49-F238E27FC236}">
                    <a16:creationId xmlns:a16="http://schemas.microsoft.com/office/drawing/2014/main" id="{1E984D33-5DA3-0702-2782-F2675B598B3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2"/>
              </a:solidFill>
              <a:ln w="17529" cap="flat">
                <a:noFill/>
                <a:prstDash val="solid"/>
                <a:miter/>
              </a:ln>
            </p:spPr>
            <p:txBody>
              <a:bodyPr rtlCol="0" anchor="ctr"/>
              <a:lstStyle/>
              <a:p>
                <a:endParaRPr lang="en-US" sz="1400"/>
              </a:p>
            </p:txBody>
          </p:sp>
          <p:sp>
            <p:nvSpPr>
              <p:cNvPr id="486" name="Freeform 32">
                <a:extLst>
                  <a:ext uri="{FF2B5EF4-FFF2-40B4-BE49-F238E27FC236}">
                    <a16:creationId xmlns:a16="http://schemas.microsoft.com/office/drawing/2014/main" id="{4DEA9D78-EA6D-58BB-315F-907A1AFB911E}"/>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87" name="Freeform 33">
                <a:extLst>
                  <a:ext uri="{FF2B5EF4-FFF2-40B4-BE49-F238E27FC236}">
                    <a16:creationId xmlns:a16="http://schemas.microsoft.com/office/drawing/2014/main" id="{52C13706-EE19-8A67-34D0-7E73B350A69B}"/>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5" name="Graphic 11">
              <a:extLst>
                <a:ext uri="{FF2B5EF4-FFF2-40B4-BE49-F238E27FC236}">
                  <a16:creationId xmlns:a16="http://schemas.microsoft.com/office/drawing/2014/main" id="{E4DD1517-E483-BF04-E993-69EDA439D760}"/>
                </a:ext>
              </a:extLst>
            </p:cNvPr>
            <p:cNvGrpSpPr/>
            <p:nvPr/>
          </p:nvGrpSpPr>
          <p:grpSpPr>
            <a:xfrm>
              <a:off x="6754817" y="5354742"/>
              <a:ext cx="384997" cy="333295"/>
              <a:chOff x="987588" y="3977640"/>
              <a:chExt cx="2077501" cy="1798512"/>
            </a:xfrm>
          </p:grpSpPr>
          <p:sp>
            <p:nvSpPr>
              <p:cNvPr id="482" name="Freeform 36">
                <a:extLst>
                  <a:ext uri="{FF2B5EF4-FFF2-40B4-BE49-F238E27FC236}">
                    <a16:creationId xmlns:a16="http://schemas.microsoft.com/office/drawing/2014/main" id="{BC97C5A3-B619-3D15-155E-3AB29CDA3D9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5"/>
              </a:solidFill>
              <a:ln w="17529" cap="flat">
                <a:noFill/>
                <a:prstDash val="solid"/>
                <a:miter/>
              </a:ln>
            </p:spPr>
            <p:txBody>
              <a:bodyPr rtlCol="0" anchor="ctr"/>
              <a:lstStyle/>
              <a:p>
                <a:endParaRPr lang="en-US" sz="1400"/>
              </a:p>
            </p:txBody>
          </p:sp>
          <p:sp>
            <p:nvSpPr>
              <p:cNvPr id="483" name="Freeform 37">
                <a:extLst>
                  <a:ext uri="{FF2B5EF4-FFF2-40B4-BE49-F238E27FC236}">
                    <a16:creationId xmlns:a16="http://schemas.microsoft.com/office/drawing/2014/main" id="{4F6831E5-D1E0-DA17-2352-4741A76CF50D}"/>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84" name="Freeform 38">
                <a:extLst>
                  <a:ext uri="{FF2B5EF4-FFF2-40B4-BE49-F238E27FC236}">
                    <a16:creationId xmlns:a16="http://schemas.microsoft.com/office/drawing/2014/main" id="{DF36BEA3-6D8A-6B1D-1223-C467708EE9D4}"/>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6" name="Graphic 11">
              <a:extLst>
                <a:ext uri="{FF2B5EF4-FFF2-40B4-BE49-F238E27FC236}">
                  <a16:creationId xmlns:a16="http://schemas.microsoft.com/office/drawing/2014/main" id="{EA306625-E12F-A0E1-B35D-3A3F0480A608}"/>
                </a:ext>
              </a:extLst>
            </p:cNvPr>
            <p:cNvGrpSpPr/>
            <p:nvPr/>
          </p:nvGrpSpPr>
          <p:grpSpPr>
            <a:xfrm>
              <a:off x="6427600" y="6010699"/>
              <a:ext cx="384997" cy="333295"/>
              <a:chOff x="987588" y="3977640"/>
              <a:chExt cx="2077501" cy="1798512"/>
            </a:xfrm>
          </p:grpSpPr>
          <p:sp>
            <p:nvSpPr>
              <p:cNvPr id="479" name="Freeform 40">
                <a:extLst>
                  <a:ext uri="{FF2B5EF4-FFF2-40B4-BE49-F238E27FC236}">
                    <a16:creationId xmlns:a16="http://schemas.microsoft.com/office/drawing/2014/main" id="{CEDEDDBB-CC51-37BA-E7CA-30203FCCB3E3}"/>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sz="1400"/>
              </a:p>
            </p:txBody>
          </p:sp>
          <p:sp>
            <p:nvSpPr>
              <p:cNvPr id="480" name="Freeform 41">
                <a:extLst>
                  <a:ext uri="{FF2B5EF4-FFF2-40B4-BE49-F238E27FC236}">
                    <a16:creationId xmlns:a16="http://schemas.microsoft.com/office/drawing/2014/main" id="{E334FC5D-1927-F6CF-7CE0-45DA2F7D20AF}"/>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81" name="Freeform 42">
                <a:extLst>
                  <a:ext uri="{FF2B5EF4-FFF2-40B4-BE49-F238E27FC236}">
                    <a16:creationId xmlns:a16="http://schemas.microsoft.com/office/drawing/2014/main" id="{AAA3032F-331A-17FA-2AF0-0CA2B4FD6757}"/>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7" name="Graphic 11">
              <a:extLst>
                <a:ext uri="{FF2B5EF4-FFF2-40B4-BE49-F238E27FC236}">
                  <a16:creationId xmlns:a16="http://schemas.microsoft.com/office/drawing/2014/main" id="{FC7F05A9-5707-8E8D-8E85-E5B97C3EAC35}"/>
                </a:ext>
              </a:extLst>
            </p:cNvPr>
            <p:cNvGrpSpPr/>
            <p:nvPr/>
          </p:nvGrpSpPr>
          <p:grpSpPr>
            <a:xfrm>
              <a:off x="7316449" y="5585701"/>
              <a:ext cx="384997" cy="333295"/>
              <a:chOff x="987588" y="3977640"/>
              <a:chExt cx="2077501" cy="1798512"/>
            </a:xfrm>
          </p:grpSpPr>
          <p:sp>
            <p:nvSpPr>
              <p:cNvPr id="476" name="Freeform 44">
                <a:extLst>
                  <a:ext uri="{FF2B5EF4-FFF2-40B4-BE49-F238E27FC236}">
                    <a16:creationId xmlns:a16="http://schemas.microsoft.com/office/drawing/2014/main" id="{22C13E10-2771-1B9F-D3DB-9333A09154C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1"/>
              </a:solidFill>
              <a:ln w="17529" cap="flat">
                <a:noFill/>
                <a:prstDash val="solid"/>
                <a:miter/>
              </a:ln>
            </p:spPr>
            <p:txBody>
              <a:bodyPr rtlCol="0" anchor="ctr"/>
              <a:lstStyle/>
              <a:p>
                <a:endParaRPr lang="en-US" sz="1400"/>
              </a:p>
            </p:txBody>
          </p:sp>
          <p:sp>
            <p:nvSpPr>
              <p:cNvPr id="477" name="Freeform 45">
                <a:extLst>
                  <a:ext uri="{FF2B5EF4-FFF2-40B4-BE49-F238E27FC236}">
                    <a16:creationId xmlns:a16="http://schemas.microsoft.com/office/drawing/2014/main" id="{A8F1251E-15EF-940D-6A8F-F5B9E08B504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78" name="Freeform 46">
                <a:extLst>
                  <a:ext uri="{FF2B5EF4-FFF2-40B4-BE49-F238E27FC236}">
                    <a16:creationId xmlns:a16="http://schemas.microsoft.com/office/drawing/2014/main" id="{7F8FF826-40A9-52B5-BB01-7697515CF5E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48" name="Graphic 11">
              <a:extLst>
                <a:ext uri="{FF2B5EF4-FFF2-40B4-BE49-F238E27FC236}">
                  <a16:creationId xmlns:a16="http://schemas.microsoft.com/office/drawing/2014/main" id="{09ADA2B6-3774-7868-18C1-F7A44E798469}"/>
                </a:ext>
              </a:extLst>
            </p:cNvPr>
            <p:cNvGrpSpPr/>
            <p:nvPr/>
          </p:nvGrpSpPr>
          <p:grpSpPr>
            <a:xfrm>
              <a:off x="5710119" y="5541291"/>
              <a:ext cx="384997" cy="333295"/>
              <a:chOff x="987588" y="3977640"/>
              <a:chExt cx="2077501" cy="1798512"/>
            </a:xfrm>
          </p:grpSpPr>
          <p:sp>
            <p:nvSpPr>
              <p:cNvPr id="473" name="Freeform 52">
                <a:extLst>
                  <a:ext uri="{FF2B5EF4-FFF2-40B4-BE49-F238E27FC236}">
                    <a16:creationId xmlns:a16="http://schemas.microsoft.com/office/drawing/2014/main" id="{D50299B8-CF7B-D298-FD00-E4D848D88931}"/>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rgbClr val="D01678"/>
              </a:solidFill>
              <a:ln w="17529" cap="flat">
                <a:noFill/>
                <a:prstDash val="solid"/>
                <a:miter/>
              </a:ln>
            </p:spPr>
            <p:txBody>
              <a:bodyPr rtlCol="0" anchor="ctr"/>
              <a:lstStyle/>
              <a:p>
                <a:endParaRPr lang="en-US" sz="1400"/>
              </a:p>
            </p:txBody>
          </p:sp>
          <p:sp>
            <p:nvSpPr>
              <p:cNvPr id="474" name="Freeform 53">
                <a:extLst>
                  <a:ext uri="{FF2B5EF4-FFF2-40B4-BE49-F238E27FC236}">
                    <a16:creationId xmlns:a16="http://schemas.microsoft.com/office/drawing/2014/main" id="{FCBCF20B-C0C4-1BFF-196E-C7DD7D778E10}"/>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75" name="Freeform 54">
                <a:extLst>
                  <a:ext uri="{FF2B5EF4-FFF2-40B4-BE49-F238E27FC236}">
                    <a16:creationId xmlns:a16="http://schemas.microsoft.com/office/drawing/2014/main" id="{FB0D09C4-9744-BE77-7214-7D9800CFE8E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462" name="Graphic 348">
              <a:extLst>
                <a:ext uri="{FF2B5EF4-FFF2-40B4-BE49-F238E27FC236}">
                  <a16:creationId xmlns:a16="http://schemas.microsoft.com/office/drawing/2014/main" id="{C966B442-F605-233C-14AB-2DAD77AAD7AE}"/>
                </a:ext>
              </a:extLst>
            </p:cNvPr>
            <p:cNvGrpSpPr/>
            <p:nvPr/>
          </p:nvGrpSpPr>
          <p:grpSpPr>
            <a:xfrm>
              <a:off x="6274317" y="5489971"/>
              <a:ext cx="378290" cy="454847"/>
              <a:chOff x="1711731" y="3960748"/>
              <a:chExt cx="185821" cy="228605"/>
            </a:xfrm>
          </p:grpSpPr>
          <p:grpSp>
            <p:nvGrpSpPr>
              <p:cNvPr id="463" name="Graphic 348">
                <a:extLst>
                  <a:ext uri="{FF2B5EF4-FFF2-40B4-BE49-F238E27FC236}">
                    <a16:creationId xmlns:a16="http://schemas.microsoft.com/office/drawing/2014/main" id="{87B0EE39-CA27-5560-C22E-85240A69CCE7}"/>
                  </a:ext>
                </a:extLst>
              </p:cNvPr>
              <p:cNvGrpSpPr/>
              <p:nvPr/>
            </p:nvGrpSpPr>
            <p:grpSpPr>
              <a:xfrm>
                <a:off x="1751592" y="4018628"/>
                <a:ext cx="104922" cy="31726"/>
                <a:chOff x="1751592" y="4018628"/>
                <a:chExt cx="104922" cy="31726"/>
              </a:xfrm>
              <a:solidFill>
                <a:srgbClr val="FCBC86"/>
              </a:solidFill>
            </p:grpSpPr>
            <p:sp>
              <p:nvSpPr>
                <p:cNvPr id="471" name="Freeform: Shape 470">
                  <a:extLst>
                    <a:ext uri="{FF2B5EF4-FFF2-40B4-BE49-F238E27FC236}">
                      <a16:creationId xmlns:a16="http://schemas.microsoft.com/office/drawing/2014/main" id="{67EDC9EE-F846-05C1-3313-B642CC6B1BE2}"/>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472" name="Freeform: Shape 471">
                  <a:extLst>
                    <a:ext uri="{FF2B5EF4-FFF2-40B4-BE49-F238E27FC236}">
                      <a16:creationId xmlns:a16="http://schemas.microsoft.com/office/drawing/2014/main" id="{88EA276C-0771-9061-CE90-8B8A3955071B}"/>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464" name="Freeform: Shape 463">
                <a:extLst>
                  <a:ext uri="{FF2B5EF4-FFF2-40B4-BE49-F238E27FC236}">
                    <a16:creationId xmlns:a16="http://schemas.microsoft.com/office/drawing/2014/main" id="{20F47503-7155-E21C-FC6A-249954E94B1F}"/>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rgbClr val="00ABE6"/>
              </a:solidFill>
              <a:ln w="6847" cap="flat">
                <a:noFill/>
                <a:prstDash val="solid"/>
                <a:miter/>
              </a:ln>
            </p:spPr>
            <p:txBody>
              <a:bodyPr rtlCol="0" anchor="ctr"/>
              <a:lstStyle/>
              <a:p>
                <a:endParaRPr lang="en-GB" sz="1400"/>
              </a:p>
            </p:txBody>
          </p:sp>
          <p:sp>
            <p:nvSpPr>
              <p:cNvPr id="465" name="Freeform: Shape 464">
                <a:extLst>
                  <a:ext uri="{FF2B5EF4-FFF2-40B4-BE49-F238E27FC236}">
                    <a16:creationId xmlns:a16="http://schemas.microsoft.com/office/drawing/2014/main" id="{5AB225DC-8E19-EF84-9992-6E5660B3CCC1}"/>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466" name="Freeform: Shape 465">
                <a:extLst>
                  <a:ext uri="{FF2B5EF4-FFF2-40B4-BE49-F238E27FC236}">
                    <a16:creationId xmlns:a16="http://schemas.microsoft.com/office/drawing/2014/main" id="{6B20DF44-373F-3597-9877-72962379AE27}"/>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467" name="Freeform: Shape 466">
                <a:extLst>
                  <a:ext uri="{FF2B5EF4-FFF2-40B4-BE49-F238E27FC236}">
                    <a16:creationId xmlns:a16="http://schemas.microsoft.com/office/drawing/2014/main" id="{657F68C7-E035-3A90-8E4B-3A9F344C107C}"/>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468" name="Freeform: Shape 467">
                <a:extLst>
                  <a:ext uri="{FF2B5EF4-FFF2-40B4-BE49-F238E27FC236}">
                    <a16:creationId xmlns:a16="http://schemas.microsoft.com/office/drawing/2014/main" id="{941F49AD-5356-508D-88AD-319CC8C9C4BC}"/>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469" name="Freeform: Shape 468">
                <a:extLst>
                  <a:ext uri="{FF2B5EF4-FFF2-40B4-BE49-F238E27FC236}">
                    <a16:creationId xmlns:a16="http://schemas.microsoft.com/office/drawing/2014/main" id="{9BB1F1CA-15D5-43C6-BCBC-BB27C046FE43}"/>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470" name="Freeform: Shape 469">
                <a:extLst>
                  <a:ext uri="{FF2B5EF4-FFF2-40B4-BE49-F238E27FC236}">
                    <a16:creationId xmlns:a16="http://schemas.microsoft.com/office/drawing/2014/main" id="{F8BA3E64-195A-3553-8E26-E3B04FED50EF}"/>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grpSp>
          <p:nvGrpSpPr>
            <p:cNvPr id="352" name="Group 351">
              <a:extLst>
                <a:ext uri="{FF2B5EF4-FFF2-40B4-BE49-F238E27FC236}">
                  <a16:creationId xmlns:a16="http://schemas.microsoft.com/office/drawing/2014/main" id="{E11EEC49-4608-9F42-6261-FC27350F1AE9}"/>
                </a:ext>
              </a:extLst>
            </p:cNvPr>
            <p:cNvGrpSpPr/>
            <p:nvPr/>
          </p:nvGrpSpPr>
          <p:grpSpPr>
            <a:xfrm>
              <a:off x="5808811" y="4891874"/>
              <a:ext cx="339552" cy="454846"/>
              <a:chOff x="6866339" y="3920020"/>
              <a:chExt cx="511674" cy="685411"/>
            </a:xfrm>
          </p:grpSpPr>
          <p:sp>
            <p:nvSpPr>
              <p:cNvPr id="444" name="Freeform: Shape 443">
                <a:extLst>
                  <a:ext uri="{FF2B5EF4-FFF2-40B4-BE49-F238E27FC236}">
                    <a16:creationId xmlns:a16="http://schemas.microsoft.com/office/drawing/2014/main" id="{2D425073-578C-A734-329E-4B2304FEB2C4}"/>
                  </a:ext>
                </a:extLst>
              </p:cNvPr>
              <p:cNvSpPr/>
              <p:nvPr/>
            </p:nvSpPr>
            <p:spPr>
              <a:xfrm>
                <a:off x="6962988" y="3991685"/>
                <a:ext cx="322165" cy="490627"/>
              </a:xfrm>
              <a:custGeom>
                <a:avLst/>
                <a:gdLst>
                  <a:gd name="connsiteX0" fmla="*/ 67197 w 116567"/>
                  <a:gd name="connsiteY0" fmla="*/ 183848 h 183847"/>
                  <a:gd name="connsiteX1" fmla="*/ 49370 w 116567"/>
                  <a:gd name="connsiteY1" fmla="*/ 183848 h 183847"/>
                  <a:gd name="connsiteX2" fmla="*/ 0 w 116567"/>
                  <a:gd name="connsiteY2" fmla="*/ 134271 h 183847"/>
                  <a:gd name="connsiteX3" fmla="*/ 0 w 116567"/>
                  <a:gd name="connsiteY3" fmla="*/ 39937 h 183847"/>
                  <a:gd name="connsiteX4" fmla="*/ 58284 w 116567"/>
                  <a:gd name="connsiteY4" fmla="*/ 0 h 183847"/>
                  <a:gd name="connsiteX5" fmla="*/ 116567 w 116567"/>
                  <a:gd name="connsiteY5" fmla="*/ 39937 h 183847"/>
                  <a:gd name="connsiteX6" fmla="*/ 116567 w 116567"/>
                  <a:gd name="connsiteY6" fmla="*/ 134271 h 183847"/>
                  <a:gd name="connsiteX7" fmla="*/ 67197 w 116567"/>
                  <a:gd name="connsiteY7" fmla="*/ 183848 h 18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 h="183847">
                    <a:moveTo>
                      <a:pt x="67197" y="183848"/>
                    </a:moveTo>
                    <a:lnTo>
                      <a:pt x="49370" y="183848"/>
                    </a:lnTo>
                    <a:cubicBezTo>
                      <a:pt x="21942" y="183848"/>
                      <a:pt x="0" y="161814"/>
                      <a:pt x="0" y="134271"/>
                    </a:cubicBezTo>
                    <a:lnTo>
                      <a:pt x="0" y="39937"/>
                    </a:lnTo>
                    <a:lnTo>
                      <a:pt x="58284" y="0"/>
                    </a:lnTo>
                    <a:lnTo>
                      <a:pt x="116567" y="39937"/>
                    </a:lnTo>
                    <a:lnTo>
                      <a:pt x="116567" y="134271"/>
                    </a:lnTo>
                    <a:cubicBezTo>
                      <a:pt x="116567" y="161125"/>
                      <a:pt x="94625" y="183848"/>
                      <a:pt x="67197" y="183848"/>
                    </a:cubicBezTo>
                    <a:close/>
                  </a:path>
                </a:pathLst>
              </a:custGeom>
              <a:solidFill>
                <a:srgbClr val="AA5129"/>
              </a:solidFill>
              <a:ln w="6847" cap="flat">
                <a:noFill/>
                <a:prstDash val="solid"/>
                <a:miter/>
              </a:ln>
            </p:spPr>
            <p:txBody>
              <a:bodyPr rtlCol="0" anchor="ctr"/>
              <a:lstStyle/>
              <a:p>
                <a:endParaRPr lang="en-GB" sz="1400"/>
              </a:p>
            </p:txBody>
          </p:sp>
          <p:sp>
            <p:nvSpPr>
              <p:cNvPr id="445" name="Freeform: Shape 444">
                <a:extLst>
                  <a:ext uri="{FF2B5EF4-FFF2-40B4-BE49-F238E27FC236}">
                    <a16:creationId xmlns:a16="http://schemas.microsoft.com/office/drawing/2014/main" id="{0A85146F-5A6D-1504-BB3D-D4B4F9C26824}"/>
                  </a:ext>
                </a:extLst>
              </p:cNvPr>
              <p:cNvSpPr/>
              <p:nvPr/>
            </p:nvSpPr>
            <p:spPr>
              <a:xfrm>
                <a:off x="6866339" y="4350010"/>
                <a:ext cx="511674" cy="255421"/>
              </a:xfrm>
              <a:custGeom>
                <a:avLst/>
                <a:gdLst>
                  <a:gd name="connsiteX0" fmla="*/ 92568 w 185136"/>
                  <a:gd name="connsiteY0" fmla="*/ 0 h 95711"/>
                  <a:gd name="connsiteX1" fmla="*/ 6171 w 185136"/>
                  <a:gd name="connsiteY1" fmla="*/ 28920 h 95711"/>
                  <a:gd name="connsiteX2" fmla="*/ 0 w 185136"/>
                  <a:gd name="connsiteY2" fmla="*/ 62660 h 95711"/>
                  <a:gd name="connsiteX3" fmla="*/ 92568 w 185136"/>
                  <a:gd name="connsiteY3" fmla="*/ 95711 h 95711"/>
                  <a:gd name="connsiteX4" fmla="*/ 185136 w 185136"/>
                  <a:gd name="connsiteY4" fmla="*/ 62660 h 95711"/>
                  <a:gd name="connsiteX5" fmla="*/ 178965 w 185136"/>
                  <a:gd name="connsiteY5" fmla="*/ 28920 h 95711"/>
                  <a:gd name="connsiteX6" fmla="*/ 92568 w 185136"/>
                  <a:gd name="connsiteY6" fmla="*/ 0 h 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36" h="95711">
                    <a:moveTo>
                      <a:pt x="92568" y="0"/>
                    </a:moveTo>
                    <a:cubicBezTo>
                      <a:pt x="47313" y="0"/>
                      <a:pt x="10971" y="13083"/>
                      <a:pt x="6171" y="28920"/>
                    </a:cubicBezTo>
                    <a:cubicBezTo>
                      <a:pt x="4114" y="35805"/>
                      <a:pt x="2057" y="49577"/>
                      <a:pt x="0" y="62660"/>
                    </a:cubicBezTo>
                    <a:cubicBezTo>
                      <a:pt x="25371" y="83317"/>
                      <a:pt x="57598" y="95711"/>
                      <a:pt x="92568" y="95711"/>
                    </a:cubicBezTo>
                    <a:cubicBezTo>
                      <a:pt x="127538" y="95711"/>
                      <a:pt x="159766" y="83317"/>
                      <a:pt x="185136" y="62660"/>
                    </a:cubicBezTo>
                    <a:cubicBezTo>
                      <a:pt x="183079" y="49577"/>
                      <a:pt x="181022" y="35805"/>
                      <a:pt x="178965" y="28920"/>
                    </a:cubicBezTo>
                    <a:cubicBezTo>
                      <a:pt x="174851" y="13083"/>
                      <a:pt x="138509" y="0"/>
                      <a:pt x="92568" y="0"/>
                    </a:cubicBezTo>
                  </a:path>
                </a:pathLst>
              </a:custGeom>
              <a:solidFill>
                <a:srgbClr val="006CB7"/>
              </a:solidFill>
              <a:ln w="6847" cap="flat">
                <a:noFill/>
                <a:prstDash val="solid"/>
                <a:miter/>
              </a:ln>
            </p:spPr>
            <p:txBody>
              <a:bodyPr rtlCol="0" anchor="ctr"/>
              <a:lstStyle/>
              <a:p>
                <a:endParaRPr lang="en-GB" sz="1400"/>
              </a:p>
            </p:txBody>
          </p:sp>
          <p:sp>
            <p:nvSpPr>
              <p:cNvPr id="446" name="Freeform: Shape 445">
                <a:extLst>
                  <a:ext uri="{FF2B5EF4-FFF2-40B4-BE49-F238E27FC236}">
                    <a16:creationId xmlns:a16="http://schemas.microsoft.com/office/drawing/2014/main" id="{1C128F39-CCE9-27F7-F0FB-D019C780B62C}"/>
                  </a:ext>
                </a:extLst>
              </p:cNvPr>
              <p:cNvSpPr/>
              <p:nvPr/>
            </p:nvSpPr>
            <p:spPr>
              <a:xfrm>
                <a:off x="7059637" y="4322448"/>
                <a:ext cx="128864" cy="73501"/>
              </a:xfrm>
              <a:custGeom>
                <a:avLst/>
                <a:gdLst>
                  <a:gd name="connsiteX0" fmla="*/ 686 w 46626"/>
                  <a:gd name="connsiteY0" fmla="*/ 11017 h 27542"/>
                  <a:gd name="connsiteX1" fmla="*/ 22628 w 46626"/>
                  <a:gd name="connsiteY1" fmla="*/ 27543 h 27542"/>
                  <a:gd name="connsiteX2" fmla="*/ 45255 w 46626"/>
                  <a:gd name="connsiteY2" fmla="*/ 11017 h 27542"/>
                  <a:gd name="connsiteX3" fmla="*/ 46627 w 46626"/>
                  <a:gd name="connsiteY3" fmla="*/ 3443 h 27542"/>
                  <a:gd name="connsiteX4" fmla="*/ 23313 w 46626"/>
                  <a:gd name="connsiteY4" fmla="*/ 0 h 27542"/>
                  <a:gd name="connsiteX5" fmla="*/ 0 w 46626"/>
                  <a:gd name="connsiteY5" fmla="*/ 3443 h 27542"/>
                  <a:gd name="connsiteX6" fmla="*/ 686 w 46626"/>
                  <a:gd name="connsiteY6" fmla="*/ 11017 h 2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26" h="27542">
                    <a:moveTo>
                      <a:pt x="686" y="11017"/>
                    </a:moveTo>
                    <a:lnTo>
                      <a:pt x="22628" y="27543"/>
                    </a:lnTo>
                    <a:lnTo>
                      <a:pt x="45255" y="11017"/>
                    </a:lnTo>
                    <a:lnTo>
                      <a:pt x="46627" y="3443"/>
                    </a:lnTo>
                    <a:lnTo>
                      <a:pt x="23313" y="0"/>
                    </a:lnTo>
                    <a:lnTo>
                      <a:pt x="0" y="3443"/>
                    </a:lnTo>
                    <a:lnTo>
                      <a:pt x="686" y="11017"/>
                    </a:lnTo>
                    <a:close/>
                  </a:path>
                </a:pathLst>
              </a:custGeom>
              <a:solidFill>
                <a:srgbClr val="D4D6D8"/>
              </a:solidFill>
              <a:ln w="6847" cap="flat">
                <a:noFill/>
                <a:prstDash val="solid"/>
                <a:miter/>
              </a:ln>
            </p:spPr>
            <p:txBody>
              <a:bodyPr rtlCol="0" anchor="ctr"/>
              <a:lstStyle/>
              <a:p>
                <a:endParaRPr lang="en-GB" sz="1400"/>
              </a:p>
            </p:txBody>
          </p:sp>
          <p:sp>
            <p:nvSpPr>
              <p:cNvPr id="447" name="Freeform: Shape 446">
                <a:extLst>
                  <a:ext uri="{FF2B5EF4-FFF2-40B4-BE49-F238E27FC236}">
                    <a16:creationId xmlns:a16="http://schemas.microsoft.com/office/drawing/2014/main" id="{6C850C92-6325-08C4-5F52-5BEC2BD2CE1B}"/>
                  </a:ext>
                </a:extLst>
              </p:cNvPr>
              <p:cNvSpPr/>
              <p:nvPr/>
            </p:nvSpPr>
            <p:spPr>
              <a:xfrm>
                <a:off x="7059637" y="4269157"/>
                <a:ext cx="126971" cy="104740"/>
              </a:xfrm>
              <a:custGeom>
                <a:avLst/>
                <a:gdLst>
                  <a:gd name="connsiteX0" fmla="*/ 45941 w 45941"/>
                  <a:gd name="connsiteY0" fmla="*/ 0 h 39248"/>
                  <a:gd name="connsiteX1" fmla="*/ 0 w 45941"/>
                  <a:gd name="connsiteY1" fmla="*/ 0 h 39248"/>
                  <a:gd name="connsiteX2" fmla="*/ 686 w 45941"/>
                  <a:gd name="connsiteY2" fmla="*/ 31674 h 39248"/>
                  <a:gd name="connsiteX3" fmla="*/ 16457 w 45941"/>
                  <a:gd name="connsiteY3" fmla="*/ 39249 h 39248"/>
                  <a:gd name="connsiteX4" fmla="*/ 29485 w 45941"/>
                  <a:gd name="connsiteY4" fmla="*/ 39249 h 39248"/>
                  <a:gd name="connsiteX5" fmla="*/ 45255 w 45941"/>
                  <a:gd name="connsiteY5" fmla="*/ 31674 h 39248"/>
                  <a:gd name="connsiteX6" fmla="*/ 45941 w 45941"/>
                  <a:gd name="connsiteY6"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41" h="39248">
                    <a:moveTo>
                      <a:pt x="45941" y="0"/>
                    </a:moveTo>
                    <a:lnTo>
                      <a:pt x="0" y="0"/>
                    </a:lnTo>
                    <a:cubicBezTo>
                      <a:pt x="6857" y="21346"/>
                      <a:pt x="686" y="31674"/>
                      <a:pt x="686" y="31674"/>
                    </a:cubicBezTo>
                    <a:lnTo>
                      <a:pt x="16457" y="39249"/>
                    </a:lnTo>
                    <a:lnTo>
                      <a:pt x="29485" y="39249"/>
                    </a:lnTo>
                    <a:lnTo>
                      <a:pt x="45255" y="31674"/>
                    </a:lnTo>
                    <a:cubicBezTo>
                      <a:pt x="45255" y="30986"/>
                      <a:pt x="39084" y="21346"/>
                      <a:pt x="45941" y="0"/>
                    </a:cubicBezTo>
                  </a:path>
                </a:pathLst>
              </a:custGeom>
              <a:solidFill>
                <a:srgbClr val="F9B78A"/>
              </a:solidFill>
              <a:ln w="6847" cap="flat">
                <a:noFill/>
                <a:prstDash val="solid"/>
                <a:miter/>
              </a:ln>
            </p:spPr>
            <p:txBody>
              <a:bodyPr rtlCol="0" anchor="ctr"/>
              <a:lstStyle/>
              <a:p>
                <a:endParaRPr lang="en-GB" sz="1400"/>
              </a:p>
            </p:txBody>
          </p:sp>
          <p:sp>
            <p:nvSpPr>
              <p:cNvPr id="448" name="Freeform: Shape 447">
                <a:extLst>
                  <a:ext uri="{FF2B5EF4-FFF2-40B4-BE49-F238E27FC236}">
                    <a16:creationId xmlns:a16="http://schemas.microsoft.com/office/drawing/2014/main" id="{EE0A7561-A8B3-3613-2A26-8208EB53834A}"/>
                  </a:ext>
                </a:extLst>
              </p:cNvPr>
              <p:cNvSpPr/>
              <p:nvPr/>
            </p:nvSpPr>
            <p:spPr>
              <a:xfrm>
                <a:off x="6991414" y="3920020"/>
                <a:ext cx="261522" cy="385887"/>
              </a:xfrm>
              <a:custGeom>
                <a:avLst/>
                <a:gdLst>
                  <a:gd name="connsiteX0" fmla="*/ 94625 w 94625"/>
                  <a:gd name="connsiteY0" fmla="*/ 67480 h 144599"/>
                  <a:gd name="connsiteX1" fmla="*/ 47313 w 94625"/>
                  <a:gd name="connsiteY1" fmla="*/ 0 h 144599"/>
                  <a:gd name="connsiteX2" fmla="*/ 0 w 94625"/>
                  <a:gd name="connsiteY2" fmla="*/ 67480 h 144599"/>
                  <a:gd name="connsiteX3" fmla="*/ 8228 w 94625"/>
                  <a:gd name="connsiteY3" fmla="*/ 111548 h 144599"/>
                  <a:gd name="connsiteX4" fmla="*/ 46627 w 94625"/>
                  <a:gd name="connsiteY4" fmla="*/ 144599 h 144599"/>
                  <a:gd name="connsiteX5" fmla="*/ 85025 w 94625"/>
                  <a:gd name="connsiteY5" fmla="*/ 111548 h 144599"/>
                  <a:gd name="connsiteX6" fmla="*/ 94625 w 94625"/>
                  <a:gd name="connsiteY6" fmla="*/ 67480 h 14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25" h="144599">
                    <a:moveTo>
                      <a:pt x="94625" y="67480"/>
                    </a:moveTo>
                    <a:cubicBezTo>
                      <a:pt x="94625" y="13083"/>
                      <a:pt x="73369" y="0"/>
                      <a:pt x="47313" y="0"/>
                    </a:cubicBezTo>
                    <a:cubicBezTo>
                      <a:pt x="21256" y="0"/>
                      <a:pt x="0" y="12394"/>
                      <a:pt x="0" y="67480"/>
                    </a:cubicBezTo>
                    <a:cubicBezTo>
                      <a:pt x="0" y="86071"/>
                      <a:pt x="3428" y="100531"/>
                      <a:pt x="8228" y="111548"/>
                    </a:cubicBezTo>
                    <a:cubicBezTo>
                      <a:pt x="19199" y="136337"/>
                      <a:pt x="37713" y="144599"/>
                      <a:pt x="46627" y="144599"/>
                    </a:cubicBezTo>
                    <a:cubicBezTo>
                      <a:pt x="55541" y="144599"/>
                      <a:pt x="74740" y="136337"/>
                      <a:pt x="85025" y="111548"/>
                    </a:cubicBezTo>
                    <a:cubicBezTo>
                      <a:pt x="91197" y="100531"/>
                      <a:pt x="94625" y="86071"/>
                      <a:pt x="94625" y="67480"/>
                    </a:cubicBezTo>
                  </a:path>
                </a:pathLst>
              </a:custGeom>
              <a:solidFill>
                <a:srgbClr val="FCD2B6"/>
              </a:solidFill>
              <a:ln w="6847" cap="flat">
                <a:noFill/>
                <a:prstDash val="solid"/>
                <a:miter/>
              </a:ln>
            </p:spPr>
            <p:txBody>
              <a:bodyPr rtlCol="0" anchor="ctr"/>
              <a:lstStyle/>
              <a:p>
                <a:endParaRPr lang="en-GB" sz="1400"/>
              </a:p>
            </p:txBody>
          </p:sp>
          <p:sp>
            <p:nvSpPr>
              <p:cNvPr id="449" name="Freeform: Shape 448">
                <a:extLst>
                  <a:ext uri="{FF2B5EF4-FFF2-40B4-BE49-F238E27FC236}">
                    <a16:creationId xmlns:a16="http://schemas.microsoft.com/office/drawing/2014/main" id="{4B4F779E-6395-A7FE-AB56-83891C9BD0AD}"/>
                  </a:ext>
                </a:extLst>
              </p:cNvPr>
              <p:cNvSpPr/>
              <p:nvPr/>
            </p:nvSpPr>
            <p:spPr>
              <a:xfrm>
                <a:off x="6962988" y="3920020"/>
                <a:ext cx="322165" cy="243169"/>
              </a:xfrm>
              <a:custGeom>
                <a:avLst/>
                <a:gdLst>
                  <a:gd name="connsiteX0" fmla="*/ 116567 w 116567"/>
                  <a:gd name="connsiteY0" fmla="*/ 67480 h 91120"/>
                  <a:gd name="connsiteX1" fmla="*/ 58284 w 116567"/>
                  <a:gd name="connsiteY1" fmla="*/ 0 h 91120"/>
                  <a:gd name="connsiteX2" fmla="*/ 0 w 116567"/>
                  <a:gd name="connsiteY2" fmla="*/ 67480 h 91120"/>
                  <a:gd name="connsiteX3" fmla="*/ 76797 w 116567"/>
                  <a:gd name="connsiteY3" fmla="*/ 46823 h 91120"/>
                  <a:gd name="connsiteX4" fmla="*/ 116567 w 116567"/>
                  <a:gd name="connsiteY4" fmla="*/ 67480 h 9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67" h="91120">
                    <a:moveTo>
                      <a:pt x="116567" y="67480"/>
                    </a:moveTo>
                    <a:cubicBezTo>
                      <a:pt x="116567" y="13083"/>
                      <a:pt x="90511" y="0"/>
                      <a:pt x="58284" y="0"/>
                    </a:cubicBezTo>
                    <a:cubicBezTo>
                      <a:pt x="26056" y="0"/>
                      <a:pt x="0" y="12394"/>
                      <a:pt x="0" y="67480"/>
                    </a:cubicBezTo>
                    <a:cubicBezTo>
                      <a:pt x="0" y="122565"/>
                      <a:pt x="76797" y="66791"/>
                      <a:pt x="76797" y="46823"/>
                    </a:cubicBezTo>
                    <a:cubicBezTo>
                      <a:pt x="76112" y="66791"/>
                      <a:pt x="116567" y="67480"/>
                      <a:pt x="116567" y="67480"/>
                    </a:cubicBezTo>
                  </a:path>
                </a:pathLst>
              </a:custGeom>
              <a:solidFill>
                <a:srgbClr val="AA5129"/>
              </a:solidFill>
              <a:ln w="6847" cap="flat">
                <a:noFill/>
                <a:prstDash val="solid"/>
                <a:miter/>
              </a:ln>
            </p:spPr>
            <p:txBody>
              <a:bodyPr rtlCol="0" anchor="ctr"/>
              <a:lstStyle/>
              <a:p>
                <a:endParaRPr lang="en-GB" sz="1400"/>
              </a:p>
            </p:txBody>
          </p:sp>
          <p:sp>
            <p:nvSpPr>
              <p:cNvPr id="450" name="Freeform: Shape 449">
                <a:extLst>
                  <a:ext uri="{FF2B5EF4-FFF2-40B4-BE49-F238E27FC236}">
                    <a16:creationId xmlns:a16="http://schemas.microsoft.com/office/drawing/2014/main" id="{43D4EC7F-891A-EDC5-EA1B-51B42734B04F}"/>
                  </a:ext>
                </a:extLst>
              </p:cNvPr>
              <p:cNvSpPr/>
              <p:nvPr/>
            </p:nvSpPr>
            <p:spPr>
              <a:xfrm>
                <a:off x="7061533" y="4322448"/>
                <a:ext cx="123179" cy="73501"/>
              </a:xfrm>
              <a:custGeom>
                <a:avLst/>
                <a:gdLst>
                  <a:gd name="connsiteX0" fmla="*/ 0 w 44569"/>
                  <a:gd name="connsiteY0" fmla="*/ 11017 h 27542"/>
                  <a:gd name="connsiteX1" fmla="*/ 21942 w 44569"/>
                  <a:gd name="connsiteY1" fmla="*/ 27543 h 27542"/>
                  <a:gd name="connsiteX2" fmla="*/ 44570 w 44569"/>
                  <a:gd name="connsiteY2" fmla="*/ 11017 h 27542"/>
                  <a:gd name="connsiteX3" fmla="*/ 21942 w 44569"/>
                  <a:gd name="connsiteY3" fmla="*/ 0 h 27542"/>
                  <a:gd name="connsiteX4" fmla="*/ 0 w 44569"/>
                  <a:gd name="connsiteY4" fmla="*/ 11017 h 2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 h="27542">
                    <a:moveTo>
                      <a:pt x="0" y="11017"/>
                    </a:moveTo>
                    <a:cubicBezTo>
                      <a:pt x="0" y="11017"/>
                      <a:pt x="9600" y="27543"/>
                      <a:pt x="21942" y="27543"/>
                    </a:cubicBezTo>
                    <a:cubicBezTo>
                      <a:pt x="34284" y="27543"/>
                      <a:pt x="44570" y="11017"/>
                      <a:pt x="44570" y="11017"/>
                    </a:cubicBezTo>
                    <a:lnTo>
                      <a:pt x="21942" y="0"/>
                    </a:lnTo>
                    <a:lnTo>
                      <a:pt x="0" y="11017"/>
                    </a:lnTo>
                    <a:close/>
                  </a:path>
                </a:pathLst>
              </a:custGeom>
              <a:solidFill>
                <a:srgbClr val="F9B78A"/>
              </a:solidFill>
              <a:ln w="6847" cap="flat">
                <a:noFill/>
                <a:prstDash val="solid"/>
                <a:miter/>
              </a:ln>
            </p:spPr>
            <p:txBody>
              <a:bodyPr rtlCol="0" anchor="ctr"/>
              <a:lstStyle/>
              <a:p>
                <a:endParaRPr lang="en-GB" sz="1400"/>
              </a:p>
            </p:txBody>
          </p:sp>
          <p:sp>
            <p:nvSpPr>
              <p:cNvPr id="451" name="Freeform: Shape 450">
                <a:extLst>
                  <a:ext uri="{FF2B5EF4-FFF2-40B4-BE49-F238E27FC236}">
                    <a16:creationId xmlns:a16="http://schemas.microsoft.com/office/drawing/2014/main" id="{7474E824-99D3-1225-A14E-DE53E22672B7}"/>
                  </a:ext>
                </a:extLst>
              </p:cNvPr>
              <p:cNvSpPr/>
              <p:nvPr/>
            </p:nvSpPr>
            <p:spPr>
              <a:xfrm>
                <a:off x="6979242" y="4103777"/>
                <a:ext cx="31120" cy="87645"/>
              </a:xfrm>
              <a:custGeom>
                <a:avLst/>
                <a:gdLst>
                  <a:gd name="connsiteX0" fmla="*/ 975 w 11260"/>
                  <a:gd name="connsiteY0" fmla="*/ 17903 h 32842"/>
                  <a:gd name="connsiteX1" fmla="*/ 11261 w 11260"/>
                  <a:gd name="connsiteY1" fmla="*/ 32363 h 32842"/>
                  <a:gd name="connsiteX2" fmla="*/ 6461 w 11260"/>
                  <a:gd name="connsiteY2" fmla="*/ 0 h 32842"/>
                  <a:gd name="connsiteX3" fmla="*/ 975 w 11260"/>
                  <a:gd name="connsiteY3" fmla="*/ 17903 h 32842"/>
                </a:gdLst>
                <a:ahLst/>
                <a:cxnLst>
                  <a:cxn ang="0">
                    <a:pos x="connsiteX0" y="connsiteY0"/>
                  </a:cxn>
                  <a:cxn ang="0">
                    <a:pos x="connsiteX1" y="connsiteY1"/>
                  </a:cxn>
                  <a:cxn ang="0">
                    <a:pos x="connsiteX2" y="connsiteY2"/>
                  </a:cxn>
                  <a:cxn ang="0">
                    <a:pos x="connsiteX3" y="connsiteY3"/>
                  </a:cxn>
                </a:cxnLst>
                <a:rect l="l" t="t" r="r" b="b"/>
                <a:pathLst>
                  <a:path w="11260" h="32842">
                    <a:moveTo>
                      <a:pt x="975" y="17903"/>
                    </a:moveTo>
                    <a:cubicBezTo>
                      <a:pt x="3718" y="33051"/>
                      <a:pt x="6461" y="33740"/>
                      <a:pt x="11261" y="32363"/>
                    </a:cubicBezTo>
                    <a:lnTo>
                      <a:pt x="6461" y="0"/>
                    </a:lnTo>
                    <a:cubicBezTo>
                      <a:pt x="1661" y="689"/>
                      <a:pt x="-1767" y="2754"/>
                      <a:pt x="975" y="17903"/>
                    </a:cubicBezTo>
                  </a:path>
                </a:pathLst>
              </a:custGeom>
              <a:solidFill>
                <a:srgbClr val="FCD2B6"/>
              </a:solidFill>
              <a:ln w="6847" cap="flat">
                <a:noFill/>
                <a:prstDash val="solid"/>
                <a:miter/>
              </a:ln>
            </p:spPr>
            <p:txBody>
              <a:bodyPr rtlCol="0" anchor="ctr"/>
              <a:lstStyle/>
              <a:p>
                <a:endParaRPr lang="en-GB" sz="1400"/>
              </a:p>
            </p:txBody>
          </p:sp>
          <p:sp>
            <p:nvSpPr>
              <p:cNvPr id="452" name="Freeform: Shape 451">
                <a:extLst>
                  <a:ext uri="{FF2B5EF4-FFF2-40B4-BE49-F238E27FC236}">
                    <a16:creationId xmlns:a16="http://schemas.microsoft.com/office/drawing/2014/main" id="{C0AE0617-3FED-30FD-A49B-66B51E03E61F}"/>
                  </a:ext>
                </a:extLst>
              </p:cNvPr>
              <p:cNvSpPr/>
              <p:nvPr/>
            </p:nvSpPr>
            <p:spPr>
              <a:xfrm>
                <a:off x="7237776" y="4103777"/>
                <a:ext cx="31120" cy="86831"/>
              </a:xfrm>
              <a:custGeom>
                <a:avLst/>
                <a:gdLst>
                  <a:gd name="connsiteX0" fmla="*/ 4800 w 11260"/>
                  <a:gd name="connsiteY0" fmla="*/ 0 h 32537"/>
                  <a:gd name="connsiteX1" fmla="*/ 0 w 11260"/>
                  <a:gd name="connsiteY1" fmla="*/ 32363 h 32537"/>
                  <a:gd name="connsiteX2" fmla="*/ 10285 w 11260"/>
                  <a:gd name="connsiteY2" fmla="*/ 17903 h 32537"/>
                  <a:gd name="connsiteX3" fmla="*/ 4800 w 11260"/>
                  <a:gd name="connsiteY3" fmla="*/ 0 h 32537"/>
                </a:gdLst>
                <a:ahLst/>
                <a:cxnLst>
                  <a:cxn ang="0">
                    <a:pos x="connsiteX0" y="connsiteY0"/>
                  </a:cxn>
                  <a:cxn ang="0">
                    <a:pos x="connsiteX1" y="connsiteY1"/>
                  </a:cxn>
                  <a:cxn ang="0">
                    <a:pos x="connsiteX2" y="connsiteY2"/>
                  </a:cxn>
                  <a:cxn ang="0">
                    <a:pos x="connsiteX3" y="connsiteY3"/>
                  </a:cxn>
                </a:cxnLst>
                <a:rect l="l" t="t" r="r" b="b"/>
                <a:pathLst>
                  <a:path w="11260" h="32537">
                    <a:moveTo>
                      <a:pt x="4800" y="0"/>
                    </a:moveTo>
                    <a:lnTo>
                      <a:pt x="0" y="32363"/>
                    </a:lnTo>
                    <a:cubicBezTo>
                      <a:pt x="4800" y="33051"/>
                      <a:pt x="7543" y="32363"/>
                      <a:pt x="10285" y="17903"/>
                    </a:cubicBezTo>
                    <a:cubicBezTo>
                      <a:pt x="13028" y="2754"/>
                      <a:pt x="9600" y="689"/>
                      <a:pt x="4800" y="0"/>
                    </a:cubicBezTo>
                  </a:path>
                </a:pathLst>
              </a:custGeom>
              <a:solidFill>
                <a:srgbClr val="FCD2B6"/>
              </a:solidFill>
              <a:ln w="6847" cap="flat">
                <a:noFill/>
                <a:prstDash val="solid"/>
                <a:miter/>
              </a:ln>
            </p:spPr>
            <p:txBody>
              <a:bodyPr rtlCol="0" anchor="ctr"/>
              <a:lstStyle/>
              <a:p>
                <a:endParaRPr lang="en-GB" sz="1400"/>
              </a:p>
            </p:txBody>
          </p:sp>
          <p:sp>
            <p:nvSpPr>
              <p:cNvPr id="454" name="Freeform: Shape 453">
                <a:extLst>
                  <a:ext uri="{FF2B5EF4-FFF2-40B4-BE49-F238E27FC236}">
                    <a16:creationId xmlns:a16="http://schemas.microsoft.com/office/drawing/2014/main" id="{39EC8AE4-8ACB-D3B7-6CF0-32211D0F464A}"/>
                  </a:ext>
                </a:extLst>
              </p:cNvPr>
              <p:cNvSpPr/>
              <p:nvPr/>
            </p:nvSpPr>
            <p:spPr>
              <a:xfrm>
                <a:off x="6989518" y="4094588"/>
                <a:ext cx="15546" cy="27562"/>
              </a:xfrm>
              <a:custGeom>
                <a:avLst/>
                <a:gdLst>
                  <a:gd name="connsiteX0" fmla="*/ 5485 w 5625"/>
                  <a:gd name="connsiteY0" fmla="*/ 6886 h 10328"/>
                  <a:gd name="connsiteX1" fmla="*/ 5485 w 5625"/>
                  <a:gd name="connsiteY1" fmla="*/ 2754 h 10328"/>
                  <a:gd name="connsiteX2" fmla="*/ 5485 w 5625"/>
                  <a:gd name="connsiteY2" fmla="*/ 0 h 10328"/>
                  <a:gd name="connsiteX3" fmla="*/ 0 w 5625"/>
                  <a:gd name="connsiteY3" fmla="*/ 2066 h 10328"/>
                  <a:gd name="connsiteX4" fmla="*/ 0 w 5625"/>
                  <a:gd name="connsiteY4" fmla="*/ 4820 h 10328"/>
                  <a:gd name="connsiteX5" fmla="*/ 1371 w 5625"/>
                  <a:gd name="connsiteY5" fmla="*/ 4131 h 10328"/>
                  <a:gd name="connsiteX6" fmla="*/ 1371 w 5625"/>
                  <a:gd name="connsiteY6" fmla="*/ 4131 h 10328"/>
                  <a:gd name="connsiteX7" fmla="*/ 4114 w 5625"/>
                  <a:gd name="connsiteY7" fmla="*/ 10329 h 10328"/>
                  <a:gd name="connsiteX8" fmla="*/ 5485 w 5625"/>
                  <a:gd name="connsiteY8" fmla="*/ 6886 h 1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5" h="10328">
                    <a:moveTo>
                      <a:pt x="5485" y="6886"/>
                    </a:moveTo>
                    <a:cubicBezTo>
                      <a:pt x="5485" y="5509"/>
                      <a:pt x="5485" y="4131"/>
                      <a:pt x="5485" y="2754"/>
                    </a:cubicBezTo>
                    <a:cubicBezTo>
                      <a:pt x="5485" y="1377"/>
                      <a:pt x="5485" y="0"/>
                      <a:pt x="5485" y="0"/>
                    </a:cubicBezTo>
                    <a:lnTo>
                      <a:pt x="0" y="2066"/>
                    </a:lnTo>
                    <a:lnTo>
                      <a:pt x="0" y="4820"/>
                    </a:lnTo>
                    <a:cubicBezTo>
                      <a:pt x="0" y="4820"/>
                      <a:pt x="686" y="4820"/>
                      <a:pt x="1371" y="4131"/>
                    </a:cubicBezTo>
                    <a:cubicBezTo>
                      <a:pt x="1371" y="4131"/>
                      <a:pt x="1371" y="4131"/>
                      <a:pt x="1371" y="4131"/>
                    </a:cubicBezTo>
                    <a:cubicBezTo>
                      <a:pt x="2057" y="5509"/>
                      <a:pt x="2743" y="7574"/>
                      <a:pt x="4114" y="10329"/>
                    </a:cubicBezTo>
                    <a:cubicBezTo>
                      <a:pt x="4114" y="9640"/>
                      <a:pt x="6171" y="11706"/>
                      <a:pt x="5485" y="6886"/>
                    </a:cubicBezTo>
                  </a:path>
                </a:pathLst>
              </a:custGeom>
              <a:solidFill>
                <a:srgbClr val="AA5129"/>
              </a:solidFill>
              <a:ln w="6847" cap="flat">
                <a:noFill/>
                <a:prstDash val="solid"/>
                <a:miter/>
              </a:ln>
            </p:spPr>
            <p:txBody>
              <a:bodyPr rtlCol="0" anchor="ctr"/>
              <a:lstStyle/>
              <a:p>
                <a:endParaRPr lang="en-GB" sz="1400"/>
              </a:p>
            </p:txBody>
          </p:sp>
          <p:sp>
            <p:nvSpPr>
              <p:cNvPr id="455" name="Freeform: Shape 454">
                <a:extLst>
                  <a:ext uri="{FF2B5EF4-FFF2-40B4-BE49-F238E27FC236}">
                    <a16:creationId xmlns:a16="http://schemas.microsoft.com/office/drawing/2014/main" id="{C2723574-0727-F15C-7C5E-6FD7608C3D15}"/>
                  </a:ext>
                </a:extLst>
              </p:cNvPr>
              <p:cNvSpPr/>
              <p:nvPr/>
            </p:nvSpPr>
            <p:spPr>
              <a:xfrm>
                <a:off x="7243075" y="4092752"/>
                <a:ext cx="15546" cy="28048"/>
              </a:xfrm>
              <a:custGeom>
                <a:avLst/>
                <a:gdLst>
                  <a:gd name="connsiteX0" fmla="*/ 140 w 5625"/>
                  <a:gd name="connsiteY0" fmla="*/ 2754 h 10510"/>
                  <a:gd name="connsiteX1" fmla="*/ 140 w 5625"/>
                  <a:gd name="connsiteY1" fmla="*/ 6886 h 10510"/>
                  <a:gd name="connsiteX2" fmla="*/ 1511 w 5625"/>
                  <a:gd name="connsiteY2" fmla="*/ 10329 h 10510"/>
                  <a:gd name="connsiteX3" fmla="*/ 4254 w 5625"/>
                  <a:gd name="connsiteY3" fmla="*/ 4131 h 10510"/>
                  <a:gd name="connsiteX4" fmla="*/ 5626 w 5625"/>
                  <a:gd name="connsiteY4" fmla="*/ 4820 h 10510"/>
                  <a:gd name="connsiteX5" fmla="*/ 5626 w 5625"/>
                  <a:gd name="connsiteY5" fmla="*/ 2066 h 10510"/>
                  <a:gd name="connsiteX6" fmla="*/ 140 w 5625"/>
                  <a:gd name="connsiteY6" fmla="*/ 0 h 10510"/>
                  <a:gd name="connsiteX7" fmla="*/ 140 w 5625"/>
                  <a:gd name="connsiteY7" fmla="*/ 2754 h 1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5" h="10510">
                    <a:moveTo>
                      <a:pt x="140" y="2754"/>
                    </a:moveTo>
                    <a:cubicBezTo>
                      <a:pt x="140" y="4131"/>
                      <a:pt x="140" y="5508"/>
                      <a:pt x="140" y="6886"/>
                    </a:cubicBezTo>
                    <a:cubicBezTo>
                      <a:pt x="-546" y="11706"/>
                      <a:pt x="1511" y="10329"/>
                      <a:pt x="1511" y="10329"/>
                    </a:cubicBezTo>
                    <a:cubicBezTo>
                      <a:pt x="2197" y="7574"/>
                      <a:pt x="3568" y="5508"/>
                      <a:pt x="4254" y="4131"/>
                    </a:cubicBezTo>
                    <a:cubicBezTo>
                      <a:pt x="4940" y="4820"/>
                      <a:pt x="5626" y="4820"/>
                      <a:pt x="5626" y="4820"/>
                    </a:cubicBezTo>
                    <a:lnTo>
                      <a:pt x="5626" y="2066"/>
                    </a:lnTo>
                    <a:lnTo>
                      <a:pt x="140" y="0"/>
                    </a:lnTo>
                    <a:cubicBezTo>
                      <a:pt x="140" y="0"/>
                      <a:pt x="140" y="1377"/>
                      <a:pt x="140" y="2754"/>
                    </a:cubicBezTo>
                  </a:path>
                </a:pathLst>
              </a:custGeom>
              <a:solidFill>
                <a:srgbClr val="AA5129"/>
              </a:solidFill>
              <a:ln w="6847" cap="flat">
                <a:noFill/>
                <a:prstDash val="solid"/>
                <a:miter/>
              </a:ln>
            </p:spPr>
            <p:txBody>
              <a:bodyPr rtlCol="0" anchor="ctr"/>
              <a:lstStyle/>
              <a:p>
                <a:endParaRPr lang="en-GB" sz="1400"/>
              </a:p>
            </p:txBody>
          </p:sp>
          <p:sp>
            <p:nvSpPr>
              <p:cNvPr id="456" name="Freeform: Shape 455">
                <a:extLst>
                  <a:ext uri="{FF2B5EF4-FFF2-40B4-BE49-F238E27FC236}">
                    <a16:creationId xmlns:a16="http://schemas.microsoft.com/office/drawing/2014/main" id="{EA4240B4-68E4-B8C7-F6D4-86CF7D21E12B}"/>
                  </a:ext>
                </a:extLst>
              </p:cNvPr>
              <p:cNvSpPr/>
              <p:nvPr/>
            </p:nvSpPr>
            <p:spPr>
              <a:xfrm>
                <a:off x="7080482" y="4230568"/>
                <a:ext cx="87172" cy="23887"/>
              </a:xfrm>
              <a:custGeom>
                <a:avLst/>
                <a:gdLst>
                  <a:gd name="connsiteX0" fmla="*/ 31542 w 31541"/>
                  <a:gd name="connsiteY0" fmla="*/ 3443 h 8951"/>
                  <a:gd name="connsiteX1" fmla="*/ 15771 w 31541"/>
                  <a:gd name="connsiteY1" fmla="*/ 8951 h 8951"/>
                  <a:gd name="connsiteX2" fmla="*/ 0 w 31541"/>
                  <a:gd name="connsiteY2" fmla="*/ 3443 h 8951"/>
                  <a:gd name="connsiteX3" fmla="*/ 9600 w 31541"/>
                  <a:gd name="connsiteY3" fmla="*/ 0 h 8951"/>
                  <a:gd name="connsiteX4" fmla="*/ 15771 w 31541"/>
                  <a:gd name="connsiteY4" fmla="*/ 1377 h 8951"/>
                  <a:gd name="connsiteX5" fmla="*/ 21942 w 31541"/>
                  <a:gd name="connsiteY5" fmla="*/ 0 h 8951"/>
                  <a:gd name="connsiteX6" fmla="*/ 31542 w 31541"/>
                  <a:gd name="connsiteY6" fmla="*/ 3443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951">
                    <a:moveTo>
                      <a:pt x="31542" y="3443"/>
                    </a:moveTo>
                    <a:cubicBezTo>
                      <a:pt x="31542" y="3443"/>
                      <a:pt x="23314" y="8951"/>
                      <a:pt x="15771" y="8951"/>
                    </a:cubicBezTo>
                    <a:cubicBezTo>
                      <a:pt x="8228" y="8951"/>
                      <a:pt x="0" y="3443"/>
                      <a:pt x="0" y="3443"/>
                    </a:cubicBezTo>
                    <a:cubicBezTo>
                      <a:pt x="0" y="2754"/>
                      <a:pt x="6857" y="0"/>
                      <a:pt x="9600" y="0"/>
                    </a:cubicBezTo>
                    <a:cubicBezTo>
                      <a:pt x="11657" y="0"/>
                      <a:pt x="15771" y="1377"/>
                      <a:pt x="15771" y="1377"/>
                    </a:cubicBezTo>
                    <a:cubicBezTo>
                      <a:pt x="15771" y="1377"/>
                      <a:pt x="19885" y="0"/>
                      <a:pt x="21942" y="0"/>
                    </a:cubicBezTo>
                    <a:cubicBezTo>
                      <a:pt x="24685" y="0"/>
                      <a:pt x="31542" y="3443"/>
                      <a:pt x="31542" y="3443"/>
                    </a:cubicBezTo>
                  </a:path>
                </a:pathLst>
              </a:custGeom>
              <a:solidFill>
                <a:srgbClr val="D6876B"/>
              </a:solidFill>
              <a:ln w="6847" cap="flat">
                <a:noFill/>
                <a:prstDash val="solid"/>
                <a:miter/>
              </a:ln>
            </p:spPr>
            <p:txBody>
              <a:bodyPr rtlCol="0" anchor="ctr"/>
              <a:lstStyle/>
              <a:p>
                <a:endParaRPr lang="en-GB" sz="1400"/>
              </a:p>
            </p:txBody>
          </p:sp>
          <p:sp>
            <p:nvSpPr>
              <p:cNvPr id="457" name="Freeform: Shape 456">
                <a:extLst>
                  <a:ext uri="{FF2B5EF4-FFF2-40B4-BE49-F238E27FC236}">
                    <a16:creationId xmlns:a16="http://schemas.microsoft.com/office/drawing/2014/main" id="{631F9625-1364-494A-F807-E7C8A020D7CC}"/>
                  </a:ext>
                </a:extLst>
              </p:cNvPr>
              <p:cNvSpPr/>
              <p:nvPr/>
            </p:nvSpPr>
            <p:spPr>
              <a:xfrm>
                <a:off x="7080482" y="4239756"/>
                <a:ext cx="87172" cy="22049"/>
              </a:xfrm>
              <a:custGeom>
                <a:avLst/>
                <a:gdLst>
                  <a:gd name="connsiteX0" fmla="*/ 31542 w 31541"/>
                  <a:gd name="connsiteY0" fmla="*/ 0 h 8262"/>
                  <a:gd name="connsiteX1" fmla="*/ 15771 w 31541"/>
                  <a:gd name="connsiteY1" fmla="*/ 8263 h 8262"/>
                  <a:gd name="connsiteX2" fmla="*/ 0 w 31541"/>
                  <a:gd name="connsiteY2" fmla="*/ 0 h 8262"/>
                  <a:gd name="connsiteX3" fmla="*/ 11657 w 31541"/>
                  <a:gd name="connsiteY3" fmla="*/ 688 h 8262"/>
                  <a:gd name="connsiteX4" fmla="*/ 15771 w 31541"/>
                  <a:gd name="connsiteY4" fmla="*/ 1377 h 8262"/>
                  <a:gd name="connsiteX5" fmla="*/ 19199 w 31541"/>
                  <a:gd name="connsiteY5" fmla="*/ 688 h 8262"/>
                  <a:gd name="connsiteX6" fmla="*/ 31542 w 31541"/>
                  <a:gd name="connsiteY6" fmla="*/ 0 h 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262">
                    <a:moveTo>
                      <a:pt x="31542" y="0"/>
                    </a:moveTo>
                    <a:cubicBezTo>
                      <a:pt x="31542" y="0"/>
                      <a:pt x="23314" y="8263"/>
                      <a:pt x="15771" y="8263"/>
                    </a:cubicBezTo>
                    <a:cubicBezTo>
                      <a:pt x="8228" y="8263"/>
                      <a:pt x="0" y="0"/>
                      <a:pt x="0" y="0"/>
                    </a:cubicBezTo>
                    <a:cubicBezTo>
                      <a:pt x="0" y="0"/>
                      <a:pt x="4114" y="688"/>
                      <a:pt x="11657" y="688"/>
                    </a:cubicBezTo>
                    <a:cubicBezTo>
                      <a:pt x="13028" y="688"/>
                      <a:pt x="14400" y="1377"/>
                      <a:pt x="15771" y="1377"/>
                    </a:cubicBezTo>
                    <a:cubicBezTo>
                      <a:pt x="16457" y="1377"/>
                      <a:pt x="18514" y="0"/>
                      <a:pt x="19199" y="688"/>
                    </a:cubicBezTo>
                    <a:cubicBezTo>
                      <a:pt x="27428" y="688"/>
                      <a:pt x="31542" y="0"/>
                      <a:pt x="31542" y="0"/>
                    </a:cubicBezTo>
                  </a:path>
                </a:pathLst>
              </a:custGeom>
              <a:solidFill>
                <a:srgbClr val="CC785E"/>
              </a:solidFill>
              <a:ln w="6847" cap="flat">
                <a:noFill/>
                <a:prstDash val="solid"/>
                <a:miter/>
              </a:ln>
            </p:spPr>
            <p:txBody>
              <a:bodyPr rtlCol="0" anchor="ctr"/>
              <a:lstStyle/>
              <a:p>
                <a:endParaRPr lang="en-GB" sz="1400"/>
              </a:p>
            </p:txBody>
          </p:sp>
          <p:sp>
            <p:nvSpPr>
              <p:cNvPr id="458" name="Freeform: Shape 457">
                <a:extLst>
                  <a:ext uri="{FF2B5EF4-FFF2-40B4-BE49-F238E27FC236}">
                    <a16:creationId xmlns:a16="http://schemas.microsoft.com/office/drawing/2014/main" id="{2DA6AA44-DD45-958C-1755-2FF7242BEDD8}"/>
                  </a:ext>
                </a:extLst>
              </p:cNvPr>
              <p:cNvSpPr/>
              <p:nvPr/>
            </p:nvSpPr>
            <p:spPr>
              <a:xfrm>
                <a:off x="7048267" y="4353668"/>
                <a:ext cx="151607" cy="145184"/>
              </a:xfrm>
              <a:custGeom>
                <a:avLst/>
                <a:gdLst>
                  <a:gd name="connsiteX0" fmla="*/ 27428 w 54855"/>
                  <a:gd name="connsiteY0" fmla="*/ 54403 h 54403"/>
                  <a:gd name="connsiteX1" fmla="*/ 54855 w 54855"/>
                  <a:gd name="connsiteY1" fmla="*/ 6 h 54403"/>
                  <a:gd name="connsiteX2" fmla="*/ 27428 w 54855"/>
                  <a:gd name="connsiteY2" fmla="*/ 16532 h 54403"/>
                  <a:gd name="connsiteX3" fmla="*/ 0 w 54855"/>
                  <a:gd name="connsiteY3" fmla="*/ 6 h 54403"/>
                  <a:gd name="connsiteX4" fmla="*/ 27428 w 54855"/>
                  <a:gd name="connsiteY4" fmla="*/ 54403 h 5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 h="54403">
                    <a:moveTo>
                      <a:pt x="27428" y="54403"/>
                    </a:moveTo>
                    <a:cubicBezTo>
                      <a:pt x="37713" y="54403"/>
                      <a:pt x="54855" y="6"/>
                      <a:pt x="54855" y="6"/>
                    </a:cubicBezTo>
                    <a:lnTo>
                      <a:pt x="27428" y="16532"/>
                    </a:lnTo>
                    <a:lnTo>
                      <a:pt x="0" y="6"/>
                    </a:lnTo>
                    <a:cubicBezTo>
                      <a:pt x="0" y="-682"/>
                      <a:pt x="17142" y="54403"/>
                      <a:pt x="27428" y="54403"/>
                    </a:cubicBezTo>
                  </a:path>
                </a:pathLst>
              </a:custGeom>
              <a:solidFill>
                <a:srgbClr val="E4E9ED"/>
              </a:solidFill>
              <a:ln w="6847" cap="flat">
                <a:noFill/>
                <a:prstDash val="solid"/>
                <a:miter/>
              </a:ln>
            </p:spPr>
            <p:txBody>
              <a:bodyPr rtlCol="0" anchor="ctr"/>
              <a:lstStyle/>
              <a:p>
                <a:endParaRPr lang="en-GB" sz="1400"/>
              </a:p>
            </p:txBody>
          </p:sp>
          <p:sp>
            <p:nvSpPr>
              <p:cNvPr id="459" name="Freeform: Shape 458">
                <a:extLst>
                  <a:ext uri="{FF2B5EF4-FFF2-40B4-BE49-F238E27FC236}">
                    <a16:creationId xmlns:a16="http://schemas.microsoft.com/office/drawing/2014/main" id="{A3924D09-C35A-5C25-255F-F410691DC529}"/>
                  </a:ext>
                </a:extLst>
              </p:cNvPr>
              <p:cNvSpPr/>
              <p:nvPr/>
            </p:nvSpPr>
            <p:spPr>
              <a:xfrm>
                <a:off x="7124069" y="4331636"/>
                <a:ext cx="92857" cy="66151"/>
              </a:xfrm>
              <a:custGeom>
                <a:avLst/>
                <a:gdLst>
                  <a:gd name="connsiteX0" fmla="*/ 33599 w 33598"/>
                  <a:gd name="connsiteY0" fmla="*/ 8951 h 24788"/>
                  <a:gd name="connsiteX1" fmla="*/ 23313 w 33598"/>
                  <a:gd name="connsiteY1" fmla="*/ 0 h 24788"/>
                  <a:gd name="connsiteX2" fmla="*/ 0 w 33598"/>
                  <a:gd name="connsiteY2" fmla="*/ 24788 h 24788"/>
                  <a:gd name="connsiteX3" fmla="*/ 19885 w 33598"/>
                  <a:gd name="connsiteY3" fmla="*/ 22034 h 24788"/>
                  <a:gd name="connsiteX4" fmla="*/ 33599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33599" y="8951"/>
                    </a:moveTo>
                    <a:lnTo>
                      <a:pt x="23313" y="0"/>
                    </a:lnTo>
                    <a:lnTo>
                      <a:pt x="0" y="24788"/>
                    </a:lnTo>
                    <a:cubicBezTo>
                      <a:pt x="0" y="24788"/>
                      <a:pt x="19885" y="22034"/>
                      <a:pt x="19885" y="22034"/>
                    </a:cubicBezTo>
                    <a:lnTo>
                      <a:pt x="33599" y="8951"/>
                    </a:lnTo>
                    <a:close/>
                  </a:path>
                </a:pathLst>
              </a:custGeom>
              <a:solidFill>
                <a:srgbClr val="E4E9ED"/>
              </a:solidFill>
              <a:ln w="6847" cap="flat">
                <a:noFill/>
                <a:prstDash val="solid"/>
                <a:miter/>
              </a:ln>
            </p:spPr>
            <p:txBody>
              <a:bodyPr rtlCol="0" anchor="ctr"/>
              <a:lstStyle/>
              <a:p>
                <a:endParaRPr lang="en-GB" sz="1400"/>
              </a:p>
            </p:txBody>
          </p:sp>
          <p:sp>
            <p:nvSpPr>
              <p:cNvPr id="460" name="Freeform: Shape 459">
                <a:extLst>
                  <a:ext uri="{FF2B5EF4-FFF2-40B4-BE49-F238E27FC236}">
                    <a16:creationId xmlns:a16="http://schemas.microsoft.com/office/drawing/2014/main" id="{56C334F2-BD5C-1D20-9095-6257FE9A90E4}"/>
                  </a:ext>
                </a:extLst>
              </p:cNvPr>
              <p:cNvSpPr/>
              <p:nvPr/>
            </p:nvSpPr>
            <p:spPr>
              <a:xfrm>
                <a:off x="7029316" y="4331636"/>
                <a:ext cx="92857" cy="66151"/>
              </a:xfrm>
              <a:custGeom>
                <a:avLst/>
                <a:gdLst>
                  <a:gd name="connsiteX0" fmla="*/ 0 w 33598"/>
                  <a:gd name="connsiteY0" fmla="*/ 8951 h 24788"/>
                  <a:gd name="connsiteX1" fmla="*/ 10285 w 33598"/>
                  <a:gd name="connsiteY1" fmla="*/ 0 h 24788"/>
                  <a:gd name="connsiteX2" fmla="*/ 33599 w 33598"/>
                  <a:gd name="connsiteY2" fmla="*/ 24788 h 24788"/>
                  <a:gd name="connsiteX3" fmla="*/ 13714 w 33598"/>
                  <a:gd name="connsiteY3" fmla="*/ 22034 h 24788"/>
                  <a:gd name="connsiteX4" fmla="*/ 0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0" y="8951"/>
                    </a:moveTo>
                    <a:lnTo>
                      <a:pt x="10285" y="0"/>
                    </a:lnTo>
                    <a:lnTo>
                      <a:pt x="33599" y="24788"/>
                    </a:lnTo>
                    <a:cubicBezTo>
                      <a:pt x="33599" y="24788"/>
                      <a:pt x="13714" y="22034"/>
                      <a:pt x="13714" y="22034"/>
                    </a:cubicBezTo>
                    <a:lnTo>
                      <a:pt x="0" y="8951"/>
                    </a:lnTo>
                    <a:close/>
                  </a:path>
                </a:pathLst>
              </a:custGeom>
              <a:solidFill>
                <a:srgbClr val="E4E9ED"/>
              </a:solidFill>
              <a:ln w="6847" cap="flat">
                <a:noFill/>
                <a:prstDash val="solid"/>
                <a:miter/>
              </a:ln>
            </p:spPr>
            <p:txBody>
              <a:bodyPr rtlCol="0" anchor="ctr"/>
              <a:lstStyle/>
              <a:p>
                <a:endParaRPr lang="en-GB" sz="1400"/>
              </a:p>
            </p:txBody>
          </p:sp>
        </p:grpSp>
        <p:grpSp>
          <p:nvGrpSpPr>
            <p:cNvPr id="408" name="Graphic 348">
              <a:extLst>
                <a:ext uri="{FF2B5EF4-FFF2-40B4-BE49-F238E27FC236}">
                  <a16:creationId xmlns:a16="http://schemas.microsoft.com/office/drawing/2014/main" id="{613338EA-66F6-C2A6-210C-0D633D5B8ECE}"/>
                </a:ext>
              </a:extLst>
            </p:cNvPr>
            <p:cNvGrpSpPr/>
            <p:nvPr/>
          </p:nvGrpSpPr>
          <p:grpSpPr>
            <a:xfrm>
              <a:off x="6838051" y="4878933"/>
              <a:ext cx="339553" cy="474960"/>
              <a:chOff x="1477225" y="4537081"/>
              <a:chExt cx="315417" cy="439307"/>
            </a:xfrm>
          </p:grpSpPr>
          <p:grpSp>
            <p:nvGrpSpPr>
              <p:cNvPr id="409" name="Graphic 348">
                <a:extLst>
                  <a:ext uri="{FF2B5EF4-FFF2-40B4-BE49-F238E27FC236}">
                    <a16:creationId xmlns:a16="http://schemas.microsoft.com/office/drawing/2014/main" id="{0C2250E7-895B-346A-9FFC-D4DCA07DFF7A}"/>
                  </a:ext>
                </a:extLst>
              </p:cNvPr>
              <p:cNvGrpSpPr/>
              <p:nvPr/>
            </p:nvGrpSpPr>
            <p:grpSpPr>
              <a:xfrm>
                <a:off x="1501224" y="4537081"/>
                <a:ext cx="253019" cy="217587"/>
                <a:chOff x="1501224" y="4537081"/>
                <a:chExt cx="253019" cy="217587"/>
              </a:xfrm>
              <a:solidFill>
                <a:srgbClr val="261D17"/>
              </a:solidFill>
            </p:grpSpPr>
            <p:sp>
              <p:nvSpPr>
                <p:cNvPr id="438" name="Freeform: Shape 437">
                  <a:extLst>
                    <a:ext uri="{FF2B5EF4-FFF2-40B4-BE49-F238E27FC236}">
                      <a16:creationId xmlns:a16="http://schemas.microsoft.com/office/drawing/2014/main" id="{EF20033B-B408-03EC-7418-9499268A811C}"/>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39" name="Freeform: Shape 438">
                  <a:extLst>
                    <a:ext uri="{FF2B5EF4-FFF2-40B4-BE49-F238E27FC236}">
                      <a16:creationId xmlns:a16="http://schemas.microsoft.com/office/drawing/2014/main" id="{D5251BC6-0652-54D3-56C0-F1049863DC8E}"/>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40" name="Freeform: Shape 439">
                  <a:extLst>
                    <a:ext uri="{FF2B5EF4-FFF2-40B4-BE49-F238E27FC236}">
                      <a16:creationId xmlns:a16="http://schemas.microsoft.com/office/drawing/2014/main" id="{C53B887F-1FB6-CD1F-BF82-7880F36C14C1}"/>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41" name="Freeform: Shape 440">
                  <a:extLst>
                    <a:ext uri="{FF2B5EF4-FFF2-40B4-BE49-F238E27FC236}">
                      <a16:creationId xmlns:a16="http://schemas.microsoft.com/office/drawing/2014/main" id="{9040B3F4-CF3D-CB9F-C142-9972CDCDF368}"/>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42" name="Freeform: Shape 441">
                  <a:extLst>
                    <a:ext uri="{FF2B5EF4-FFF2-40B4-BE49-F238E27FC236}">
                      <a16:creationId xmlns:a16="http://schemas.microsoft.com/office/drawing/2014/main" id="{F5E003AB-6FC2-9536-0DCC-DB6BB2C75BF5}"/>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443" name="Freeform: Shape 442">
                  <a:extLst>
                    <a:ext uri="{FF2B5EF4-FFF2-40B4-BE49-F238E27FC236}">
                      <a16:creationId xmlns:a16="http://schemas.microsoft.com/office/drawing/2014/main" id="{72D21AE7-F18C-7894-5F47-7F8B754D78EA}"/>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grpSp>
          <p:sp>
            <p:nvSpPr>
              <p:cNvPr id="411" name="Freeform: Shape 410">
                <a:extLst>
                  <a:ext uri="{FF2B5EF4-FFF2-40B4-BE49-F238E27FC236}">
                    <a16:creationId xmlns:a16="http://schemas.microsoft.com/office/drawing/2014/main" id="{65321F4D-9498-97E9-BA95-F7D07A5E38E5}"/>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sz="1400"/>
              </a:p>
            </p:txBody>
          </p:sp>
          <p:sp>
            <p:nvSpPr>
              <p:cNvPr id="412" name="Freeform: Shape 411">
                <a:extLst>
                  <a:ext uri="{FF2B5EF4-FFF2-40B4-BE49-F238E27FC236}">
                    <a16:creationId xmlns:a16="http://schemas.microsoft.com/office/drawing/2014/main" id="{A2D9F065-AFC7-7C8A-1CDC-6E032D00C2D2}"/>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sz="1400"/>
              </a:p>
            </p:txBody>
          </p:sp>
          <p:sp>
            <p:nvSpPr>
              <p:cNvPr id="413" name="Freeform: Shape 412">
                <a:extLst>
                  <a:ext uri="{FF2B5EF4-FFF2-40B4-BE49-F238E27FC236}">
                    <a16:creationId xmlns:a16="http://schemas.microsoft.com/office/drawing/2014/main" id="{ED2916B9-7582-1421-1EE0-184EF514AE09}"/>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sz="1400"/>
              </a:p>
            </p:txBody>
          </p:sp>
          <p:sp>
            <p:nvSpPr>
              <p:cNvPr id="415" name="Freeform: Shape 414">
                <a:extLst>
                  <a:ext uri="{FF2B5EF4-FFF2-40B4-BE49-F238E27FC236}">
                    <a16:creationId xmlns:a16="http://schemas.microsoft.com/office/drawing/2014/main" id="{32F1A6B7-D2F4-B022-FC44-DC8E2D55E30B}"/>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sz="1400"/>
              </a:p>
            </p:txBody>
          </p:sp>
          <p:sp>
            <p:nvSpPr>
              <p:cNvPr id="416" name="Freeform: Shape 415">
                <a:extLst>
                  <a:ext uri="{FF2B5EF4-FFF2-40B4-BE49-F238E27FC236}">
                    <a16:creationId xmlns:a16="http://schemas.microsoft.com/office/drawing/2014/main" id="{AE3174FF-9686-D9D3-32E4-B579B1EE8F91}"/>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sz="1400"/>
              </a:p>
            </p:txBody>
          </p:sp>
          <p:sp>
            <p:nvSpPr>
              <p:cNvPr id="417" name="Freeform: Shape 416">
                <a:extLst>
                  <a:ext uri="{FF2B5EF4-FFF2-40B4-BE49-F238E27FC236}">
                    <a16:creationId xmlns:a16="http://schemas.microsoft.com/office/drawing/2014/main" id="{32D7FA27-B10C-79C3-331A-B6864AD3A9F1}"/>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sz="1400"/>
              </a:p>
            </p:txBody>
          </p:sp>
          <p:sp>
            <p:nvSpPr>
              <p:cNvPr id="418" name="Freeform: Shape 417">
                <a:extLst>
                  <a:ext uri="{FF2B5EF4-FFF2-40B4-BE49-F238E27FC236}">
                    <a16:creationId xmlns:a16="http://schemas.microsoft.com/office/drawing/2014/main" id="{6AD7DECC-E8F6-BEC5-6AFC-2EC46EB12B30}"/>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sz="1400"/>
              </a:p>
            </p:txBody>
          </p:sp>
          <p:sp>
            <p:nvSpPr>
              <p:cNvPr id="419" name="Freeform: Shape 418">
                <a:extLst>
                  <a:ext uri="{FF2B5EF4-FFF2-40B4-BE49-F238E27FC236}">
                    <a16:creationId xmlns:a16="http://schemas.microsoft.com/office/drawing/2014/main" id="{9976B33E-604B-FFA6-0F84-804F2CB9BEA1}"/>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sz="1400"/>
              </a:p>
            </p:txBody>
          </p:sp>
          <p:sp>
            <p:nvSpPr>
              <p:cNvPr id="420" name="Freeform: Shape 419">
                <a:extLst>
                  <a:ext uri="{FF2B5EF4-FFF2-40B4-BE49-F238E27FC236}">
                    <a16:creationId xmlns:a16="http://schemas.microsoft.com/office/drawing/2014/main" id="{E85E2D75-2CCD-A447-55AA-A78F6C858505}"/>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sz="1400"/>
              </a:p>
            </p:txBody>
          </p:sp>
          <p:sp>
            <p:nvSpPr>
              <p:cNvPr id="421" name="Freeform: Shape 420">
                <a:extLst>
                  <a:ext uri="{FF2B5EF4-FFF2-40B4-BE49-F238E27FC236}">
                    <a16:creationId xmlns:a16="http://schemas.microsoft.com/office/drawing/2014/main" id="{5CBB0B60-766D-28B2-E58E-EB9BCB1DEC2F}"/>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sz="1400"/>
              </a:p>
            </p:txBody>
          </p:sp>
          <p:sp>
            <p:nvSpPr>
              <p:cNvPr id="422" name="Freeform: Shape 421">
                <a:extLst>
                  <a:ext uri="{FF2B5EF4-FFF2-40B4-BE49-F238E27FC236}">
                    <a16:creationId xmlns:a16="http://schemas.microsoft.com/office/drawing/2014/main" id="{F53AA63F-82AF-8033-04C9-5976C7AED2C5}"/>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sz="1400"/>
              </a:p>
            </p:txBody>
          </p:sp>
          <p:sp>
            <p:nvSpPr>
              <p:cNvPr id="423" name="Freeform: Shape 422">
                <a:extLst>
                  <a:ext uri="{FF2B5EF4-FFF2-40B4-BE49-F238E27FC236}">
                    <a16:creationId xmlns:a16="http://schemas.microsoft.com/office/drawing/2014/main" id="{7E7322F7-3074-45D5-4084-520F24324D05}"/>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sz="1400"/>
              </a:p>
            </p:txBody>
          </p:sp>
          <p:sp>
            <p:nvSpPr>
              <p:cNvPr id="424" name="Freeform: Shape 423">
                <a:extLst>
                  <a:ext uri="{FF2B5EF4-FFF2-40B4-BE49-F238E27FC236}">
                    <a16:creationId xmlns:a16="http://schemas.microsoft.com/office/drawing/2014/main" id="{A1D8EE49-E630-EE92-686A-C62D626F6FA9}"/>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sz="1400"/>
              </a:p>
            </p:txBody>
          </p:sp>
          <p:sp>
            <p:nvSpPr>
              <p:cNvPr id="425" name="Freeform: Shape 424">
                <a:extLst>
                  <a:ext uri="{FF2B5EF4-FFF2-40B4-BE49-F238E27FC236}">
                    <a16:creationId xmlns:a16="http://schemas.microsoft.com/office/drawing/2014/main" id="{F19734CD-D644-4976-8184-87FA1C7C74B8}"/>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sz="1400"/>
              </a:p>
            </p:txBody>
          </p:sp>
          <p:sp>
            <p:nvSpPr>
              <p:cNvPr id="426" name="Freeform: Shape 425">
                <a:extLst>
                  <a:ext uri="{FF2B5EF4-FFF2-40B4-BE49-F238E27FC236}">
                    <a16:creationId xmlns:a16="http://schemas.microsoft.com/office/drawing/2014/main" id="{CC76417D-95CB-E154-E125-EA6CD026173D}"/>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sz="1400"/>
              </a:p>
            </p:txBody>
          </p:sp>
          <p:sp>
            <p:nvSpPr>
              <p:cNvPr id="427" name="Freeform: Shape 426">
                <a:extLst>
                  <a:ext uri="{FF2B5EF4-FFF2-40B4-BE49-F238E27FC236}">
                    <a16:creationId xmlns:a16="http://schemas.microsoft.com/office/drawing/2014/main" id="{B7D87DD9-3D7C-6007-D245-EA22EFB82C08}"/>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428" name="Freeform: Shape 427">
                <a:extLst>
                  <a:ext uri="{FF2B5EF4-FFF2-40B4-BE49-F238E27FC236}">
                    <a16:creationId xmlns:a16="http://schemas.microsoft.com/office/drawing/2014/main" id="{76221315-D3AF-C12C-90A1-1C320EE1AA3E}"/>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sz="1400"/>
              </a:p>
            </p:txBody>
          </p:sp>
          <p:sp>
            <p:nvSpPr>
              <p:cNvPr id="429" name="Freeform: Shape 428">
                <a:extLst>
                  <a:ext uri="{FF2B5EF4-FFF2-40B4-BE49-F238E27FC236}">
                    <a16:creationId xmlns:a16="http://schemas.microsoft.com/office/drawing/2014/main" id="{4353F8FA-4158-3257-B6DE-024855C2DB74}"/>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sz="1400"/>
              </a:p>
            </p:txBody>
          </p:sp>
          <p:sp>
            <p:nvSpPr>
              <p:cNvPr id="430" name="Freeform: Shape 429">
                <a:extLst>
                  <a:ext uri="{FF2B5EF4-FFF2-40B4-BE49-F238E27FC236}">
                    <a16:creationId xmlns:a16="http://schemas.microsoft.com/office/drawing/2014/main" id="{6FC5D0DA-D890-6FDE-7FDE-6BB5C4859CBD}"/>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sz="1400"/>
              </a:p>
            </p:txBody>
          </p:sp>
          <p:sp>
            <p:nvSpPr>
              <p:cNvPr id="431" name="Freeform: Shape 430">
                <a:extLst>
                  <a:ext uri="{FF2B5EF4-FFF2-40B4-BE49-F238E27FC236}">
                    <a16:creationId xmlns:a16="http://schemas.microsoft.com/office/drawing/2014/main" id="{7DDF1170-5099-C5F4-CD18-7D378DAF9209}"/>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sz="1400"/>
              </a:p>
            </p:txBody>
          </p:sp>
          <p:sp>
            <p:nvSpPr>
              <p:cNvPr id="432" name="Freeform: Shape 431">
                <a:extLst>
                  <a:ext uri="{FF2B5EF4-FFF2-40B4-BE49-F238E27FC236}">
                    <a16:creationId xmlns:a16="http://schemas.microsoft.com/office/drawing/2014/main" id="{72131248-CB09-8795-BE8D-483F2A96F2A3}"/>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sz="1400"/>
              </a:p>
            </p:txBody>
          </p:sp>
          <p:sp>
            <p:nvSpPr>
              <p:cNvPr id="433" name="Freeform: Shape 432">
                <a:extLst>
                  <a:ext uri="{FF2B5EF4-FFF2-40B4-BE49-F238E27FC236}">
                    <a16:creationId xmlns:a16="http://schemas.microsoft.com/office/drawing/2014/main" id="{C883438B-CAEB-BC3F-CF5F-8C853EF0862D}"/>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434" name="Freeform: Shape 433">
                <a:extLst>
                  <a:ext uri="{FF2B5EF4-FFF2-40B4-BE49-F238E27FC236}">
                    <a16:creationId xmlns:a16="http://schemas.microsoft.com/office/drawing/2014/main" id="{D5D9FC2F-ED49-2D74-3E1D-F76CA2533673}"/>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sz="1400"/>
              </a:p>
            </p:txBody>
          </p:sp>
          <p:sp>
            <p:nvSpPr>
              <p:cNvPr id="435" name="Freeform: Shape 434">
                <a:extLst>
                  <a:ext uri="{FF2B5EF4-FFF2-40B4-BE49-F238E27FC236}">
                    <a16:creationId xmlns:a16="http://schemas.microsoft.com/office/drawing/2014/main" id="{F759B07D-263D-B6D5-1CD1-3A9DEAF1A0D2}"/>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sz="1400"/>
              </a:p>
            </p:txBody>
          </p:sp>
          <p:sp>
            <p:nvSpPr>
              <p:cNvPr id="436" name="Freeform: Shape 435">
                <a:extLst>
                  <a:ext uri="{FF2B5EF4-FFF2-40B4-BE49-F238E27FC236}">
                    <a16:creationId xmlns:a16="http://schemas.microsoft.com/office/drawing/2014/main" id="{F40CFE2A-1E65-EA64-95FA-28BF1ACFC4FC}"/>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sz="1400"/>
              </a:p>
            </p:txBody>
          </p:sp>
          <p:sp>
            <p:nvSpPr>
              <p:cNvPr id="437" name="Freeform: Shape 436">
                <a:extLst>
                  <a:ext uri="{FF2B5EF4-FFF2-40B4-BE49-F238E27FC236}">
                    <a16:creationId xmlns:a16="http://schemas.microsoft.com/office/drawing/2014/main" id="{B82A4D19-B672-7D0A-5091-598CEC1F76BD}"/>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sz="1400"/>
              </a:p>
            </p:txBody>
          </p:sp>
        </p:grpSp>
        <p:grpSp>
          <p:nvGrpSpPr>
            <p:cNvPr id="364" name="Graphic 11">
              <a:extLst>
                <a:ext uri="{FF2B5EF4-FFF2-40B4-BE49-F238E27FC236}">
                  <a16:creationId xmlns:a16="http://schemas.microsoft.com/office/drawing/2014/main" id="{999D5E87-B6F1-7DF4-5FF9-63A65F872A94}"/>
                </a:ext>
              </a:extLst>
            </p:cNvPr>
            <p:cNvGrpSpPr/>
            <p:nvPr/>
          </p:nvGrpSpPr>
          <p:grpSpPr>
            <a:xfrm>
              <a:off x="8983382" y="5110683"/>
              <a:ext cx="384997" cy="333295"/>
              <a:chOff x="987588" y="3977640"/>
              <a:chExt cx="2077501" cy="1798512"/>
            </a:xfrm>
          </p:grpSpPr>
          <p:sp>
            <p:nvSpPr>
              <p:cNvPr id="404" name="Freeform 56">
                <a:extLst>
                  <a:ext uri="{FF2B5EF4-FFF2-40B4-BE49-F238E27FC236}">
                    <a16:creationId xmlns:a16="http://schemas.microsoft.com/office/drawing/2014/main" id="{8C0B7F8B-5EFD-01CF-61A1-C5313614EA4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rgbClr val="1A9CA6"/>
              </a:solidFill>
              <a:ln w="17529" cap="flat">
                <a:noFill/>
                <a:prstDash val="solid"/>
                <a:miter/>
              </a:ln>
            </p:spPr>
            <p:txBody>
              <a:bodyPr rtlCol="0" anchor="ctr"/>
              <a:lstStyle/>
              <a:p>
                <a:endParaRPr lang="en-US" sz="1400"/>
              </a:p>
            </p:txBody>
          </p:sp>
          <p:sp>
            <p:nvSpPr>
              <p:cNvPr id="405" name="Freeform 57">
                <a:extLst>
                  <a:ext uri="{FF2B5EF4-FFF2-40B4-BE49-F238E27FC236}">
                    <a16:creationId xmlns:a16="http://schemas.microsoft.com/office/drawing/2014/main" id="{CD288E97-E4B1-CDD6-E7EC-B1BD5D313D91}"/>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06" name="Freeform 58">
                <a:extLst>
                  <a:ext uri="{FF2B5EF4-FFF2-40B4-BE49-F238E27FC236}">
                    <a16:creationId xmlns:a16="http://schemas.microsoft.com/office/drawing/2014/main" id="{A86242AA-B29D-3CF8-06A8-73900CCE62B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365" name="Graphic 11">
              <a:extLst>
                <a:ext uri="{FF2B5EF4-FFF2-40B4-BE49-F238E27FC236}">
                  <a16:creationId xmlns:a16="http://schemas.microsoft.com/office/drawing/2014/main" id="{3AA1D277-E87F-DE9B-0990-017193F1A0A0}"/>
                </a:ext>
              </a:extLst>
            </p:cNvPr>
            <p:cNvGrpSpPr/>
            <p:nvPr/>
          </p:nvGrpSpPr>
          <p:grpSpPr>
            <a:xfrm>
              <a:off x="7890903" y="5004220"/>
              <a:ext cx="384997" cy="333295"/>
              <a:chOff x="987588" y="3977640"/>
              <a:chExt cx="2077501" cy="1798512"/>
            </a:xfrm>
          </p:grpSpPr>
          <p:sp>
            <p:nvSpPr>
              <p:cNvPr id="367" name="Freeform 27">
                <a:extLst>
                  <a:ext uri="{FF2B5EF4-FFF2-40B4-BE49-F238E27FC236}">
                    <a16:creationId xmlns:a16="http://schemas.microsoft.com/office/drawing/2014/main" id="{BDF6C456-B651-40FE-249A-E200F491642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sz="1400"/>
              </a:p>
            </p:txBody>
          </p:sp>
          <p:sp>
            <p:nvSpPr>
              <p:cNvPr id="402" name="Freeform 28">
                <a:extLst>
                  <a:ext uri="{FF2B5EF4-FFF2-40B4-BE49-F238E27FC236}">
                    <a16:creationId xmlns:a16="http://schemas.microsoft.com/office/drawing/2014/main" id="{77F32246-C225-3218-844C-03D4CD6C9130}"/>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403" name="Freeform 29">
                <a:extLst>
                  <a:ext uri="{FF2B5EF4-FFF2-40B4-BE49-F238E27FC236}">
                    <a16:creationId xmlns:a16="http://schemas.microsoft.com/office/drawing/2014/main" id="{7A5CBA80-21CB-7885-195D-9FBA074CC42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07" name="Graphic 348">
              <a:extLst>
                <a:ext uri="{FF2B5EF4-FFF2-40B4-BE49-F238E27FC236}">
                  <a16:creationId xmlns:a16="http://schemas.microsoft.com/office/drawing/2014/main" id="{4D1E177B-F07D-C9B5-2728-C55FD7B1069D}"/>
                </a:ext>
              </a:extLst>
            </p:cNvPr>
            <p:cNvGrpSpPr/>
            <p:nvPr/>
          </p:nvGrpSpPr>
          <p:grpSpPr>
            <a:xfrm>
              <a:off x="8014057" y="6017645"/>
              <a:ext cx="325985" cy="384225"/>
              <a:chOff x="3406755" y="4384907"/>
              <a:chExt cx="211192" cy="293615"/>
            </a:xfrm>
          </p:grpSpPr>
          <p:sp>
            <p:nvSpPr>
              <p:cNvPr id="508" name="Freeform: Shape 507">
                <a:extLst>
                  <a:ext uri="{FF2B5EF4-FFF2-40B4-BE49-F238E27FC236}">
                    <a16:creationId xmlns:a16="http://schemas.microsoft.com/office/drawing/2014/main" id="{A81F2772-57B8-A858-2D92-9FD4BA78F152}"/>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509" name="Freeform: Shape 508">
                <a:extLst>
                  <a:ext uri="{FF2B5EF4-FFF2-40B4-BE49-F238E27FC236}">
                    <a16:creationId xmlns:a16="http://schemas.microsoft.com/office/drawing/2014/main" id="{F41D7312-8A90-9805-EE7F-4AE0C03DD5FF}"/>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510" name="Freeform: Shape 509">
                <a:extLst>
                  <a:ext uri="{FF2B5EF4-FFF2-40B4-BE49-F238E27FC236}">
                    <a16:creationId xmlns:a16="http://schemas.microsoft.com/office/drawing/2014/main" id="{D08E799C-6664-D7EB-C159-6140A5C1AA49}"/>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511" name="Freeform: Shape 510">
                <a:extLst>
                  <a:ext uri="{FF2B5EF4-FFF2-40B4-BE49-F238E27FC236}">
                    <a16:creationId xmlns:a16="http://schemas.microsoft.com/office/drawing/2014/main" id="{F02C3395-E799-6EEF-EA4C-532D3E751414}"/>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512" name="Freeform: Shape 511">
                <a:extLst>
                  <a:ext uri="{FF2B5EF4-FFF2-40B4-BE49-F238E27FC236}">
                    <a16:creationId xmlns:a16="http://schemas.microsoft.com/office/drawing/2014/main" id="{B32DF53F-1D11-F5A0-FB37-9BB1710D68F4}"/>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513" name="Freeform: Shape 512">
                <a:extLst>
                  <a:ext uri="{FF2B5EF4-FFF2-40B4-BE49-F238E27FC236}">
                    <a16:creationId xmlns:a16="http://schemas.microsoft.com/office/drawing/2014/main" id="{2A946B00-DF07-8FFE-3FAC-6F2E79879726}"/>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514" name="Freeform: Shape 513">
                <a:extLst>
                  <a:ext uri="{FF2B5EF4-FFF2-40B4-BE49-F238E27FC236}">
                    <a16:creationId xmlns:a16="http://schemas.microsoft.com/office/drawing/2014/main" id="{51345B79-FF2C-FDDA-5794-D0B4362D427E}"/>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515" name="Freeform: Shape 514">
                <a:extLst>
                  <a:ext uri="{FF2B5EF4-FFF2-40B4-BE49-F238E27FC236}">
                    <a16:creationId xmlns:a16="http://schemas.microsoft.com/office/drawing/2014/main" id="{3BBD52DE-A47D-026A-7EB1-BABF8FD33399}"/>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516" name="Freeform: Shape 515">
                <a:extLst>
                  <a:ext uri="{FF2B5EF4-FFF2-40B4-BE49-F238E27FC236}">
                    <a16:creationId xmlns:a16="http://schemas.microsoft.com/office/drawing/2014/main" id="{18598756-E4A9-34F3-4AC0-CC0D90A58922}"/>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517" name="Freeform: Shape 516">
                <a:extLst>
                  <a:ext uri="{FF2B5EF4-FFF2-40B4-BE49-F238E27FC236}">
                    <a16:creationId xmlns:a16="http://schemas.microsoft.com/office/drawing/2014/main" id="{102E3E88-73CE-C723-5E3C-D81E3D339189}"/>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518" name="Freeform: Shape 517">
                <a:extLst>
                  <a:ext uri="{FF2B5EF4-FFF2-40B4-BE49-F238E27FC236}">
                    <a16:creationId xmlns:a16="http://schemas.microsoft.com/office/drawing/2014/main" id="{D0F32E29-72F7-0F7A-68A7-978367DE4659}"/>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519" name="Freeform: Shape 518">
                <a:extLst>
                  <a:ext uri="{FF2B5EF4-FFF2-40B4-BE49-F238E27FC236}">
                    <a16:creationId xmlns:a16="http://schemas.microsoft.com/office/drawing/2014/main" id="{ED61D621-564D-E6F0-3581-B89D3AC9EBA6}"/>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520" name="Freeform: Shape 519">
                <a:extLst>
                  <a:ext uri="{FF2B5EF4-FFF2-40B4-BE49-F238E27FC236}">
                    <a16:creationId xmlns:a16="http://schemas.microsoft.com/office/drawing/2014/main" id="{66CDA742-BB7F-3DA2-39A9-D5218AC35692}"/>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521" name="Freeform: Shape 520">
                <a:extLst>
                  <a:ext uri="{FF2B5EF4-FFF2-40B4-BE49-F238E27FC236}">
                    <a16:creationId xmlns:a16="http://schemas.microsoft.com/office/drawing/2014/main" id="{F119BF19-B0E3-8944-6F5B-A434F8176E0A}"/>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522" name="Freeform: Shape 521">
                <a:extLst>
                  <a:ext uri="{FF2B5EF4-FFF2-40B4-BE49-F238E27FC236}">
                    <a16:creationId xmlns:a16="http://schemas.microsoft.com/office/drawing/2014/main" id="{C58E16B1-FB61-D132-91C1-73455BD65421}"/>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523" name="Freeform: Shape 522">
                <a:extLst>
                  <a:ext uri="{FF2B5EF4-FFF2-40B4-BE49-F238E27FC236}">
                    <a16:creationId xmlns:a16="http://schemas.microsoft.com/office/drawing/2014/main" id="{E5EF15E3-B82D-57C8-192A-C065A010C3E1}"/>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524" name="Freeform: Shape 523">
                <a:extLst>
                  <a:ext uri="{FF2B5EF4-FFF2-40B4-BE49-F238E27FC236}">
                    <a16:creationId xmlns:a16="http://schemas.microsoft.com/office/drawing/2014/main" id="{A6D1174D-1F59-18D2-9071-524CA4EFB147}"/>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525" name="Freeform: Shape 524">
                <a:extLst>
                  <a:ext uri="{FF2B5EF4-FFF2-40B4-BE49-F238E27FC236}">
                    <a16:creationId xmlns:a16="http://schemas.microsoft.com/office/drawing/2014/main" id="{EA76A80A-5865-6173-3F13-A552DE253CD9}"/>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526" name="Freeform: Shape 525">
                <a:extLst>
                  <a:ext uri="{FF2B5EF4-FFF2-40B4-BE49-F238E27FC236}">
                    <a16:creationId xmlns:a16="http://schemas.microsoft.com/office/drawing/2014/main" id="{9AFC7B22-8D94-1F6B-A52D-6B2608E51E6A}"/>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527" name="Freeform: Shape 526">
                <a:extLst>
                  <a:ext uri="{FF2B5EF4-FFF2-40B4-BE49-F238E27FC236}">
                    <a16:creationId xmlns:a16="http://schemas.microsoft.com/office/drawing/2014/main" id="{004823D8-8042-9A43-B1F2-370D4D9067A6}"/>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528" name="Graphic 11">
              <a:extLst>
                <a:ext uri="{FF2B5EF4-FFF2-40B4-BE49-F238E27FC236}">
                  <a16:creationId xmlns:a16="http://schemas.microsoft.com/office/drawing/2014/main" id="{52143449-DA2D-2492-6240-82C98A8CCB8B}"/>
                </a:ext>
              </a:extLst>
            </p:cNvPr>
            <p:cNvGrpSpPr/>
            <p:nvPr/>
          </p:nvGrpSpPr>
          <p:grpSpPr>
            <a:xfrm>
              <a:off x="7688799" y="5376471"/>
              <a:ext cx="402363" cy="375980"/>
              <a:chOff x="987588" y="3977640"/>
              <a:chExt cx="2077501" cy="1798512"/>
            </a:xfrm>
          </p:grpSpPr>
          <p:sp>
            <p:nvSpPr>
              <p:cNvPr id="529" name="Freeform 14">
                <a:extLst>
                  <a:ext uri="{FF2B5EF4-FFF2-40B4-BE49-F238E27FC236}">
                    <a16:creationId xmlns:a16="http://schemas.microsoft.com/office/drawing/2014/main" id="{D855391E-EB47-4DF9-FD55-24423436A1C1}"/>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530" name="Freeform 15">
                <a:extLst>
                  <a:ext uri="{FF2B5EF4-FFF2-40B4-BE49-F238E27FC236}">
                    <a16:creationId xmlns:a16="http://schemas.microsoft.com/office/drawing/2014/main" id="{234C5582-DFDF-CBC3-FE6A-59BD8301744C}"/>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531" name="Freeform 16">
                <a:extLst>
                  <a:ext uri="{FF2B5EF4-FFF2-40B4-BE49-F238E27FC236}">
                    <a16:creationId xmlns:a16="http://schemas.microsoft.com/office/drawing/2014/main" id="{BFD28643-3EE7-C682-89DC-3827F593CC6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532" name="Graphic 348">
              <a:extLst>
                <a:ext uri="{FF2B5EF4-FFF2-40B4-BE49-F238E27FC236}">
                  <a16:creationId xmlns:a16="http://schemas.microsoft.com/office/drawing/2014/main" id="{0ECC377F-C3AF-C024-8740-764AFF9A654B}"/>
                </a:ext>
              </a:extLst>
            </p:cNvPr>
            <p:cNvGrpSpPr/>
            <p:nvPr/>
          </p:nvGrpSpPr>
          <p:grpSpPr>
            <a:xfrm>
              <a:off x="8335312" y="4783790"/>
              <a:ext cx="378290" cy="454847"/>
              <a:chOff x="1711731" y="3960748"/>
              <a:chExt cx="185821" cy="228605"/>
            </a:xfrm>
          </p:grpSpPr>
          <p:grpSp>
            <p:nvGrpSpPr>
              <p:cNvPr id="533" name="Graphic 348">
                <a:extLst>
                  <a:ext uri="{FF2B5EF4-FFF2-40B4-BE49-F238E27FC236}">
                    <a16:creationId xmlns:a16="http://schemas.microsoft.com/office/drawing/2014/main" id="{E084DB7A-1AC4-4A91-7678-C8073A665DF7}"/>
                  </a:ext>
                </a:extLst>
              </p:cNvPr>
              <p:cNvGrpSpPr/>
              <p:nvPr/>
            </p:nvGrpSpPr>
            <p:grpSpPr>
              <a:xfrm>
                <a:off x="1751592" y="4018628"/>
                <a:ext cx="104922" cy="31726"/>
                <a:chOff x="1751592" y="4018628"/>
                <a:chExt cx="104922" cy="31726"/>
              </a:xfrm>
              <a:solidFill>
                <a:srgbClr val="FCBC86"/>
              </a:solidFill>
            </p:grpSpPr>
            <p:sp>
              <p:nvSpPr>
                <p:cNvPr id="541" name="Freeform: Shape 540">
                  <a:extLst>
                    <a:ext uri="{FF2B5EF4-FFF2-40B4-BE49-F238E27FC236}">
                      <a16:creationId xmlns:a16="http://schemas.microsoft.com/office/drawing/2014/main" id="{84A45A8D-A6D6-20A4-F1EA-68007A6156FC}"/>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542" name="Freeform: Shape 541">
                  <a:extLst>
                    <a:ext uri="{FF2B5EF4-FFF2-40B4-BE49-F238E27FC236}">
                      <a16:creationId xmlns:a16="http://schemas.microsoft.com/office/drawing/2014/main" id="{E1BA2A4E-C75E-2401-1F1C-97ACD79472B6}"/>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534" name="Freeform: Shape 533">
                <a:extLst>
                  <a:ext uri="{FF2B5EF4-FFF2-40B4-BE49-F238E27FC236}">
                    <a16:creationId xmlns:a16="http://schemas.microsoft.com/office/drawing/2014/main" id="{FFD67026-782F-0D68-9618-5B074E80A026}"/>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chemeClr val="accent4"/>
              </a:solidFill>
              <a:ln w="6847" cap="flat">
                <a:noFill/>
                <a:prstDash val="solid"/>
                <a:miter/>
              </a:ln>
            </p:spPr>
            <p:txBody>
              <a:bodyPr rtlCol="0" anchor="ctr"/>
              <a:lstStyle/>
              <a:p>
                <a:endParaRPr lang="en-GB" sz="1400"/>
              </a:p>
            </p:txBody>
          </p:sp>
          <p:sp>
            <p:nvSpPr>
              <p:cNvPr id="535" name="Freeform: Shape 534">
                <a:extLst>
                  <a:ext uri="{FF2B5EF4-FFF2-40B4-BE49-F238E27FC236}">
                    <a16:creationId xmlns:a16="http://schemas.microsoft.com/office/drawing/2014/main" id="{FA972FF3-0A08-8D36-973A-9EF90C1E8D89}"/>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536" name="Freeform: Shape 535">
                <a:extLst>
                  <a:ext uri="{FF2B5EF4-FFF2-40B4-BE49-F238E27FC236}">
                    <a16:creationId xmlns:a16="http://schemas.microsoft.com/office/drawing/2014/main" id="{16842F42-4C2A-0BF3-4EEA-9A0FCDD4B6F1}"/>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537" name="Freeform: Shape 536">
                <a:extLst>
                  <a:ext uri="{FF2B5EF4-FFF2-40B4-BE49-F238E27FC236}">
                    <a16:creationId xmlns:a16="http://schemas.microsoft.com/office/drawing/2014/main" id="{DB5099D2-72A3-D8A2-412C-9F6D7D448ACB}"/>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538" name="Freeform: Shape 537">
                <a:extLst>
                  <a:ext uri="{FF2B5EF4-FFF2-40B4-BE49-F238E27FC236}">
                    <a16:creationId xmlns:a16="http://schemas.microsoft.com/office/drawing/2014/main" id="{20EE48B8-A806-24A3-6AAC-CBCEB182F18D}"/>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539" name="Freeform: Shape 538">
                <a:extLst>
                  <a:ext uri="{FF2B5EF4-FFF2-40B4-BE49-F238E27FC236}">
                    <a16:creationId xmlns:a16="http://schemas.microsoft.com/office/drawing/2014/main" id="{8DD3F221-0E1B-805F-C34C-110B8153B5E9}"/>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540" name="Freeform: Shape 539">
                <a:extLst>
                  <a:ext uri="{FF2B5EF4-FFF2-40B4-BE49-F238E27FC236}">
                    <a16:creationId xmlns:a16="http://schemas.microsoft.com/office/drawing/2014/main" id="{9AD8AEB6-FDBC-7897-8FAB-AF5A84D5454B}"/>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grpSp>
          <p:nvGrpSpPr>
            <p:cNvPr id="543" name="Graphic 11">
              <a:extLst>
                <a:ext uri="{FF2B5EF4-FFF2-40B4-BE49-F238E27FC236}">
                  <a16:creationId xmlns:a16="http://schemas.microsoft.com/office/drawing/2014/main" id="{7C0FE6CB-B6F3-CBF7-81EB-82EAAAB1982A}"/>
                </a:ext>
              </a:extLst>
            </p:cNvPr>
            <p:cNvGrpSpPr/>
            <p:nvPr/>
          </p:nvGrpSpPr>
          <p:grpSpPr>
            <a:xfrm>
              <a:off x="8319487" y="5275910"/>
              <a:ext cx="384997" cy="333295"/>
              <a:chOff x="987588" y="3977640"/>
              <a:chExt cx="2077501" cy="1798512"/>
            </a:xfrm>
          </p:grpSpPr>
          <p:sp>
            <p:nvSpPr>
              <p:cNvPr id="544" name="Freeform 14">
                <a:extLst>
                  <a:ext uri="{FF2B5EF4-FFF2-40B4-BE49-F238E27FC236}">
                    <a16:creationId xmlns:a16="http://schemas.microsoft.com/office/drawing/2014/main" id="{D0771E02-9CA0-4FD9-F090-178A4AFF431F}"/>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sz="1400"/>
              </a:p>
            </p:txBody>
          </p:sp>
          <p:sp>
            <p:nvSpPr>
              <p:cNvPr id="545" name="Freeform 15">
                <a:extLst>
                  <a:ext uri="{FF2B5EF4-FFF2-40B4-BE49-F238E27FC236}">
                    <a16:creationId xmlns:a16="http://schemas.microsoft.com/office/drawing/2014/main" id="{EAFB4790-EBB9-77F9-ADD4-C026DCE4EDF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46" name="Freeform 16">
                <a:extLst>
                  <a:ext uri="{FF2B5EF4-FFF2-40B4-BE49-F238E27FC236}">
                    <a16:creationId xmlns:a16="http://schemas.microsoft.com/office/drawing/2014/main" id="{317C0986-1870-06D4-7C57-3C094062474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47" name="Graphic 11">
              <a:extLst>
                <a:ext uri="{FF2B5EF4-FFF2-40B4-BE49-F238E27FC236}">
                  <a16:creationId xmlns:a16="http://schemas.microsoft.com/office/drawing/2014/main" id="{2677BE83-44F8-C1D0-1103-9C66E6F6CFD0}"/>
                </a:ext>
              </a:extLst>
            </p:cNvPr>
            <p:cNvGrpSpPr/>
            <p:nvPr/>
          </p:nvGrpSpPr>
          <p:grpSpPr>
            <a:xfrm>
              <a:off x="5480242" y="5401380"/>
              <a:ext cx="384997" cy="333295"/>
              <a:chOff x="987588" y="3977640"/>
              <a:chExt cx="2077501" cy="1798512"/>
            </a:xfrm>
          </p:grpSpPr>
          <p:sp>
            <p:nvSpPr>
              <p:cNvPr id="548" name="Freeform 18">
                <a:extLst>
                  <a:ext uri="{FF2B5EF4-FFF2-40B4-BE49-F238E27FC236}">
                    <a16:creationId xmlns:a16="http://schemas.microsoft.com/office/drawing/2014/main" id="{5C8C10F4-50F9-EA1F-A38E-6053BBE7704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2"/>
              </a:solidFill>
              <a:ln w="17529" cap="flat">
                <a:noFill/>
                <a:prstDash val="solid"/>
                <a:miter/>
              </a:ln>
            </p:spPr>
            <p:txBody>
              <a:bodyPr rtlCol="0" anchor="ctr"/>
              <a:lstStyle/>
              <a:p>
                <a:endParaRPr lang="en-US" sz="1400"/>
              </a:p>
            </p:txBody>
          </p:sp>
          <p:sp>
            <p:nvSpPr>
              <p:cNvPr id="549" name="Freeform 19">
                <a:extLst>
                  <a:ext uri="{FF2B5EF4-FFF2-40B4-BE49-F238E27FC236}">
                    <a16:creationId xmlns:a16="http://schemas.microsoft.com/office/drawing/2014/main" id="{D8BC4817-2D03-F01F-ACCB-0BCB5804D296}"/>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50" name="Freeform 20">
                <a:extLst>
                  <a:ext uri="{FF2B5EF4-FFF2-40B4-BE49-F238E27FC236}">
                    <a16:creationId xmlns:a16="http://schemas.microsoft.com/office/drawing/2014/main" id="{85CE19AC-4F84-61AE-B995-B4A7EEC82BF4}"/>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51" name="Graphic 11">
              <a:extLst>
                <a:ext uri="{FF2B5EF4-FFF2-40B4-BE49-F238E27FC236}">
                  <a16:creationId xmlns:a16="http://schemas.microsoft.com/office/drawing/2014/main" id="{4557FA8C-2C3F-D01D-D76A-48F254E833BC}"/>
                </a:ext>
              </a:extLst>
            </p:cNvPr>
            <p:cNvGrpSpPr/>
            <p:nvPr/>
          </p:nvGrpSpPr>
          <p:grpSpPr>
            <a:xfrm>
              <a:off x="8681058" y="6003166"/>
              <a:ext cx="384997" cy="333295"/>
              <a:chOff x="987588" y="3977640"/>
              <a:chExt cx="2077501" cy="1798512"/>
            </a:xfrm>
          </p:grpSpPr>
          <p:sp>
            <p:nvSpPr>
              <p:cNvPr id="552" name="Freeform 23">
                <a:extLst>
                  <a:ext uri="{FF2B5EF4-FFF2-40B4-BE49-F238E27FC236}">
                    <a16:creationId xmlns:a16="http://schemas.microsoft.com/office/drawing/2014/main" id="{3F991B52-BF70-AC6B-0E6C-D76B1DD2E491}"/>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3"/>
              </a:solidFill>
              <a:ln w="17529" cap="flat">
                <a:noFill/>
                <a:prstDash val="solid"/>
                <a:miter/>
              </a:ln>
            </p:spPr>
            <p:txBody>
              <a:bodyPr rtlCol="0" anchor="ctr"/>
              <a:lstStyle/>
              <a:p>
                <a:endParaRPr lang="en-US" sz="1400"/>
              </a:p>
            </p:txBody>
          </p:sp>
          <p:sp>
            <p:nvSpPr>
              <p:cNvPr id="553" name="Freeform 24">
                <a:extLst>
                  <a:ext uri="{FF2B5EF4-FFF2-40B4-BE49-F238E27FC236}">
                    <a16:creationId xmlns:a16="http://schemas.microsoft.com/office/drawing/2014/main" id="{EEEE935D-2BB8-C3C7-773E-32E5E9931D7A}"/>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54" name="Freeform 25">
                <a:extLst>
                  <a:ext uri="{FF2B5EF4-FFF2-40B4-BE49-F238E27FC236}">
                    <a16:creationId xmlns:a16="http://schemas.microsoft.com/office/drawing/2014/main" id="{EE509B33-44D3-4BEC-F503-F655FC6E9141}"/>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55" name="Graphic 11">
              <a:extLst>
                <a:ext uri="{FF2B5EF4-FFF2-40B4-BE49-F238E27FC236}">
                  <a16:creationId xmlns:a16="http://schemas.microsoft.com/office/drawing/2014/main" id="{A05B10AE-7721-6C21-1716-B78801DCB87C}"/>
                </a:ext>
              </a:extLst>
            </p:cNvPr>
            <p:cNvGrpSpPr/>
            <p:nvPr/>
          </p:nvGrpSpPr>
          <p:grpSpPr>
            <a:xfrm>
              <a:off x="5518478" y="5843401"/>
              <a:ext cx="384997" cy="333295"/>
              <a:chOff x="987588" y="3977640"/>
              <a:chExt cx="2077501" cy="1798512"/>
            </a:xfrm>
          </p:grpSpPr>
          <p:sp>
            <p:nvSpPr>
              <p:cNvPr id="556" name="Freeform 31">
                <a:extLst>
                  <a:ext uri="{FF2B5EF4-FFF2-40B4-BE49-F238E27FC236}">
                    <a16:creationId xmlns:a16="http://schemas.microsoft.com/office/drawing/2014/main" id="{43BED303-1272-514B-0386-E5A5FFE444B5}"/>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2"/>
              </a:solidFill>
              <a:ln w="17529" cap="flat">
                <a:noFill/>
                <a:prstDash val="solid"/>
                <a:miter/>
              </a:ln>
            </p:spPr>
            <p:txBody>
              <a:bodyPr rtlCol="0" anchor="ctr"/>
              <a:lstStyle/>
              <a:p>
                <a:endParaRPr lang="en-US" sz="1400"/>
              </a:p>
            </p:txBody>
          </p:sp>
          <p:sp>
            <p:nvSpPr>
              <p:cNvPr id="557" name="Freeform 32">
                <a:extLst>
                  <a:ext uri="{FF2B5EF4-FFF2-40B4-BE49-F238E27FC236}">
                    <a16:creationId xmlns:a16="http://schemas.microsoft.com/office/drawing/2014/main" id="{2F232DBE-F529-5ED2-2B0E-B80E03F0649C}"/>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58" name="Freeform 33">
                <a:extLst>
                  <a:ext uri="{FF2B5EF4-FFF2-40B4-BE49-F238E27FC236}">
                    <a16:creationId xmlns:a16="http://schemas.microsoft.com/office/drawing/2014/main" id="{DBBBC245-FFDF-0EAF-9E1F-927E5FDC3A4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59" name="Graphic 11">
              <a:extLst>
                <a:ext uri="{FF2B5EF4-FFF2-40B4-BE49-F238E27FC236}">
                  <a16:creationId xmlns:a16="http://schemas.microsoft.com/office/drawing/2014/main" id="{6BD9EB3E-7E8E-0FD2-9821-492B99F3D79C}"/>
                </a:ext>
              </a:extLst>
            </p:cNvPr>
            <p:cNvGrpSpPr/>
            <p:nvPr/>
          </p:nvGrpSpPr>
          <p:grpSpPr>
            <a:xfrm>
              <a:off x="7233952" y="6120366"/>
              <a:ext cx="385566" cy="368430"/>
              <a:chOff x="2026426" y="3788046"/>
              <a:chExt cx="2080573" cy="1988106"/>
            </a:xfrm>
          </p:grpSpPr>
          <p:sp>
            <p:nvSpPr>
              <p:cNvPr id="560" name="Freeform 36">
                <a:extLst>
                  <a:ext uri="{FF2B5EF4-FFF2-40B4-BE49-F238E27FC236}">
                    <a16:creationId xmlns:a16="http://schemas.microsoft.com/office/drawing/2014/main" id="{34B54A16-6673-EE09-4832-818413CE0721}"/>
                  </a:ext>
                </a:extLst>
              </p:cNvPr>
              <p:cNvSpPr/>
              <p:nvPr/>
            </p:nvSpPr>
            <p:spPr>
              <a:xfrm>
                <a:off x="2029498" y="3788046"/>
                <a:ext cx="2077501" cy="1798339"/>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5"/>
              </a:solidFill>
              <a:ln w="17529" cap="flat">
                <a:noFill/>
                <a:prstDash val="solid"/>
                <a:miter/>
              </a:ln>
            </p:spPr>
            <p:txBody>
              <a:bodyPr rtlCol="0" anchor="ctr"/>
              <a:lstStyle/>
              <a:p>
                <a:endParaRPr lang="en-US" sz="1400"/>
              </a:p>
            </p:txBody>
          </p:sp>
          <p:sp>
            <p:nvSpPr>
              <p:cNvPr id="561" name="Freeform 37">
                <a:extLst>
                  <a:ext uri="{FF2B5EF4-FFF2-40B4-BE49-F238E27FC236}">
                    <a16:creationId xmlns:a16="http://schemas.microsoft.com/office/drawing/2014/main" id="{B0D9D586-B31A-2E36-D94F-28782EB0514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62" name="Freeform 38">
                <a:extLst>
                  <a:ext uri="{FF2B5EF4-FFF2-40B4-BE49-F238E27FC236}">
                    <a16:creationId xmlns:a16="http://schemas.microsoft.com/office/drawing/2014/main" id="{99736B01-99B5-4A36-00FB-F49F303749BB}"/>
                  </a:ext>
                </a:extLst>
              </p:cNvPr>
              <p:cNvSpPr/>
              <p:nvPr/>
            </p:nvSpPr>
            <p:spPr>
              <a:xfrm>
                <a:off x="2029498" y="3788046"/>
                <a:ext cx="1038840"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63" name="Graphic 11">
              <a:extLst>
                <a:ext uri="{FF2B5EF4-FFF2-40B4-BE49-F238E27FC236}">
                  <a16:creationId xmlns:a16="http://schemas.microsoft.com/office/drawing/2014/main" id="{9EC7A2E9-FC0A-1A29-E5BB-F91E00EC0B20}"/>
                </a:ext>
              </a:extLst>
            </p:cNvPr>
            <p:cNvGrpSpPr/>
            <p:nvPr/>
          </p:nvGrpSpPr>
          <p:grpSpPr>
            <a:xfrm>
              <a:off x="7218060" y="5242311"/>
              <a:ext cx="384997" cy="333295"/>
              <a:chOff x="987588" y="3977640"/>
              <a:chExt cx="2077501" cy="1798512"/>
            </a:xfrm>
          </p:grpSpPr>
          <p:sp>
            <p:nvSpPr>
              <p:cNvPr id="564" name="Freeform 40">
                <a:extLst>
                  <a:ext uri="{FF2B5EF4-FFF2-40B4-BE49-F238E27FC236}">
                    <a16:creationId xmlns:a16="http://schemas.microsoft.com/office/drawing/2014/main" id="{4D17DC5B-F6A0-D9C6-C353-58C5FE8AC27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sz="1400"/>
              </a:p>
            </p:txBody>
          </p:sp>
          <p:sp>
            <p:nvSpPr>
              <p:cNvPr id="565" name="Freeform 41">
                <a:extLst>
                  <a:ext uri="{FF2B5EF4-FFF2-40B4-BE49-F238E27FC236}">
                    <a16:creationId xmlns:a16="http://schemas.microsoft.com/office/drawing/2014/main" id="{171CB1DA-D512-4ABF-7573-DC7B86615705}"/>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66" name="Freeform 42">
                <a:extLst>
                  <a:ext uri="{FF2B5EF4-FFF2-40B4-BE49-F238E27FC236}">
                    <a16:creationId xmlns:a16="http://schemas.microsoft.com/office/drawing/2014/main" id="{F1EEB922-A045-7F50-E024-F849931B0665}"/>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67" name="Graphic 11">
              <a:extLst>
                <a:ext uri="{FF2B5EF4-FFF2-40B4-BE49-F238E27FC236}">
                  <a16:creationId xmlns:a16="http://schemas.microsoft.com/office/drawing/2014/main" id="{5A95C17B-A481-9A25-7E41-4FF6F5D84D5D}"/>
                </a:ext>
              </a:extLst>
            </p:cNvPr>
            <p:cNvGrpSpPr/>
            <p:nvPr/>
          </p:nvGrpSpPr>
          <p:grpSpPr>
            <a:xfrm>
              <a:off x="7603057" y="5880945"/>
              <a:ext cx="384997" cy="333295"/>
              <a:chOff x="987588" y="3977640"/>
              <a:chExt cx="2077501" cy="1798512"/>
            </a:xfrm>
          </p:grpSpPr>
          <p:sp>
            <p:nvSpPr>
              <p:cNvPr id="568" name="Freeform 44">
                <a:extLst>
                  <a:ext uri="{FF2B5EF4-FFF2-40B4-BE49-F238E27FC236}">
                    <a16:creationId xmlns:a16="http://schemas.microsoft.com/office/drawing/2014/main" id="{D5973283-4DAB-FF8F-364E-B743622AE87C}"/>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tx1"/>
              </a:solidFill>
              <a:ln w="17529" cap="flat">
                <a:noFill/>
                <a:prstDash val="solid"/>
                <a:miter/>
              </a:ln>
            </p:spPr>
            <p:txBody>
              <a:bodyPr rtlCol="0" anchor="ctr"/>
              <a:lstStyle/>
              <a:p>
                <a:endParaRPr lang="en-US" sz="1400"/>
              </a:p>
            </p:txBody>
          </p:sp>
          <p:sp>
            <p:nvSpPr>
              <p:cNvPr id="569" name="Freeform 45">
                <a:extLst>
                  <a:ext uri="{FF2B5EF4-FFF2-40B4-BE49-F238E27FC236}">
                    <a16:creationId xmlns:a16="http://schemas.microsoft.com/office/drawing/2014/main" id="{0BC4BDD2-3503-A2ED-A9CF-FF1084162754}"/>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70" name="Freeform 46">
                <a:extLst>
                  <a:ext uri="{FF2B5EF4-FFF2-40B4-BE49-F238E27FC236}">
                    <a16:creationId xmlns:a16="http://schemas.microsoft.com/office/drawing/2014/main" id="{2CA75919-301B-7523-ED20-AC675A0327B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71" name="Graphic 11">
              <a:extLst>
                <a:ext uri="{FF2B5EF4-FFF2-40B4-BE49-F238E27FC236}">
                  <a16:creationId xmlns:a16="http://schemas.microsoft.com/office/drawing/2014/main" id="{06221DC1-DE32-DF61-B55D-B4EE102A1927}"/>
                </a:ext>
              </a:extLst>
            </p:cNvPr>
            <p:cNvGrpSpPr/>
            <p:nvPr/>
          </p:nvGrpSpPr>
          <p:grpSpPr>
            <a:xfrm>
              <a:off x="5996727" y="5836535"/>
              <a:ext cx="384997" cy="333295"/>
              <a:chOff x="987588" y="3977640"/>
              <a:chExt cx="2077501" cy="1798512"/>
            </a:xfrm>
          </p:grpSpPr>
          <p:sp>
            <p:nvSpPr>
              <p:cNvPr id="572" name="Freeform 52">
                <a:extLst>
                  <a:ext uri="{FF2B5EF4-FFF2-40B4-BE49-F238E27FC236}">
                    <a16:creationId xmlns:a16="http://schemas.microsoft.com/office/drawing/2014/main" id="{4BB15C52-EC34-2DB3-4F87-016AF86C9C1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rgbClr val="D01678"/>
              </a:solidFill>
              <a:ln w="17529" cap="flat">
                <a:noFill/>
                <a:prstDash val="solid"/>
                <a:miter/>
              </a:ln>
            </p:spPr>
            <p:txBody>
              <a:bodyPr rtlCol="0" anchor="ctr"/>
              <a:lstStyle/>
              <a:p>
                <a:endParaRPr lang="en-US" sz="1400"/>
              </a:p>
            </p:txBody>
          </p:sp>
          <p:sp>
            <p:nvSpPr>
              <p:cNvPr id="573" name="Freeform 53">
                <a:extLst>
                  <a:ext uri="{FF2B5EF4-FFF2-40B4-BE49-F238E27FC236}">
                    <a16:creationId xmlns:a16="http://schemas.microsoft.com/office/drawing/2014/main" id="{27F98540-36F8-8E60-615F-05E16CB8EC10}"/>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sz="1400"/>
              </a:p>
            </p:txBody>
          </p:sp>
          <p:sp>
            <p:nvSpPr>
              <p:cNvPr id="574" name="Freeform 54">
                <a:extLst>
                  <a:ext uri="{FF2B5EF4-FFF2-40B4-BE49-F238E27FC236}">
                    <a16:creationId xmlns:a16="http://schemas.microsoft.com/office/drawing/2014/main" id="{95B27E0B-8363-79DE-0D71-06EDB69B7355}"/>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sz="1400"/>
              </a:p>
            </p:txBody>
          </p:sp>
        </p:grpSp>
        <p:grpSp>
          <p:nvGrpSpPr>
            <p:cNvPr id="575" name="Graphic 348">
              <a:extLst>
                <a:ext uri="{FF2B5EF4-FFF2-40B4-BE49-F238E27FC236}">
                  <a16:creationId xmlns:a16="http://schemas.microsoft.com/office/drawing/2014/main" id="{E73C2C14-506A-56D0-25BD-D9D0A874F657}"/>
                </a:ext>
              </a:extLst>
            </p:cNvPr>
            <p:cNvGrpSpPr/>
            <p:nvPr/>
          </p:nvGrpSpPr>
          <p:grpSpPr>
            <a:xfrm>
              <a:off x="7339658" y="4735382"/>
              <a:ext cx="378290" cy="454847"/>
              <a:chOff x="1711731" y="3960748"/>
              <a:chExt cx="185821" cy="228605"/>
            </a:xfrm>
          </p:grpSpPr>
          <p:grpSp>
            <p:nvGrpSpPr>
              <p:cNvPr id="576" name="Graphic 348">
                <a:extLst>
                  <a:ext uri="{FF2B5EF4-FFF2-40B4-BE49-F238E27FC236}">
                    <a16:creationId xmlns:a16="http://schemas.microsoft.com/office/drawing/2014/main" id="{B0F4C850-5F2D-5DFA-DF34-DCAD7B5D158A}"/>
                  </a:ext>
                </a:extLst>
              </p:cNvPr>
              <p:cNvGrpSpPr/>
              <p:nvPr/>
            </p:nvGrpSpPr>
            <p:grpSpPr>
              <a:xfrm>
                <a:off x="1751592" y="4018628"/>
                <a:ext cx="104922" cy="31726"/>
                <a:chOff x="1751592" y="4018628"/>
                <a:chExt cx="104922" cy="31726"/>
              </a:xfrm>
              <a:solidFill>
                <a:srgbClr val="FCBC86"/>
              </a:solidFill>
            </p:grpSpPr>
            <p:sp>
              <p:nvSpPr>
                <p:cNvPr id="584" name="Freeform: Shape 583">
                  <a:extLst>
                    <a:ext uri="{FF2B5EF4-FFF2-40B4-BE49-F238E27FC236}">
                      <a16:creationId xmlns:a16="http://schemas.microsoft.com/office/drawing/2014/main" id="{C4AC8CA8-C99B-D524-B235-6FA2B9D2E318}"/>
                    </a:ext>
                  </a:extLst>
                </p:cNvPr>
                <p:cNvSpPr/>
                <p:nvPr/>
              </p:nvSpPr>
              <p:spPr>
                <a:xfrm rot="-763213">
                  <a:off x="1751592" y="4018679"/>
                  <a:ext cx="15085" cy="31675"/>
                </a:xfrm>
                <a:custGeom>
                  <a:avLst/>
                  <a:gdLst>
                    <a:gd name="connsiteX0" fmla="*/ 15086 w 15085"/>
                    <a:gd name="connsiteY0" fmla="*/ 15838 h 31675"/>
                    <a:gd name="connsiteX1" fmla="*/ 7543 w 15085"/>
                    <a:gd name="connsiteY1" fmla="*/ 31676 h 31675"/>
                    <a:gd name="connsiteX2" fmla="*/ 0 w 15085"/>
                    <a:gd name="connsiteY2" fmla="*/ 15838 h 31675"/>
                    <a:gd name="connsiteX3" fmla="*/ 7543 w 15085"/>
                    <a:gd name="connsiteY3" fmla="*/ 0 h 31675"/>
                    <a:gd name="connsiteX4" fmla="*/ 15086 w 15085"/>
                    <a:gd name="connsiteY4" fmla="*/ 15838 h 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5" h="31675">
                      <a:moveTo>
                        <a:pt x="15086" y="15838"/>
                      </a:moveTo>
                      <a:cubicBezTo>
                        <a:pt x="15086" y="24585"/>
                        <a:pt x="11709" y="31676"/>
                        <a:pt x="7543" y="31676"/>
                      </a:cubicBezTo>
                      <a:cubicBezTo>
                        <a:pt x="3377" y="31676"/>
                        <a:pt x="0" y="24585"/>
                        <a:pt x="0" y="15838"/>
                      </a:cubicBezTo>
                      <a:cubicBezTo>
                        <a:pt x="0" y="7091"/>
                        <a:pt x="3377" y="0"/>
                        <a:pt x="7543" y="0"/>
                      </a:cubicBezTo>
                      <a:cubicBezTo>
                        <a:pt x="11709" y="0"/>
                        <a:pt x="15086" y="7091"/>
                        <a:pt x="15086" y="15838"/>
                      </a:cubicBezTo>
                      <a:close/>
                    </a:path>
                  </a:pathLst>
                </a:custGeom>
                <a:solidFill>
                  <a:srgbClr val="FCBC86"/>
                </a:solidFill>
                <a:ln w="6847" cap="flat">
                  <a:noFill/>
                  <a:prstDash val="solid"/>
                  <a:miter/>
                </a:ln>
              </p:spPr>
              <p:txBody>
                <a:bodyPr rtlCol="0" anchor="ctr"/>
                <a:lstStyle/>
                <a:p>
                  <a:endParaRPr lang="en-GB" sz="1400"/>
                </a:p>
              </p:txBody>
            </p:sp>
            <p:sp>
              <p:nvSpPr>
                <p:cNvPr id="585" name="Freeform: Shape 584">
                  <a:extLst>
                    <a:ext uri="{FF2B5EF4-FFF2-40B4-BE49-F238E27FC236}">
                      <a16:creationId xmlns:a16="http://schemas.microsoft.com/office/drawing/2014/main" id="{9AC1281B-FC4A-C887-DF0A-B171D21DFB41}"/>
                    </a:ext>
                  </a:extLst>
                </p:cNvPr>
                <p:cNvSpPr/>
                <p:nvPr/>
              </p:nvSpPr>
              <p:spPr>
                <a:xfrm rot="-4486864">
                  <a:off x="1833170" y="4026824"/>
                  <a:ext cx="31540" cy="15148"/>
                </a:xfrm>
                <a:custGeom>
                  <a:avLst/>
                  <a:gdLst>
                    <a:gd name="connsiteX0" fmla="*/ 31541 w 31540"/>
                    <a:gd name="connsiteY0" fmla="*/ 7574 h 15148"/>
                    <a:gd name="connsiteX1" fmla="*/ 15770 w 31540"/>
                    <a:gd name="connsiteY1" fmla="*/ 15148 h 15148"/>
                    <a:gd name="connsiteX2" fmla="*/ 0 w 31540"/>
                    <a:gd name="connsiteY2" fmla="*/ 7574 h 15148"/>
                    <a:gd name="connsiteX3" fmla="*/ 15770 w 31540"/>
                    <a:gd name="connsiteY3" fmla="*/ 0 h 15148"/>
                    <a:gd name="connsiteX4" fmla="*/ 31541 w 31540"/>
                    <a:gd name="connsiteY4" fmla="*/ 7574 h 1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 h="15148">
                      <a:moveTo>
                        <a:pt x="31541" y="7574"/>
                      </a:moveTo>
                      <a:cubicBezTo>
                        <a:pt x="31541" y="11757"/>
                        <a:pt x="24480" y="15148"/>
                        <a:pt x="15770" y="15148"/>
                      </a:cubicBezTo>
                      <a:cubicBezTo>
                        <a:pt x="7061" y="15148"/>
                        <a:pt x="0" y="11757"/>
                        <a:pt x="0" y="7574"/>
                      </a:cubicBezTo>
                      <a:cubicBezTo>
                        <a:pt x="0" y="3391"/>
                        <a:pt x="7061" y="0"/>
                        <a:pt x="15770" y="0"/>
                      </a:cubicBezTo>
                      <a:cubicBezTo>
                        <a:pt x="24480" y="0"/>
                        <a:pt x="31541" y="3391"/>
                        <a:pt x="31541" y="7574"/>
                      </a:cubicBezTo>
                      <a:close/>
                    </a:path>
                  </a:pathLst>
                </a:custGeom>
                <a:solidFill>
                  <a:srgbClr val="FCBC86"/>
                </a:solidFill>
                <a:ln w="6847" cap="flat">
                  <a:noFill/>
                  <a:prstDash val="solid"/>
                  <a:miter/>
                </a:ln>
              </p:spPr>
              <p:txBody>
                <a:bodyPr rtlCol="0" anchor="ctr"/>
                <a:lstStyle/>
                <a:p>
                  <a:endParaRPr lang="en-GB" sz="1400"/>
                </a:p>
              </p:txBody>
            </p:sp>
          </p:grpSp>
          <p:sp>
            <p:nvSpPr>
              <p:cNvPr id="577" name="Freeform: Shape 576">
                <a:extLst>
                  <a:ext uri="{FF2B5EF4-FFF2-40B4-BE49-F238E27FC236}">
                    <a16:creationId xmlns:a16="http://schemas.microsoft.com/office/drawing/2014/main" id="{2681E130-1108-E15E-7D3D-3602C4F889CC}"/>
                  </a:ext>
                </a:extLst>
              </p:cNvPr>
              <p:cNvSpPr/>
              <p:nvPr/>
            </p:nvSpPr>
            <p:spPr>
              <a:xfrm>
                <a:off x="1711731" y="4104659"/>
                <a:ext cx="185821" cy="84694"/>
              </a:xfrm>
              <a:custGeom>
                <a:avLst/>
                <a:gdLst>
                  <a:gd name="connsiteX0" fmla="*/ 92568 w 185821"/>
                  <a:gd name="connsiteY0" fmla="*/ 84694 h 84694"/>
                  <a:gd name="connsiteX1" fmla="*/ 185822 w 185821"/>
                  <a:gd name="connsiteY1" fmla="*/ 44757 h 84694"/>
                  <a:gd name="connsiteX2" fmla="*/ 181708 w 185821"/>
                  <a:gd name="connsiteY2" fmla="*/ 25477 h 84694"/>
                  <a:gd name="connsiteX3" fmla="*/ 92568 w 185821"/>
                  <a:gd name="connsiteY3" fmla="*/ 0 h 84694"/>
                  <a:gd name="connsiteX4" fmla="*/ 4114 w 185821"/>
                  <a:gd name="connsiteY4" fmla="*/ 25477 h 84694"/>
                  <a:gd name="connsiteX5" fmla="*/ 0 w 185821"/>
                  <a:gd name="connsiteY5" fmla="*/ 44757 h 84694"/>
                  <a:gd name="connsiteX6" fmla="*/ 92568 w 185821"/>
                  <a:gd name="connsiteY6" fmla="*/ 84694 h 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1" h="84694">
                    <a:moveTo>
                      <a:pt x="92568" y="84694"/>
                    </a:moveTo>
                    <a:cubicBezTo>
                      <a:pt x="128910" y="84694"/>
                      <a:pt x="161823" y="69545"/>
                      <a:pt x="185822" y="44757"/>
                    </a:cubicBezTo>
                    <a:cubicBezTo>
                      <a:pt x="184450" y="37183"/>
                      <a:pt x="183079" y="29608"/>
                      <a:pt x="181708" y="25477"/>
                    </a:cubicBezTo>
                    <a:cubicBezTo>
                      <a:pt x="177594" y="11017"/>
                      <a:pt x="139195" y="0"/>
                      <a:pt x="92568" y="0"/>
                    </a:cubicBezTo>
                    <a:cubicBezTo>
                      <a:pt x="45941" y="0"/>
                      <a:pt x="8228" y="11706"/>
                      <a:pt x="4114" y="25477"/>
                    </a:cubicBezTo>
                    <a:cubicBezTo>
                      <a:pt x="2743" y="29608"/>
                      <a:pt x="1371" y="37183"/>
                      <a:pt x="0" y="44757"/>
                    </a:cubicBezTo>
                    <a:cubicBezTo>
                      <a:pt x="22628" y="68857"/>
                      <a:pt x="56227" y="84694"/>
                      <a:pt x="92568" y="84694"/>
                    </a:cubicBezTo>
                  </a:path>
                </a:pathLst>
              </a:custGeom>
              <a:solidFill>
                <a:srgbClr val="00ABE6"/>
              </a:solidFill>
              <a:ln w="6847" cap="flat">
                <a:noFill/>
                <a:prstDash val="solid"/>
                <a:miter/>
              </a:ln>
            </p:spPr>
            <p:txBody>
              <a:bodyPr rtlCol="0" anchor="ctr"/>
              <a:lstStyle/>
              <a:p>
                <a:endParaRPr lang="en-GB" sz="1400"/>
              </a:p>
            </p:txBody>
          </p:sp>
          <p:sp>
            <p:nvSpPr>
              <p:cNvPr id="578" name="Freeform: Shape 577">
                <a:extLst>
                  <a:ext uri="{FF2B5EF4-FFF2-40B4-BE49-F238E27FC236}">
                    <a16:creationId xmlns:a16="http://schemas.microsoft.com/office/drawing/2014/main" id="{F86F4EA1-7E27-EFD9-C18F-21C049472F72}"/>
                  </a:ext>
                </a:extLst>
              </p:cNvPr>
              <p:cNvSpPr/>
              <p:nvPr/>
            </p:nvSpPr>
            <p:spPr>
              <a:xfrm>
                <a:off x="1767957" y="4090199"/>
                <a:ext cx="71311" cy="45445"/>
              </a:xfrm>
              <a:custGeom>
                <a:avLst/>
                <a:gdLst>
                  <a:gd name="connsiteX0" fmla="*/ 71312 w 71311"/>
                  <a:gd name="connsiteY0" fmla="*/ 16526 h 45445"/>
                  <a:gd name="connsiteX1" fmla="*/ 62398 w 71311"/>
                  <a:gd name="connsiteY1" fmla="*/ 7574 h 45445"/>
                  <a:gd name="connsiteX2" fmla="*/ 35656 w 71311"/>
                  <a:gd name="connsiteY2" fmla="*/ 0 h 45445"/>
                  <a:gd name="connsiteX3" fmla="*/ 8914 w 71311"/>
                  <a:gd name="connsiteY3" fmla="*/ 7574 h 45445"/>
                  <a:gd name="connsiteX4" fmla="*/ 0 w 71311"/>
                  <a:gd name="connsiteY4" fmla="*/ 16526 h 45445"/>
                  <a:gd name="connsiteX5" fmla="*/ 14400 w 71311"/>
                  <a:gd name="connsiteY5" fmla="*/ 37183 h 45445"/>
                  <a:gd name="connsiteX6" fmla="*/ 35656 w 71311"/>
                  <a:gd name="connsiteY6" fmla="*/ 45446 h 45445"/>
                  <a:gd name="connsiteX7" fmla="*/ 55541 w 71311"/>
                  <a:gd name="connsiteY7" fmla="*/ 38560 h 45445"/>
                  <a:gd name="connsiteX8" fmla="*/ 68569 w 71311"/>
                  <a:gd name="connsiteY8" fmla="*/ 17214 h 4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1" h="45445">
                    <a:moveTo>
                      <a:pt x="71312" y="16526"/>
                    </a:moveTo>
                    <a:lnTo>
                      <a:pt x="62398" y="7574"/>
                    </a:lnTo>
                    <a:lnTo>
                      <a:pt x="35656" y="0"/>
                    </a:lnTo>
                    <a:lnTo>
                      <a:pt x="8914" y="7574"/>
                    </a:lnTo>
                    <a:lnTo>
                      <a:pt x="0" y="16526"/>
                    </a:lnTo>
                    <a:cubicBezTo>
                      <a:pt x="2057" y="15837"/>
                      <a:pt x="14400" y="37183"/>
                      <a:pt x="14400" y="37183"/>
                    </a:cubicBezTo>
                    <a:lnTo>
                      <a:pt x="35656" y="45446"/>
                    </a:lnTo>
                    <a:lnTo>
                      <a:pt x="55541" y="38560"/>
                    </a:lnTo>
                    <a:cubicBezTo>
                      <a:pt x="55541" y="38560"/>
                      <a:pt x="66512" y="16526"/>
                      <a:pt x="68569" y="17214"/>
                    </a:cubicBezTo>
                  </a:path>
                </a:pathLst>
              </a:custGeom>
              <a:solidFill>
                <a:srgbClr val="0F9CCF"/>
              </a:solidFill>
              <a:ln w="6847" cap="flat">
                <a:noFill/>
                <a:prstDash val="solid"/>
                <a:miter/>
              </a:ln>
            </p:spPr>
            <p:txBody>
              <a:bodyPr rtlCol="0" anchor="ctr"/>
              <a:lstStyle/>
              <a:p>
                <a:endParaRPr lang="en-GB" sz="1400"/>
              </a:p>
            </p:txBody>
          </p:sp>
          <p:sp>
            <p:nvSpPr>
              <p:cNvPr id="579" name="Freeform: Shape 578">
                <a:extLst>
                  <a:ext uri="{FF2B5EF4-FFF2-40B4-BE49-F238E27FC236}">
                    <a16:creationId xmlns:a16="http://schemas.microsoft.com/office/drawing/2014/main" id="{AEF6F65B-2988-DACC-A33C-A98D00427E62}"/>
                  </a:ext>
                </a:extLst>
              </p:cNvPr>
              <p:cNvSpPr/>
              <p:nvPr/>
            </p:nvSpPr>
            <p:spPr>
              <a:xfrm>
                <a:off x="1783728" y="4077117"/>
                <a:ext cx="40455" cy="30985"/>
              </a:xfrm>
              <a:custGeom>
                <a:avLst/>
                <a:gdLst>
                  <a:gd name="connsiteX0" fmla="*/ 40456 w 40455"/>
                  <a:gd name="connsiteY0" fmla="*/ 0 h 30985"/>
                  <a:gd name="connsiteX1" fmla="*/ 0 w 40455"/>
                  <a:gd name="connsiteY1" fmla="*/ 0 h 30985"/>
                  <a:gd name="connsiteX2" fmla="*/ 686 w 40455"/>
                  <a:gd name="connsiteY2" fmla="*/ 27543 h 30985"/>
                  <a:gd name="connsiteX3" fmla="*/ 14399 w 40455"/>
                  <a:gd name="connsiteY3" fmla="*/ 30986 h 30985"/>
                  <a:gd name="connsiteX4" fmla="*/ 26056 w 40455"/>
                  <a:gd name="connsiteY4" fmla="*/ 30986 h 30985"/>
                  <a:gd name="connsiteX5" fmla="*/ 39770 w 40455"/>
                  <a:gd name="connsiteY5" fmla="*/ 27543 h 30985"/>
                  <a:gd name="connsiteX6" fmla="*/ 40456 w 40455"/>
                  <a:gd name="connsiteY6" fmla="*/ 0 h 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5" h="30985">
                    <a:moveTo>
                      <a:pt x="40456" y="0"/>
                    </a:moveTo>
                    <a:lnTo>
                      <a:pt x="0" y="0"/>
                    </a:lnTo>
                    <a:cubicBezTo>
                      <a:pt x="6171" y="19280"/>
                      <a:pt x="686" y="27543"/>
                      <a:pt x="686" y="27543"/>
                    </a:cubicBezTo>
                    <a:lnTo>
                      <a:pt x="14399" y="30986"/>
                    </a:lnTo>
                    <a:lnTo>
                      <a:pt x="26056" y="30986"/>
                    </a:lnTo>
                    <a:lnTo>
                      <a:pt x="39770" y="27543"/>
                    </a:lnTo>
                    <a:cubicBezTo>
                      <a:pt x="39770" y="28231"/>
                      <a:pt x="33599" y="19280"/>
                      <a:pt x="40456" y="0"/>
                    </a:cubicBezTo>
                  </a:path>
                </a:pathLst>
              </a:custGeom>
              <a:solidFill>
                <a:srgbClr val="D8A072"/>
              </a:solidFill>
              <a:ln w="6847" cap="flat">
                <a:noFill/>
                <a:prstDash val="solid"/>
                <a:miter/>
              </a:ln>
            </p:spPr>
            <p:txBody>
              <a:bodyPr rtlCol="0" anchor="ctr"/>
              <a:lstStyle/>
              <a:p>
                <a:endParaRPr lang="en-GB" sz="1400"/>
              </a:p>
            </p:txBody>
          </p:sp>
          <p:sp>
            <p:nvSpPr>
              <p:cNvPr id="580" name="Freeform: Shape 579">
                <a:extLst>
                  <a:ext uri="{FF2B5EF4-FFF2-40B4-BE49-F238E27FC236}">
                    <a16:creationId xmlns:a16="http://schemas.microsoft.com/office/drawing/2014/main" id="{219F88AA-FB48-3336-BEC7-C129169FAFDF}"/>
                  </a:ext>
                </a:extLst>
              </p:cNvPr>
              <p:cNvSpPr/>
              <p:nvPr/>
            </p:nvSpPr>
            <p:spPr>
              <a:xfrm>
                <a:off x="1757672" y="3962125"/>
                <a:ext cx="91882" cy="128073"/>
              </a:xfrm>
              <a:custGeom>
                <a:avLst/>
                <a:gdLst>
                  <a:gd name="connsiteX0" fmla="*/ 91882 w 91882"/>
                  <a:gd name="connsiteY0" fmla="*/ 59217 h 128073"/>
                  <a:gd name="connsiteX1" fmla="*/ 45941 w 91882"/>
                  <a:gd name="connsiteY1" fmla="*/ 0 h 128073"/>
                  <a:gd name="connsiteX2" fmla="*/ 0 w 91882"/>
                  <a:gd name="connsiteY2" fmla="*/ 59217 h 128073"/>
                  <a:gd name="connsiteX3" fmla="*/ 8228 w 91882"/>
                  <a:gd name="connsiteY3" fmla="*/ 98465 h 128073"/>
                  <a:gd name="connsiteX4" fmla="*/ 45941 w 91882"/>
                  <a:gd name="connsiteY4" fmla="*/ 128074 h 128073"/>
                  <a:gd name="connsiteX5" fmla="*/ 83654 w 91882"/>
                  <a:gd name="connsiteY5" fmla="*/ 98465 h 128073"/>
                  <a:gd name="connsiteX6" fmla="*/ 91882 w 91882"/>
                  <a:gd name="connsiteY6" fmla="*/ 59217 h 1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82" h="128073">
                    <a:moveTo>
                      <a:pt x="91882" y="59217"/>
                    </a:moveTo>
                    <a:cubicBezTo>
                      <a:pt x="91882" y="11017"/>
                      <a:pt x="71312" y="0"/>
                      <a:pt x="45941" y="0"/>
                    </a:cubicBezTo>
                    <a:cubicBezTo>
                      <a:pt x="20571" y="0"/>
                      <a:pt x="0" y="11017"/>
                      <a:pt x="0" y="59217"/>
                    </a:cubicBezTo>
                    <a:cubicBezTo>
                      <a:pt x="0" y="75743"/>
                      <a:pt x="3428" y="88137"/>
                      <a:pt x="8228" y="98465"/>
                    </a:cubicBezTo>
                    <a:cubicBezTo>
                      <a:pt x="18514" y="120500"/>
                      <a:pt x="37027" y="128074"/>
                      <a:pt x="45941" y="128074"/>
                    </a:cubicBezTo>
                    <a:cubicBezTo>
                      <a:pt x="54855" y="128074"/>
                      <a:pt x="73369" y="120500"/>
                      <a:pt x="83654" y="98465"/>
                    </a:cubicBezTo>
                    <a:cubicBezTo>
                      <a:pt x="88454" y="88137"/>
                      <a:pt x="91882" y="75743"/>
                      <a:pt x="91882" y="59217"/>
                    </a:cubicBezTo>
                  </a:path>
                </a:pathLst>
              </a:custGeom>
              <a:solidFill>
                <a:srgbClr val="FCBC86"/>
              </a:solidFill>
              <a:ln w="6847" cap="flat">
                <a:noFill/>
                <a:prstDash val="solid"/>
                <a:miter/>
              </a:ln>
            </p:spPr>
            <p:txBody>
              <a:bodyPr rtlCol="0" anchor="ctr"/>
              <a:lstStyle/>
              <a:p>
                <a:endParaRPr lang="en-GB" sz="1400"/>
              </a:p>
            </p:txBody>
          </p:sp>
          <p:sp>
            <p:nvSpPr>
              <p:cNvPr id="581" name="Freeform: Shape 580">
                <a:extLst>
                  <a:ext uri="{FF2B5EF4-FFF2-40B4-BE49-F238E27FC236}">
                    <a16:creationId xmlns:a16="http://schemas.microsoft.com/office/drawing/2014/main" id="{DD92A22E-0554-67DE-CE24-04F0C0684AD6}"/>
                  </a:ext>
                </a:extLst>
              </p:cNvPr>
              <p:cNvSpPr/>
              <p:nvPr/>
            </p:nvSpPr>
            <p:spPr>
              <a:xfrm>
                <a:off x="1756986" y="3960748"/>
                <a:ext cx="93939" cy="73676"/>
              </a:xfrm>
              <a:custGeom>
                <a:avLst/>
                <a:gdLst>
                  <a:gd name="connsiteX0" fmla="*/ 93940 w 93939"/>
                  <a:gd name="connsiteY0" fmla="*/ 58528 h 73676"/>
                  <a:gd name="connsiteX1" fmla="*/ 46627 w 93939"/>
                  <a:gd name="connsiteY1" fmla="*/ 0 h 73676"/>
                  <a:gd name="connsiteX2" fmla="*/ 0 w 93939"/>
                  <a:gd name="connsiteY2" fmla="*/ 57840 h 73676"/>
                  <a:gd name="connsiteX3" fmla="*/ 3428 w 93939"/>
                  <a:gd name="connsiteY3" fmla="*/ 63348 h 73676"/>
                  <a:gd name="connsiteX4" fmla="*/ 3428 w 93939"/>
                  <a:gd name="connsiteY4" fmla="*/ 71611 h 73676"/>
                  <a:gd name="connsiteX5" fmla="*/ 10971 w 93939"/>
                  <a:gd name="connsiteY5" fmla="*/ 73677 h 73676"/>
                  <a:gd name="connsiteX6" fmla="*/ 9600 w 93939"/>
                  <a:gd name="connsiteY6" fmla="*/ 59906 h 73676"/>
                  <a:gd name="connsiteX7" fmla="*/ 15085 w 93939"/>
                  <a:gd name="connsiteY7" fmla="*/ 35806 h 73676"/>
                  <a:gd name="connsiteX8" fmla="*/ 51427 w 93939"/>
                  <a:gd name="connsiteY8" fmla="*/ 30986 h 73676"/>
                  <a:gd name="connsiteX9" fmla="*/ 82968 w 93939"/>
                  <a:gd name="connsiteY9" fmla="*/ 30986 h 73676"/>
                  <a:gd name="connsiteX10" fmla="*/ 83654 w 93939"/>
                  <a:gd name="connsiteY10" fmla="*/ 59906 h 73676"/>
                  <a:gd name="connsiteX11" fmla="*/ 82968 w 93939"/>
                  <a:gd name="connsiteY11" fmla="*/ 73677 h 73676"/>
                  <a:gd name="connsiteX12" fmla="*/ 89825 w 93939"/>
                  <a:gd name="connsiteY12" fmla="*/ 71611 h 73676"/>
                  <a:gd name="connsiteX13" fmla="*/ 89825 w 93939"/>
                  <a:gd name="connsiteY13" fmla="*/ 63348 h 73676"/>
                  <a:gd name="connsiteX14" fmla="*/ 93940 w 93939"/>
                  <a:gd name="connsiteY14" fmla="*/ 58528 h 7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939" h="73676">
                    <a:moveTo>
                      <a:pt x="93940" y="58528"/>
                    </a:moveTo>
                    <a:cubicBezTo>
                      <a:pt x="93254" y="11017"/>
                      <a:pt x="78169" y="0"/>
                      <a:pt x="46627" y="0"/>
                    </a:cubicBezTo>
                    <a:cubicBezTo>
                      <a:pt x="14400" y="0"/>
                      <a:pt x="0" y="8951"/>
                      <a:pt x="0" y="57840"/>
                    </a:cubicBezTo>
                    <a:cubicBezTo>
                      <a:pt x="0" y="57840"/>
                      <a:pt x="3428" y="60594"/>
                      <a:pt x="3428" y="63348"/>
                    </a:cubicBezTo>
                    <a:lnTo>
                      <a:pt x="3428" y="71611"/>
                    </a:lnTo>
                    <a:lnTo>
                      <a:pt x="10971" y="73677"/>
                    </a:lnTo>
                    <a:cubicBezTo>
                      <a:pt x="10971" y="61283"/>
                      <a:pt x="9600" y="59906"/>
                      <a:pt x="9600" y="59906"/>
                    </a:cubicBezTo>
                    <a:cubicBezTo>
                      <a:pt x="8914" y="48888"/>
                      <a:pt x="6857" y="39248"/>
                      <a:pt x="15085" y="35806"/>
                    </a:cubicBezTo>
                    <a:cubicBezTo>
                      <a:pt x="17828" y="37183"/>
                      <a:pt x="33599" y="42003"/>
                      <a:pt x="51427" y="30986"/>
                    </a:cubicBezTo>
                    <a:cubicBezTo>
                      <a:pt x="63769" y="23411"/>
                      <a:pt x="76112" y="19969"/>
                      <a:pt x="82968" y="30986"/>
                    </a:cubicBezTo>
                    <a:cubicBezTo>
                      <a:pt x="85026" y="42003"/>
                      <a:pt x="85026" y="46823"/>
                      <a:pt x="83654" y="59906"/>
                    </a:cubicBezTo>
                    <a:cubicBezTo>
                      <a:pt x="83654" y="59906"/>
                      <a:pt x="82968" y="61283"/>
                      <a:pt x="82968" y="73677"/>
                    </a:cubicBezTo>
                    <a:lnTo>
                      <a:pt x="89825" y="71611"/>
                    </a:lnTo>
                    <a:lnTo>
                      <a:pt x="89825" y="63348"/>
                    </a:lnTo>
                    <a:cubicBezTo>
                      <a:pt x="89140" y="60594"/>
                      <a:pt x="93940" y="59906"/>
                      <a:pt x="93940" y="58528"/>
                    </a:cubicBezTo>
                  </a:path>
                </a:pathLst>
              </a:custGeom>
              <a:solidFill>
                <a:srgbClr val="FFE79E"/>
              </a:solidFill>
              <a:ln w="6847" cap="flat">
                <a:noFill/>
                <a:prstDash val="solid"/>
                <a:miter/>
              </a:ln>
            </p:spPr>
            <p:txBody>
              <a:bodyPr rtlCol="0" anchor="ctr"/>
              <a:lstStyle/>
              <a:p>
                <a:endParaRPr lang="en-GB" sz="1400"/>
              </a:p>
            </p:txBody>
          </p:sp>
          <p:sp>
            <p:nvSpPr>
              <p:cNvPr id="582" name="Freeform: Shape 581">
                <a:extLst>
                  <a:ext uri="{FF2B5EF4-FFF2-40B4-BE49-F238E27FC236}">
                    <a16:creationId xmlns:a16="http://schemas.microsoft.com/office/drawing/2014/main" id="{34582C3B-8167-BE2B-7C28-A6D96CC7F3C4}"/>
                  </a:ext>
                </a:extLst>
              </p:cNvPr>
              <p:cNvSpPr/>
              <p:nvPr/>
            </p:nvSpPr>
            <p:spPr>
              <a:xfrm>
                <a:off x="1787842" y="4052328"/>
                <a:ext cx="32913" cy="8951"/>
              </a:xfrm>
              <a:custGeom>
                <a:avLst/>
                <a:gdLst>
                  <a:gd name="connsiteX0" fmla="*/ 6857 w 32913"/>
                  <a:gd name="connsiteY0" fmla="*/ 0 h 8951"/>
                  <a:gd name="connsiteX1" fmla="*/ 12342 w 32913"/>
                  <a:gd name="connsiteY1" fmla="*/ 2754 h 8951"/>
                  <a:gd name="connsiteX2" fmla="*/ 21256 w 32913"/>
                  <a:gd name="connsiteY2" fmla="*/ 2754 h 8951"/>
                  <a:gd name="connsiteX3" fmla="*/ 26742 w 32913"/>
                  <a:gd name="connsiteY3" fmla="*/ 0 h 8951"/>
                  <a:gd name="connsiteX4" fmla="*/ 32913 w 32913"/>
                  <a:gd name="connsiteY4" fmla="*/ 6197 h 8951"/>
                  <a:gd name="connsiteX5" fmla="*/ 16457 w 32913"/>
                  <a:gd name="connsiteY5" fmla="*/ 8951 h 8951"/>
                  <a:gd name="connsiteX6" fmla="*/ 0 w 32913"/>
                  <a:gd name="connsiteY6" fmla="*/ 6197 h 8951"/>
                  <a:gd name="connsiteX7" fmla="*/ 6857 w 32913"/>
                  <a:gd name="connsiteY7" fmla="*/ 0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3" h="8951">
                    <a:moveTo>
                      <a:pt x="6857" y="0"/>
                    </a:moveTo>
                    <a:lnTo>
                      <a:pt x="12342" y="2754"/>
                    </a:lnTo>
                    <a:cubicBezTo>
                      <a:pt x="15085" y="4820"/>
                      <a:pt x="18514" y="4820"/>
                      <a:pt x="21256" y="2754"/>
                    </a:cubicBezTo>
                    <a:lnTo>
                      <a:pt x="26742" y="0"/>
                    </a:lnTo>
                    <a:lnTo>
                      <a:pt x="32913" y="6197"/>
                    </a:lnTo>
                    <a:cubicBezTo>
                      <a:pt x="32913" y="6197"/>
                      <a:pt x="19885" y="8951"/>
                      <a:pt x="16457" y="8951"/>
                    </a:cubicBezTo>
                    <a:cubicBezTo>
                      <a:pt x="13028" y="8951"/>
                      <a:pt x="0" y="6197"/>
                      <a:pt x="0" y="6197"/>
                    </a:cubicBezTo>
                    <a:lnTo>
                      <a:pt x="6857" y="0"/>
                    </a:lnTo>
                    <a:close/>
                  </a:path>
                </a:pathLst>
              </a:custGeom>
              <a:solidFill>
                <a:srgbClr val="FFE79E"/>
              </a:solidFill>
              <a:ln w="6847" cap="flat">
                <a:noFill/>
                <a:prstDash val="solid"/>
                <a:miter/>
              </a:ln>
            </p:spPr>
            <p:txBody>
              <a:bodyPr rtlCol="0" anchor="ctr"/>
              <a:lstStyle/>
              <a:p>
                <a:endParaRPr lang="en-GB" sz="1400"/>
              </a:p>
            </p:txBody>
          </p:sp>
          <p:sp>
            <p:nvSpPr>
              <p:cNvPr id="583" name="Freeform: Shape 582">
                <a:extLst>
                  <a:ext uri="{FF2B5EF4-FFF2-40B4-BE49-F238E27FC236}">
                    <a16:creationId xmlns:a16="http://schemas.microsoft.com/office/drawing/2014/main" id="{E2CA1BC2-6614-4484-966B-65A58C3B26F1}"/>
                  </a:ext>
                </a:extLst>
              </p:cNvPr>
              <p:cNvSpPr/>
              <p:nvPr/>
            </p:nvSpPr>
            <p:spPr>
              <a:xfrm>
                <a:off x="1783728" y="4103971"/>
                <a:ext cx="39770" cy="31674"/>
              </a:xfrm>
              <a:custGeom>
                <a:avLst/>
                <a:gdLst>
                  <a:gd name="connsiteX0" fmla="*/ 19885 w 39770"/>
                  <a:gd name="connsiteY0" fmla="*/ 0 h 31674"/>
                  <a:gd name="connsiteX1" fmla="*/ 0 w 39770"/>
                  <a:gd name="connsiteY1" fmla="*/ 1377 h 31674"/>
                  <a:gd name="connsiteX2" fmla="*/ 19885 w 39770"/>
                  <a:gd name="connsiteY2" fmla="*/ 31674 h 31674"/>
                  <a:gd name="connsiteX3" fmla="*/ 39770 w 39770"/>
                  <a:gd name="connsiteY3" fmla="*/ 1377 h 31674"/>
                  <a:gd name="connsiteX4" fmla="*/ 19885 w 39770"/>
                  <a:gd name="connsiteY4" fmla="*/ 0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 h="31674">
                    <a:moveTo>
                      <a:pt x="19885" y="0"/>
                    </a:moveTo>
                    <a:cubicBezTo>
                      <a:pt x="13028" y="0"/>
                      <a:pt x="6857" y="689"/>
                      <a:pt x="0" y="1377"/>
                    </a:cubicBezTo>
                    <a:cubicBezTo>
                      <a:pt x="0" y="1377"/>
                      <a:pt x="17828" y="31674"/>
                      <a:pt x="19885" y="31674"/>
                    </a:cubicBezTo>
                    <a:cubicBezTo>
                      <a:pt x="24685" y="31674"/>
                      <a:pt x="39770" y="1377"/>
                      <a:pt x="39770" y="1377"/>
                    </a:cubicBezTo>
                    <a:cubicBezTo>
                      <a:pt x="33599" y="689"/>
                      <a:pt x="26742" y="0"/>
                      <a:pt x="19885" y="0"/>
                    </a:cubicBezTo>
                  </a:path>
                </a:pathLst>
              </a:custGeom>
              <a:solidFill>
                <a:srgbClr val="FCBC86"/>
              </a:solidFill>
              <a:ln w="6847" cap="flat">
                <a:noFill/>
                <a:prstDash val="solid"/>
                <a:miter/>
              </a:ln>
            </p:spPr>
            <p:txBody>
              <a:bodyPr rtlCol="0" anchor="ctr"/>
              <a:lstStyle/>
              <a:p>
                <a:endParaRPr lang="en-GB" sz="1400"/>
              </a:p>
            </p:txBody>
          </p:sp>
        </p:grpSp>
        <p:grpSp>
          <p:nvGrpSpPr>
            <p:cNvPr id="586" name="Group 585">
              <a:extLst>
                <a:ext uri="{FF2B5EF4-FFF2-40B4-BE49-F238E27FC236}">
                  <a16:creationId xmlns:a16="http://schemas.microsoft.com/office/drawing/2014/main" id="{FCD99673-C730-D621-CA48-62F2F7DBF244}"/>
                </a:ext>
              </a:extLst>
            </p:cNvPr>
            <p:cNvGrpSpPr/>
            <p:nvPr/>
          </p:nvGrpSpPr>
          <p:grpSpPr>
            <a:xfrm>
              <a:off x="6095419" y="5187118"/>
              <a:ext cx="339552" cy="454846"/>
              <a:chOff x="6866339" y="3920020"/>
              <a:chExt cx="511674" cy="685411"/>
            </a:xfrm>
          </p:grpSpPr>
          <p:sp>
            <p:nvSpPr>
              <p:cNvPr id="587" name="Freeform: Shape 586">
                <a:extLst>
                  <a:ext uri="{FF2B5EF4-FFF2-40B4-BE49-F238E27FC236}">
                    <a16:creationId xmlns:a16="http://schemas.microsoft.com/office/drawing/2014/main" id="{E013F824-C9A6-CA02-B035-68FE503B43FF}"/>
                  </a:ext>
                </a:extLst>
              </p:cNvPr>
              <p:cNvSpPr/>
              <p:nvPr/>
            </p:nvSpPr>
            <p:spPr>
              <a:xfrm>
                <a:off x="6962988" y="3991685"/>
                <a:ext cx="322165" cy="490627"/>
              </a:xfrm>
              <a:custGeom>
                <a:avLst/>
                <a:gdLst>
                  <a:gd name="connsiteX0" fmla="*/ 67197 w 116567"/>
                  <a:gd name="connsiteY0" fmla="*/ 183848 h 183847"/>
                  <a:gd name="connsiteX1" fmla="*/ 49370 w 116567"/>
                  <a:gd name="connsiteY1" fmla="*/ 183848 h 183847"/>
                  <a:gd name="connsiteX2" fmla="*/ 0 w 116567"/>
                  <a:gd name="connsiteY2" fmla="*/ 134271 h 183847"/>
                  <a:gd name="connsiteX3" fmla="*/ 0 w 116567"/>
                  <a:gd name="connsiteY3" fmla="*/ 39937 h 183847"/>
                  <a:gd name="connsiteX4" fmla="*/ 58284 w 116567"/>
                  <a:gd name="connsiteY4" fmla="*/ 0 h 183847"/>
                  <a:gd name="connsiteX5" fmla="*/ 116567 w 116567"/>
                  <a:gd name="connsiteY5" fmla="*/ 39937 h 183847"/>
                  <a:gd name="connsiteX6" fmla="*/ 116567 w 116567"/>
                  <a:gd name="connsiteY6" fmla="*/ 134271 h 183847"/>
                  <a:gd name="connsiteX7" fmla="*/ 67197 w 116567"/>
                  <a:gd name="connsiteY7" fmla="*/ 183848 h 18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 h="183847">
                    <a:moveTo>
                      <a:pt x="67197" y="183848"/>
                    </a:moveTo>
                    <a:lnTo>
                      <a:pt x="49370" y="183848"/>
                    </a:lnTo>
                    <a:cubicBezTo>
                      <a:pt x="21942" y="183848"/>
                      <a:pt x="0" y="161814"/>
                      <a:pt x="0" y="134271"/>
                    </a:cubicBezTo>
                    <a:lnTo>
                      <a:pt x="0" y="39937"/>
                    </a:lnTo>
                    <a:lnTo>
                      <a:pt x="58284" y="0"/>
                    </a:lnTo>
                    <a:lnTo>
                      <a:pt x="116567" y="39937"/>
                    </a:lnTo>
                    <a:lnTo>
                      <a:pt x="116567" y="134271"/>
                    </a:lnTo>
                    <a:cubicBezTo>
                      <a:pt x="116567" y="161125"/>
                      <a:pt x="94625" y="183848"/>
                      <a:pt x="67197" y="183848"/>
                    </a:cubicBezTo>
                    <a:close/>
                  </a:path>
                </a:pathLst>
              </a:custGeom>
              <a:solidFill>
                <a:srgbClr val="AA5129"/>
              </a:solidFill>
              <a:ln w="6847" cap="flat">
                <a:noFill/>
                <a:prstDash val="solid"/>
                <a:miter/>
              </a:ln>
            </p:spPr>
            <p:txBody>
              <a:bodyPr rtlCol="0" anchor="ctr"/>
              <a:lstStyle/>
              <a:p>
                <a:endParaRPr lang="en-GB" sz="1400"/>
              </a:p>
            </p:txBody>
          </p:sp>
          <p:sp>
            <p:nvSpPr>
              <p:cNvPr id="588" name="Freeform: Shape 587">
                <a:extLst>
                  <a:ext uri="{FF2B5EF4-FFF2-40B4-BE49-F238E27FC236}">
                    <a16:creationId xmlns:a16="http://schemas.microsoft.com/office/drawing/2014/main" id="{D1351BC3-CBA7-8C07-74AE-EB093F6F9196}"/>
                  </a:ext>
                </a:extLst>
              </p:cNvPr>
              <p:cNvSpPr/>
              <p:nvPr/>
            </p:nvSpPr>
            <p:spPr>
              <a:xfrm>
                <a:off x="6866339" y="4350010"/>
                <a:ext cx="511674" cy="255421"/>
              </a:xfrm>
              <a:custGeom>
                <a:avLst/>
                <a:gdLst>
                  <a:gd name="connsiteX0" fmla="*/ 92568 w 185136"/>
                  <a:gd name="connsiteY0" fmla="*/ 0 h 95711"/>
                  <a:gd name="connsiteX1" fmla="*/ 6171 w 185136"/>
                  <a:gd name="connsiteY1" fmla="*/ 28920 h 95711"/>
                  <a:gd name="connsiteX2" fmla="*/ 0 w 185136"/>
                  <a:gd name="connsiteY2" fmla="*/ 62660 h 95711"/>
                  <a:gd name="connsiteX3" fmla="*/ 92568 w 185136"/>
                  <a:gd name="connsiteY3" fmla="*/ 95711 h 95711"/>
                  <a:gd name="connsiteX4" fmla="*/ 185136 w 185136"/>
                  <a:gd name="connsiteY4" fmla="*/ 62660 h 95711"/>
                  <a:gd name="connsiteX5" fmla="*/ 178965 w 185136"/>
                  <a:gd name="connsiteY5" fmla="*/ 28920 h 95711"/>
                  <a:gd name="connsiteX6" fmla="*/ 92568 w 185136"/>
                  <a:gd name="connsiteY6" fmla="*/ 0 h 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36" h="95711">
                    <a:moveTo>
                      <a:pt x="92568" y="0"/>
                    </a:moveTo>
                    <a:cubicBezTo>
                      <a:pt x="47313" y="0"/>
                      <a:pt x="10971" y="13083"/>
                      <a:pt x="6171" y="28920"/>
                    </a:cubicBezTo>
                    <a:cubicBezTo>
                      <a:pt x="4114" y="35805"/>
                      <a:pt x="2057" y="49577"/>
                      <a:pt x="0" y="62660"/>
                    </a:cubicBezTo>
                    <a:cubicBezTo>
                      <a:pt x="25371" y="83317"/>
                      <a:pt x="57598" y="95711"/>
                      <a:pt x="92568" y="95711"/>
                    </a:cubicBezTo>
                    <a:cubicBezTo>
                      <a:pt x="127538" y="95711"/>
                      <a:pt x="159766" y="83317"/>
                      <a:pt x="185136" y="62660"/>
                    </a:cubicBezTo>
                    <a:cubicBezTo>
                      <a:pt x="183079" y="49577"/>
                      <a:pt x="181022" y="35805"/>
                      <a:pt x="178965" y="28920"/>
                    </a:cubicBezTo>
                    <a:cubicBezTo>
                      <a:pt x="174851" y="13083"/>
                      <a:pt x="138509" y="0"/>
                      <a:pt x="92568" y="0"/>
                    </a:cubicBezTo>
                  </a:path>
                </a:pathLst>
              </a:custGeom>
              <a:solidFill>
                <a:srgbClr val="006CB7"/>
              </a:solidFill>
              <a:ln w="6847" cap="flat">
                <a:noFill/>
                <a:prstDash val="solid"/>
                <a:miter/>
              </a:ln>
            </p:spPr>
            <p:txBody>
              <a:bodyPr rtlCol="0" anchor="ctr"/>
              <a:lstStyle/>
              <a:p>
                <a:endParaRPr lang="en-GB" sz="1400"/>
              </a:p>
            </p:txBody>
          </p:sp>
          <p:sp>
            <p:nvSpPr>
              <p:cNvPr id="589" name="Freeform: Shape 588">
                <a:extLst>
                  <a:ext uri="{FF2B5EF4-FFF2-40B4-BE49-F238E27FC236}">
                    <a16:creationId xmlns:a16="http://schemas.microsoft.com/office/drawing/2014/main" id="{A4BDD193-C1C1-C681-2A45-0A7731A8B983}"/>
                  </a:ext>
                </a:extLst>
              </p:cNvPr>
              <p:cNvSpPr/>
              <p:nvPr/>
            </p:nvSpPr>
            <p:spPr>
              <a:xfrm>
                <a:off x="7059637" y="4322448"/>
                <a:ext cx="128864" cy="73501"/>
              </a:xfrm>
              <a:custGeom>
                <a:avLst/>
                <a:gdLst>
                  <a:gd name="connsiteX0" fmla="*/ 686 w 46626"/>
                  <a:gd name="connsiteY0" fmla="*/ 11017 h 27542"/>
                  <a:gd name="connsiteX1" fmla="*/ 22628 w 46626"/>
                  <a:gd name="connsiteY1" fmla="*/ 27543 h 27542"/>
                  <a:gd name="connsiteX2" fmla="*/ 45255 w 46626"/>
                  <a:gd name="connsiteY2" fmla="*/ 11017 h 27542"/>
                  <a:gd name="connsiteX3" fmla="*/ 46627 w 46626"/>
                  <a:gd name="connsiteY3" fmla="*/ 3443 h 27542"/>
                  <a:gd name="connsiteX4" fmla="*/ 23313 w 46626"/>
                  <a:gd name="connsiteY4" fmla="*/ 0 h 27542"/>
                  <a:gd name="connsiteX5" fmla="*/ 0 w 46626"/>
                  <a:gd name="connsiteY5" fmla="*/ 3443 h 27542"/>
                  <a:gd name="connsiteX6" fmla="*/ 686 w 46626"/>
                  <a:gd name="connsiteY6" fmla="*/ 11017 h 2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26" h="27542">
                    <a:moveTo>
                      <a:pt x="686" y="11017"/>
                    </a:moveTo>
                    <a:lnTo>
                      <a:pt x="22628" y="27543"/>
                    </a:lnTo>
                    <a:lnTo>
                      <a:pt x="45255" y="11017"/>
                    </a:lnTo>
                    <a:lnTo>
                      <a:pt x="46627" y="3443"/>
                    </a:lnTo>
                    <a:lnTo>
                      <a:pt x="23313" y="0"/>
                    </a:lnTo>
                    <a:lnTo>
                      <a:pt x="0" y="3443"/>
                    </a:lnTo>
                    <a:lnTo>
                      <a:pt x="686" y="11017"/>
                    </a:lnTo>
                    <a:close/>
                  </a:path>
                </a:pathLst>
              </a:custGeom>
              <a:solidFill>
                <a:srgbClr val="D4D6D8"/>
              </a:solidFill>
              <a:ln w="6847" cap="flat">
                <a:noFill/>
                <a:prstDash val="solid"/>
                <a:miter/>
              </a:ln>
            </p:spPr>
            <p:txBody>
              <a:bodyPr rtlCol="0" anchor="ctr"/>
              <a:lstStyle/>
              <a:p>
                <a:endParaRPr lang="en-GB" sz="1400"/>
              </a:p>
            </p:txBody>
          </p:sp>
          <p:sp>
            <p:nvSpPr>
              <p:cNvPr id="590" name="Freeform: Shape 589">
                <a:extLst>
                  <a:ext uri="{FF2B5EF4-FFF2-40B4-BE49-F238E27FC236}">
                    <a16:creationId xmlns:a16="http://schemas.microsoft.com/office/drawing/2014/main" id="{5FF08823-2CCB-C24E-A6BF-F5591746B7AA}"/>
                  </a:ext>
                </a:extLst>
              </p:cNvPr>
              <p:cNvSpPr/>
              <p:nvPr/>
            </p:nvSpPr>
            <p:spPr>
              <a:xfrm>
                <a:off x="7059637" y="4269157"/>
                <a:ext cx="126971" cy="104740"/>
              </a:xfrm>
              <a:custGeom>
                <a:avLst/>
                <a:gdLst>
                  <a:gd name="connsiteX0" fmla="*/ 45941 w 45941"/>
                  <a:gd name="connsiteY0" fmla="*/ 0 h 39248"/>
                  <a:gd name="connsiteX1" fmla="*/ 0 w 45941"/>
                  <a:gd name="connsiteY1" fmla="*/ 0 h 39248"/>
                  <a:gd name="connsiteX2" fmla="*/ 686 w 45941"/>
                  <a:gd name="connsiteY2" fmla="*/ 31674 h 39248"/>
                  <a:gd name="connsiteX3" fmla="*/ 16457 w 45941"/>
                  <a:gd name="connsiteY3" fmla="*/ 39249 h 39248"/>
                  <a:gd name="connsiteX4" fmla="*/ 29485 w 45941"/>
                  <a:gd name="connsiteY4" fmla="*/ 39249 h 39248"/>
                  <a:gd name="connsiteX5" fmla="*/ 45255 w 45941"/>
                  <a:gd name="connsiteY5" fmla="*/ 31674 h 39248"/>
                  <a:gd name="connsiteX6" fmla="*/ 45941 w 45941"/>
                  <a:gd name="connsiteY6"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41" h="39248">
                    <a:moveTo>
                      <a:pt x="45941" y="0"/>
                    </a:moveTo>
                    <a:lnTo>
                      <a:pt x="0" y="0"/>
                    </a:lnTo>
                    <a:cubicBezTo>
                      <a:pt x="6857" y="21346"/>
                      <a:pt x="686" y="31674"/>
                      <a:pt x="686" y="31674"/>
                    </a:cubicBezTo>
                    <a:lnTo>
                      <a:pt x="16457" y="39249"/>
                    </a:lnTo>
                    <a:lnTo>
                      <a:pt x="29485" y="39249"/>
                    </a:lnTo>
                    <a:lnTo>
                      <a:pt x="45255" y="31674"/>
                    </a:lnTo>
                    <a:cubicBezTo>
                      <a:pt x="45255" y="30986"/>
                      <a:pt x="39084" y="21346"/>
                      <a:pt x="45941" y="0"/>
                    </a:cubicBezTo>
                  </a:path>
                </a:pathLst>
              </a:custGeom>
              <a:solidFill>
                <a:srgbClr val="F9B78A"/>
              </a:solidFill>
              <a:ln w="6847" cap="flat">
                <a:noFill/>
                <a:prstDash val="solid"/>
                <a:miter/>
              </a:ln>
            </p:spPr>
            <p:txBody>
              <a:bodyPr rtlCol="0" anchor="ctr"/>
              <a:lstStyle/>
              <a:p>
                <a:endParaRPr lang="en-GB" sz="1400"/>
              </a:p>
            </p:txBody>
          </p:sp>
          <p:sp>
            <p:nvSpPr>
              <p:cNvPr id="591" name="Freeform: Shape 590">
                <a:extLst>
                  <a:ext uri="{FF2B5EF4-FFF2-40B4-BE49-F238E27FC236}">
                    <a16:creationId xmlns:a16="http://schemas.microsoft.com/office/drawing/2014/main" id="{67992246-2B55-2012-3FF8-41E8250BB33F}"/>
                  </a:ext>
                </a:extLst>
              </p:cNvPr>
              <p:cNvSpPr/>
              <p:nvPr/>
            </p:nvSpPr>
            <p:spPr>
              <a:xfrm>
                <a:off x="6991414" y="3920020"/>
                <a:ext cx="261522" cy="385887"/>
              </a:xfrm>
              <a:custGeom>
                <a:avLst/>
                <a:gdLst>
                  <a:gd name="connsiteX0" fmla="*/ 94625 w 94625"/>
                  <a:gd name="connsiteY0" fmla="*/ 67480 h 144599"/>
                  <a:gd name="connsiteX1" fmla="*/ 47313 w 94625"/>
                  <a:gd name="connsiteY1" fmla="*/ 0 h 144599"/>
                  <a:gd name="connsiteX2" fmla="*/ 0 w 94625"/>
                  <a:gd name="connsiteY2" fmla="*/ 67480 h 144599"/>
                  <a:gd name="connsiteX3" fmla="*/ 8228 w 94625"/>
                  <a:gd name="connsiteY3" fmla="*/ 111548 h 144599"/>
                  <a:gd name="connsiteX4" fmla="*/ 46627 w 94625"/>
                  <a:gd name="connsiteY4" fmla="*/ 144599 h 144599"/>
                  <a:gd name="connsiteX5" fmla="*/ 85025 w 94625"/>
                  <a:gd name="connsiteY5" fmla="*/ 111548 h 144599"/>
                  <a:gd name="connsiteX6" fmla="*/ 94625 w 94625"/>
                  <a:gd name="connsiteY6" fmla="*/ 67480 h 14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25" h="144599">
                    <a:moveTo>
                      <a:pt x="94625" y="67480"/>
                    </a:moveTo>
                    <a:cubicBezTo>
                      <a:pt x="94625" y="13083"/>
                      <a:pt x="73369" y="0"/>
                      <a:pt x="47313" y="0"/>
                    </a:cubicBezTo>
                    <a:cubicBezTo>
                      <a:pt x="21256" y="0"/>
                      <a:pt x="0" y="12394"/>
                      <a:pt x="0" y="67480"/>
                    </a:cubicBezTo>
                    <a:cubicBezTo>
                      <a:pt x="0" y="86071"/>
                      <a:pt x="3428" y="100531"/>
                      <a:pt x="8228" y="111548"/>
                    </a:cubicBezTo>
                    <a:cubicBezTo>
                      <a:pt x="19199" y="136337"/>
                      <a:pt x="37713" y="144599"/>
                      <a:pt x="46627" y="144599"/>
                    </a:cubicBezTo>
                    <a:cubicBezTo>
                      <a:pt x="55541" y="144599"/>
                      <a:pt x="74740" y="136337"/>
                      <a:pt x="85025" y="111548"/>
                    </a:cubicBezTo>
                    <a:cubicBezTo>
                      <a:pt x="91197" y="100531"/>
                      <a:pt x="94625" y="86071"/>
                      <a:pt x="94625" y="67480"/>
                    </a:cubicBezTo>
                  </a:path>
                </a:pathLst>
              </a:custGeom>
              <a:solidFill>
                <a:srgbClr val="FCD2B6"/>
              </a:solidFill>
              <a:ln w="6847" cap="flat">
                <a:noFill/>
                <a:prstDash val="solid"/>
                <a:miter/>
              </a:ln>
            </p:spPr>
            <p:txBody>
              <a:bodyPr rtlCol="0" anchor="ctr"/>
              <a:lstStyle/>
              <a:p>
                <a:endParaRPr lang="en-GB" sz="1400"/>
              </a:p>
            </p:txBody>
          </p:sp>
          <p:sp>
            <p:nvSpPr>
              <p:cNvPr id="592" name="Freeform: Shape 591">
                <a:extLst>
                  <a:ext uri="{FF2B5EF4-FFF2-40B4-BE49-F238E27FC236}">
                    <a16:creationId xmlns:a16="http://schemas.microsoft.com/office/drawing/2014/main" id="{D1C642F1-E3C9-36E5-B8E3-FA1F619049DD}"/>
                  </a:ext>
                </a:extLst>
              </p:cNvPr>
              <p:cNvSpPr/>
              <p:nvPr/>
            </p:nvSpPr>
            <p:spPr>
              <a:xfrm>
                <a:off x="6962988" y="3920020"/>
                <a:ext cx="322165" cy="243169"/>
              </a:xfrm>
              <a:custGeom>
                <a:avLst/>
                <a:gdLst>
                  <a:gd name="connsiteX0" fmla="*/ 116567 w 116567"/>
                  <a:gd name="connsiteY0" fmla="*/ 67480 h 91120"/>
                  <a:gd name="connsiteX1" fmla="*/ 58284 w 116567"/>
                  <a:gd name="connsiteY1" fmla="*/ 0 h 91120"/>
                  <a:gd name="connsiteX2" fmla="*/ 0 w 116567"/>
                  <a:gd name="connsiteY2" fmla="*/ 67480 h 91120"/>
                  <a:gd name="connsiteX3" fmla="*/ 76797 w 116567"/>
                  <a:gd name="connsiteY3" fmla="*/ 46823 h 91120"/>
                  <a:gd name="connsiteX4" fmla="*/ 116567 w 116567"/>
                  <a:gd name="connsiteY4" fmla="*/ 67480 h 9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67" h="91120">
                    <a:moveTo>
                      <a:pt x="116567" y="67480"/>
                    </a:moveTo>
                    <a:cubicBezTo>
                      <a:pt x="116567" y="13083"/>
                      <a:pt x="90511" y="0"/>
                      <a:pt x="58284" y="0"/>
                    </a:cubicBezTo>
                    <a:cubicBezTo>
                      <a:pt x="26056" y="0"/>
                      <a:pt x="0" y="12394"/>
                      <a:pt x="0" y="67480"/>
                    </a:cubicBezTo>
                    <a:cubicBezTo>
                      <a:pt x="0" y="122565"/>
                      <a:pt x="76797" y="66791"/>
                      <a:pt x="76797" y="46823"/>
                    </a:cubicBezTo>
                    <a:cubicBezTo>
                      <a:pt x="76112" y="66791"/>
                      <a:pt x="116567" y="67480"/>
                      <a:pt x="116567" y="67480"/>
                    </a:cubicBezTo>
                  </a:path>
                </a:pathLst>
              </a:custGeom>
              <a:solidFill>
                <a:srgbClr val="AA5129"/>
              </a:solidFill>
              <a:ln w="6847" cap="flat">
                <a:noFill/>
                <a:prstDash val="solid"/>
                <a:miter/>
              </a:ln>
            </p:spPr>
            <p:txBody>
              <a:bodyPr rtlCol="0" anchor="ctr"/>
              <a:lstStyle/>
              <a:p>
                <a:endParaRPr lang="en-GB" sz="1400"/>
              </a:p>
            </p:txBody>
          </p:sp>
          <p:sp>
            <p:nvSpPr>
              <p:cNvPr id="593" name="Freeform: Shape 592">
                <a:extLst>
                  <a:ext uri="{FF2B5EF4-FFF2-40B4-BE49-F238E27FC236}">
                    <a16:creationId xmlns:a16="http://schemas.microsoft.com/office/drawing/2014/main" id="{5A015BA7-AE6D-2474-DAF6-7B0E28B75696}"/>
                  </a:ext>
                </a:extLst>
              </p:cNvPr>
              <p:cNvSpPr/>
              <p:nvPr/>
            </p:nvSpPr>
            <p:spPr>
              <a:xfrm>
                <a:off x="7061533" y="4322448"/>
                <a:ext cx="123179" cy="73501"/>
              </a:xfrm>
              <a:custGeom>
                <a:avLst/>
                <a:gdLst>
                  <a:gd name="connsiteX0" fmla="*/ 0 w 44569"/>
                  <a:gd name="connsiteY0" fmla="*/ 11017 h 27542"/>
                  <a:gd name="connsiteX1" fmla="*/ 21942 w 44569"/>
                  <a:gd name="connsiteY1" fmla="*/ 27543 h 27542"/>
                  <a:gd name="connsiteX2" fmla="*/ 44570 w 44569"/>
                  <a:gd name="connsiteY2" fmla="*/ 11017 h 27542"/>
                  <a:gd name="connsiteX3" fmla="*/ 21942 w 44569"/>
                  <a:gd name="connsiteY3" fmla="*/ 0 h 27542"/>
                  <a:gd name="connsiteX4" fmla="*/ 0 w 44569"/>
                  <a:gd name="connsiteY4" fmla="*/ 11017 h 2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 h="27542">
                    <a:moveTo>
                      <a:pt x="0" y="11017"/>
                    </a:moveTo>
                    <a:cubicBezTo>
                      <a:pt x="0" y="11017"/>
                      <a:pt x="9600" y="27543"/>
                      <a:pt x="21942" y="27543"/>
                    </a:cubicBezTo>
                    <a:cubicBezTo>
                      <a:pt x="34284" y="27543"/>
                      <a:pt x="44570" y="11017"/>
                      <a:pt x="44570" y="11017"/>
                    </a:cubicBezTo>
                    <a:lnTo>
                      <a:pt x="21942" y="0"/>
                    </a:lnTo>
                    <a:lnTo>
                      <a:pt x="0" y="11017"/>
                    </a:lnTo>
                    <a:close/>
                  </a:path>
                </a:pathLst>
              </a:custGeom>
              <a:solidFill>
                <a:srgbClr val="F9B78A"/>
              </a:solidFill>
              <a:ln w="6847" cap="flat">
                <a:noFill/>
                <a:prstDash val="solid"/>
                <a:miter/>
              </a:ln>
            </p:spPr>
            <p:txBody>
              <a:bodyPr rtlCol="0" anchor="ctr"/>
              <a:lstStyle/>
              <a:p>
                <a:endParaRPr lang="en-GB" sz="1400"/>
              </a:p>
            </p:txBody>
          </p:sp>
          <p:sp>
            <p:nvSpPr>
              <p:cNvPr id="594" name="Freeform: Shape 593">
                <a:extLst>
                  <a:ext uri="{FF2B5EF4-FFF2-40B4-BE49-F238E27FC236}">
                    <a16:creationId xmlns:a16="http://schemas.microsoft.com/office/drawing/2014/main" id="{1682D981-7971-ADFB-1490-9E53020FA37A}"/>
                  </a:ext>
                </a:extLst>
              </p:cNvPr>
              <p:cNvSpPr/>
              <p:nvPr/>
            </p:nvSpPr>
            <p:spPr>
              <a:xfrm>
                <a:off x="6979242" y="4103777"/>
                <a:ext cx="31120" cy="87645"/>
              </a:xfrm>
              <a:custGeom>
                <a:avLst/>
                <a:gdLst>
                  <a:gd name="connsiteX0" fmla="*/ 975 w 11260"/>
                  <a:gd name="connsiteY0" fmla="*/ 17903 h 32842"/>
                  <a:gd name="connsiteX1" fmla="*/ 11261 w 11260"/>
                  <a:gd name="connsiteY1" fmla="*/ 32363 h 32842"/>
                  <a:gd name="connsiteX2" fmla="*/ 6461 w 11260"/>
                  <a:gd name="connsiteY2" fmla="*/ 0 h 32842"/>
                  <a:gd name="connsiteX3" fmla="*/ 975 w 11260"/>
                  <a:gd name="connsiteY3" fmla="*/ 17903 h 32842"/>
                </a:gdLst>
                <a:ahLst/>
                <a:cxnLst>
                  <a:cxn ang="0">
                    <a:pos x="connsiteX0" y="connsiteY0"/>
                  </a:cxn>
                  <a:cxn ang="0">
                    <a:pos x="connsiteX1" y="connsiteY1"/>
                  </a:cxn>
                  <a:cxn ang="0">
                    <a:pos x="connsiteX2" y="connsiteY2"/>
                  </a:cxn>
                  <a:cxn ang="0">
                    <a:pos x="connsiteX3" y="connsiteY3"/>
                  </a:cxn>
                </a:cxnLst>
                <a:rect l="l" t="t" r="r" b="b"/>
                <a:pathLst>
                  <a:path w="11260" h="32842">
                    <a:moveTo>
                      <a:pt x="975" y="17903"/>
                    </a:moveTo>
                    <a:cubicBezTo>
                      <a:pt x="3718" y="33051"/>
                      <a:pt x="6461" y="33740"/>
                      <a:pt x="11261" y="32363"/>
                    </a:cubicBezTo>
                    <a:lnTo>
                      <a:pt x="6461" y="0"/>
                    </a:lnTo>
                    <a:cubicBezTo>
                      <a:pt x="1661" y="689"/>
                      <a:pt x="-1767" y="2754"/>
                      <a:pt x="975" y="17903"/>
                    </a:cubicBezTo>
                  </a:path>
                </a:pathLst>
              </a:custGeom>
              <a:solidFill>
                <a:srgbClr val="FCD2B6"/>
              </a:solidFill>
              <a:ln w="6847" cap="flat">
                <a:noFill/>
                <a:prstDash val="solid"/>
                <a:miter/>
              </a:ln>
            </p:spPr>
            <p:txBody>
              <a:bodyPr rtlCol="0" anchor="ctr"/>
              <a:lstStyle/>
              <a:p>
                <a:endParaRPr lang="en-GB" sz="1400"/>
              </a:p>
            </p:txBody>
          </p:sp>
          <p:sp>
            <p:nvSpPr>
              <p:cNvPr id="595" name="Freeform: Shape 594">
                <a:extLst>
                  <a:ext uri="{FF2B5EF4-FFF2-40B4-BE49-F238E27FC236}">
                    <a16:creationId xmlns:a16="http://schemas.microsoft.com/office/drawing/2014/main" id="{0061DB41-0774-E437-7989-5050DE0B4CB6}"/>
                  </a:ext>
                </a:extLst>
              </p:cNvPr>
              <p:cNvSpPr/>
              <p:nvPr/>
            </p:nvSpPr>
            <p:spPr>
              <a:xfrm>
                <a:off x="7237776" y="4103777"/>
                <a:ext cx="31120" cy="86831"/>
              </a:xfrm>
              <a:custGeom>
                <a:avLst/>
                <a:gdLst>
                  <a:gd name="connsiteX0" fmla="*/ 4800 w 11260"/>
                  <a:gd name="connsiteY0" fmla="*/ 0 h 32537"/>
                  <a:gd name="connsiteX1" fmla="*/ 0 w 11260"/>
                  <a:gd name="connsiteY1" fmla="*/ 32363 h 32537"/>
                  <a:gd name="connsiteX2" fmla="*/ 10285 w 11260"/>
                  <a:gd name="connsiteY2" fmla="*/ 17903 h 32537"/>
                  <a:gd name="connsiteX3" fmla="*/ 4800 w 11260"/>
                  <a:gd name="connsiteY3" fmla="*/ 0 h 32537"/>
                </a:gdLst>
                <a:ahLst/>
                <a:cxnLst>
                  <a:cxn ang="0">
                    <a:pos x="connsiteX0" y="connsiteY0"/>
                  </a:cxn>
                  <a:cxn ang="0">
                    <a:pos x="connsiteX1" y="connsiteY1"/>
                  </a:cxn>
                  <a:cxn ang="0">
                    <a:pos x="connsiteX2" y="connsiteY2"/>
                  </a:cxn>
                  <a:cxn ang="0">
                    <a:pos x="connsiteX3" y="connsiteY3"/>
                  </a:cxn>
                </a:cxnLst>
                <a:rect l="l" t="t" r="r" b="b"/>
                <a:pathLst>
                  <a:path w="11260" h="32537">
                    <a:moveTo>
                      <a:pt x="4800" y="0"/>
                    </a:moveTo>
                    <a:lnTo>
                      <a:pt x="0" y="32363"/>
                    </a:lnTo>
                    <a:cubicBezTo>
                      <a:pt x="4800" y="33051"/>
                      <a:pt x="7543" y="32363"/>
                      <a:pt x="10285" y="17903"/>
                    </a:cubicBezTo>
                    <a:cubicBezTo>
                      <a:pt x="13028" y="2754"/>
                      <a:pt x="9600" y="689"/>
                      <a:pt x="4800" y="0"/>
                    </a:cubicBezTo>
                  </a:path>
                </a:pathLst>
              </a:custGeom>
              <a:solidFill>
                <a:srgbClr val="FCD2B6"/>
              </a:solidFill>
              <a:ln w="6847" cap="flat">
                <a:noFill/>
                <a:prstDash val="solid"/>
                <a:miter/>
              </a:ln>
            </p:spPr>
            <p:txBody>
              <a:bodyPr rtlCol="0" anchor="ctr"/>
              <a:lstStyle/>
              <a:p>
                <a:endParaRPr lang="en-GB" sz="1400"/>
              </a:p>
            </p:txBody>
          </p:sp>
          <p:sp>
            <p:nvSpPr>
              <p:cNvPr id="596" name="Freeform: Shape 595">
                <a:extLst>
                  <a:ext uri="{FF2B5EF4-FFF2-40B4-BE49-F238E27FC236}">
                    <a16:creationId xmlns:a16="http://schemas.microsoft.com/office/drawing/2014/main" id="{A5D84126-D58F-DBEC-D143-FDFBAAD810ED}"/>
                  </a:ext>
                </a:extLst>
              </p:cNvPr>
              <p:cNvSpPr/>
              <p:nvPr/>
            </p:nvSpPr>
            <p:spPr>
              <a:xfrm>
                <a:off x="6989518" y="4094588"/>
                <a:ext cx="15546" cy="27562"/>
              </a:xfrm>
              <a:custGeom>
                <a:avLst/>
                <a:gdLst>
                  <a:gd name="connsiteX0" fmla="*/ 5485 w 5625"/>
                  <a:gd name="connsiteY0" fmla="*/ 6886 h 10328"/>
                  <a:gd name="connsiteX1" fmla="*/ 5485 w 5625"/>
                  <a:gd name="connsiteY1" fmla="*/ 2754 h 10328"/>
                  <a:gd name="connsiteX2" fmla="*/ 5485 w 5625"/>
                  <a:gd name="connsiteY2" fmla="*/ 0 h 10328"/>
                  <a:gd name="connsiteX3" fmla="*/ 0 w 5625"/>
                  <a:gd name="connsiteY3" fmla="*/ 2066 h 10328"/>
                  <a:gd name="connsiteX4" fmla="*/ 0 w 5625"/>
                  <a:gd name="connsiteY4" fmla="*/ 4820 h 10328"/>
                  <a:gd name="connsiteX5" fmla="*/ 1371 w 5625"/>
                  <a:gd name="connsiteY5" fmla="*/ 4131 h 10328"/>
                  <a:gd name="connsiteX6" fmla="*/ 1371 w 5625"/>
                  <a:gd name="connsiteY6" fmla="*/ 4131 h 10328"/>
                  <a:gd name="connsiteX7" fmla="*/ 4114 w 5625"/>
                  <a:gd name="connsiteY7" fmla="*/ 10329 h 10328"/>
                  <a:gd name="connsiteX8" fmla="*/ 5485 w 5625"/>
                  <a:gd name="connsiteY8" fmla="*/ 6886 h 1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5" h="10328">
                    <a:moveTo>
                      <a:pt x="5485" y="6886"/>
                    </a:moveTo>
                    <a:cubicBezTo>
                      <a:pt x="5485" y="5509"/>
                      <a:pt x="5485" y="4131"/>
                      <a:pt x="5485" y="2754"/>
                    </a:cubicBezTo>
                    <a:cubicBezTo>
                      <a:pt x="5485" y="1377"/>
                      <a:pt x="5485" y="0"/>
                      <a:pt x="5485" y="0"/>
                    </a:cubicBezTo>
                    <a:lnTo>
                      <a:pt x="0" y="2066"/>
                    </a:lnTo>
                    <a:lnTo>
                      <a:pt x="0" y="4820"/>
                    </a:lnTo>
                    <a:cubicBezTo>
                      <a:pt x="0" y="4820"/>
                      <a:pt x="686" y="4820"/>
                      <a:pt x="1371" y="4131"/>
                    </a:cubicBezTo>
                    <a:cubicBezTo>
                      <a:pt x="1371" y="4131"/>
                      <a:pt x="1371" y="4131"/>
                      <a:pt x="1371" y="4131"/>
                    </a:cubicBezTo>
                    <a:cubicBezTo>
                      <a:pt x="2057" y="5509"/>
                      <a:pt x="2743" y="7574"/>
                      <a:pt x="4114" y="10329"/>
                    </a:cubicBezTo>
                    <a:cubicBezTo>
                      <a:pt x="4114" y="9640"/>
                      <a:pt x="6171" y="11706"/>
                      <a:pt x="5485" y="6886"/>
                    </a:cubicBezTo>
                  </a:path>
                </a:pathLst>
              </a:custGeom>
              <a:solidFill>
                <a:srgbClr val="AA5129"/>
              </a:solidFill>
              <a:ln w="6847" cap="flat">
                <a:noFill/>
                <a:prstDash val="solid"/>
                <a:miter/>
              </a:ln>
            </p:spPr>
            <p:txBody>
              <a:bodyPr rtlCol="0" anchor="ctr"/>
              <a:lstStyle/>
              <a:p>
                <a:endParaRPr lang="en-GB" sz="1400"/>
              </a:p>
            </p:txBody>
          </p:sp>
          <p:sp>
            <p:nvSpPr>
              <p:cNvPr id="597" name="Freeform: Shape 596">
                <a:extLst>
                  <a:ext uri="{FF2B5EF4-FFF2-40B4-BE49-F238E27FC236}">
                    <a16:creationId xmlns:a16="http://schemas.microsoft.com/office/drawing/2014/main" id="{6060C277-5C25-F58C-9CED-7851CD29D5EA}"/>
                  </a:ext>
                </a:extLst>
              </p:cNvPr>
              <p:cNvSpPr/>
              <p:nvPr/>
            </p:nvSpPr>
            <p:spPr>
              <a:xfrm>
                <a:off x="7243075" y="4092752"/>
                <a:ext cx="15546" cy="28048"/>
              </a:xfrm>
              <a:custGeom>
                <a:avLst/>
                <a:gdLst>
                  <a:gd name="connsiteX0" fmla="*/ 140 w 5625"/>
                  <a:gd name="connsiteY0" fmla="*/ 2754 h 10510"/>
                  <a:gd name="connsiteX1" fmla="*/ 140 w 5625"/>
                  <a:gd name="connsiteY1" fmla="*/ 6886 h 10510"/>
                  <a:gd name="connsiteX2" fmla="*/ 1511 w 5625"/>
                  <a:gd name="connsiteY2" fmla="*/ 10329 h 10510"/>
                  <a:gd name="connsiteX3" fmla="*/ 4254 w 5625"/>
                  <a:gd name="connsiteY3" fmla="*/ 4131 h 10510"/>
                  <a:gd name="connsiteX4" fmla="*/ 5626 w 5625"/>
                  <a:gd name="connsiteY4" fmla="*/ 4820 h 10510"/>
                  <a:gd name="connsiteX5" fmla="*/ 5626 w 5625"/>
                  <a:gd name="connsiteY5" fmla="*/ 2066 h 10510"/>
                  <a:gd name="connsiteX6" fmla="*/ 140 w 5625"/>
                  <a:gd name="connsiteY6" fmla="*/ 0 h 10510"/>
                  <a:gd name="connsiteX7" fmla="*/ 140 w 5625"/>
                  <a:gd name="connsiteY7" fmla="*/ 2754 h 1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5" h="10510">
                    <a:moveTo>
                      <a:pt x="140" y="2754"/>
                    </a:moveTo>
                    <a:cubicBezTo>
                      <a:pt x="140" y="4131"/>
                      <a:pt x="140" y="5508"/>
                      <a:pt x="140" y="6886"/>
                    </a:cubicBezTo>
                    <a:cubicBezTo>
                      <a:pt x="-546" y="11706"/>
                      <a:pt x="1511" y="10329"/>
                      <a:pt x="1511" y="10329"/>
                    </a:cubicBezTo>
                    <a:cubicBezTo>
                      <a:pt x="2197" y="7574"/>
                      <a:pt x="3568" y="5508"/>
                      <a:pt x="4254" y="4131"/>
                    </a:cubicBezTo>
                    <a:cubicBezTo>
                      <a:pt x="4940" y="4820"/>
                      <a:pt x="5626" y="4820"/>
                      <a:pt x="5626" y="4820"/>
                    </a:cubicBezTo>
                    <a:lnTo>
                      <a:pt x="5626" y="2066"/>
                    </a:lnTo>
                    <a:lnTo>
                      <a:pt x="140" y="0"/>
                    </a:lnTo>
                    <a:cubicBezTo>
                      <a:pt x="140" y="0"/>
                      <a:pt x="140" y="1377"/>
                      <a:pt x="140" y="2754"/>
                    </a:cubicBezTo>
                  </a:path>
                </a:pathLst>
              </a:custGeom>
              <a:solidFill>
                <a:srgbClr val="AA5129"/>
              </a:solidFill>
              <a:ln w="6847" cap="flat">
                <a:noFill/>
                <a:prstDash val="solid"/>
                <a:miter/>
              </a:ln>
            </p:spPr>
            <p:txBody>
              <a:bodyPr rtlCol="0" anchor="ctr"/>
              <a:lstStyle/>
              <a:p>
                <a:endParaRPr lang="en-GB" sz="1400"/>
              </a:p>
            </p:txBody>
          </p:sp>
          <p:sp>
            <p:nvSpPr>
              <p:cNvPr id="598" name="Freeform: Shape 597">
                <a:extLst>
                  <a:ext uri="{FF2B5EF4-FFF2-40B4-BE49-F238E27FC236}">
                    <a16:creationId xmlns:a16="http://schemas.microsoft.com/office/drawing/2014/main" id="{B90A1994-F6C3-20D5-52DE-AE49DA202972}"/>
                  </a:ext>
                </a:extLst>
              </p:cNvPr>
              <p:cNvSpPr/>
              <p:nvPr/>
            </p:nvSpPr>
            <p:spPr>
              <a:xfrm>
                <a:off x="7080482" y="4230568"/>
                <a:ext cx="87172" cy="23887"/>
              </a:xfrm>
              <a:custGeom>
                <a:avLst/>
                <a:gdLst>
                  <a:gd name="connsiteX0" fmla="*/ 31542 w 31541"/>
                  <a:gd name="connsiteY0" fmla="*/ 3443 h 8951"/>
                  <a:gd name="connsiteX1" fmla="*/ 15771 w 31541"/>
                  <a:gd name="connsiteY1" fmla="*/ 8951 h 8951"/>
                  <a:gd name="connsiteX2" fmla="*/ 0 w 31541"/>
                  <a:gd name="connsiteY2" fmla="*/ 3443 h 8951"/>
                  <a:gd name="connsiteX3" fmla="*/ 9600 w 31541"/>
                  <a:gd name="connsiteY3" fmla="*/ 0 h 8951"/>
                  <a:gd name="connsiteX4" fmla="*/ 15771 w 31541"/>
                  <a:gd name="connsiteY4" fmla="*/ 1377 h 8951"/>
                  <a:gd name="connsiteX5" fmla="*/ 21942 w 31541"/>
                  <a:gd name="connsiteY5" fmla="*/ 0 h 8951"/>
                  <a:gd name="connsiteX6" fmla="*/ 31542 w 31541"/>
                  <a:gd name="connsiteY6" fmla="*/ 3443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951">
                    <a:moveTo>
                      <a:pt x="31542" y="3443"/>
                    </a:moveTo>
                    <a:cubicBezTo>
                      <a:pt x="31542" y="3443"/>
                      <a:pt x="23314" y="8951"/>
                      <a:pt x="15771" y="8951"/>
                    </a:cubicBezTo>
                    <a:cubicBezTo>
                      <a:pt x="8228" y="8951"/>
                      <a:pt x="0" y="3443"/>
                      <a:pt x="0" y="3443"/>
                    </a:cubicBezTo>
                    <a:cubicBezTo>
                      <a:pt x="0" y="2754"/>
                      <a:pt x="6857" y="0"/>
                      <a:pt x="9600" y="0"/>
                    </a:cubicBezTo>
                    <a:cubicBezTo>
                      <a:pt x="11657" y="0"/>
                      <a:pt x="15771" y="1377"/>
                      <a:pt x="15771" y="1377"/>
                    </a:cubicBezTo>
                    <a:cubicBezTo>
                      <a:pt x="15771" y="1377"/>
                      <a:pt x="19885" y="0"/>
                      <a:pt x="21942" y="0"/>
                    </a:cubicBezTo>
                    <a:cubicBezTo>
                      <a:pt x="24685" y="0"/>
                      <a:pt x="31542" y="3443"/>
                      <a:pt x="31542" y="3443"/>
                    </a:cubicBezTo>
                  </a:path>
                </a:pathLst>
              </a:custGeom>
              <a:solidFill>
                <a:srgbClr val="D6876B"/>
              </a:solidFill>
              <a:ln w="6847" cap="flat">
                <a:noFill/>
                <a:prstDash val="solid"/>
                <a:miter/>
              </a:ln>
            </p:spPr>
            <p:txBody>
              <a:bodyPr rtlCol="0" anchor="ctr"/>
              <a:lstStyle/>
              <a:p>
                <a:endParaRPr lang="en-GB" sz="1400"/>
              </a:p>
            </p:txBody>
          </p:sp>
          <p:sp>
            <p:nvSpPr>
              <p:cNvPr id="599" name="Freeform: Shape 598">
                <a:extLst>
                  <a:ext uri="{FF2B5EF4-FFF2-40B4-BE49-F238E27FC236}">
                    <a16:creationId xmlns:a16="http://schemas.microsoft.com/office/drawing/2014/main" id="{222B387A-642D-670E-F106-98AC613A4ED8}"/>
                  </a:ext>
                </a:extLst>
              </p:cNvPr>
              <p:cNvSpPr/>
              <p:nvPr/>
            </p:nvSpPr>
            <p:spPr>
              <a:xfrm>
                <a:off x="7080482" y="4239756"/>
                <a:ext cx="87172" cy="22049"/>
              </a:xfrm>
              <a:custGeom>
                <a:avLst/>
                <a:gdLst>
                  <a:gd name="connsiteX0" fmla="*/ 31542 w 31541"/>
                  <a:gd name="connsiteY0" fmla="*/ 0 h 8262"/>
                  <a:gd name="connsiteX1" fmla="*/ 15771 w 31541"/>
                  <a:gd name="connsiteY1" fmla="*/ 8263 h 8262"/>
                  <a:gd name="connsiteX2" fmla="*/ 0 w 31541"/>
                  <a:gd name="connsiteY2" fmla="*/ 0 h 8262"/>
                  <a:gd name="connsiteX3" fmla="*/ 11657 w 31541"/>
                  <a:gd name="connsiteY3" fmla="*/ 688 h 8262"/>
                  <a:gd name="connsiteX4" fmla="*/ 15771 w 31541"/>
                  <a:gd name="connsiteY4" fmla="*/ 1377 h 8262"/>
                  <a:gd name="connsiteX5" fmla="*/ 19199 w 31541"/>
                  <a:gd name="connsiteY5" fmla="*/ 688 h 8262"/>
                  <a:gd name="connsiteX6" fmla="*/ 31542 w 31541"/>
                  <a:gd name="connsiteY6" fmla="*/ 0 h 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 h="8262">
                    <a:moveTo>
                      <a:pt x="31542" y="0"/>
                    </a:moveTo>
                    <a:cubicBezTo>
                      <a:pt x="31542" y="0"/>
                      <a:pt x="23314" y="8263"/>
                      <a:pt x="15771" y="8263"/>
                    </a:cubicBezTo>
                    <a:cubicBezTo>
                      <a:pt x="8228" y="8263"/>
                      <a:pt x="0" y="0"/>
                      <a:pt x="0" y="0"/>
                    </a:cubicBezTo>
                    <a:cubicBezTo>
                      <a:pt x="0" y="0"/>
                      <a:pt x="4114" y="688"/>
                      <a:pt x="11657" y="688"/>
                    </a:cubicBezTo>
                    <a:cubicBezTo>
                      <a:pt x="13028" y="688"/>
                      <a:pt x="14400" y="1377"/>
                      <a:pt x="15771" y="1377"/>
                    </a:cubicBezTo>
                    <a:cubicBezTo>
                      <a:pt x="16457" y="1377"/>
                      <a:pt x="18514" y="0"/>
                      <a:pt x="19199" y="688"/>
                    </a:cubicBezTo>
                    <a:cubicBezTo>
                      <a:pt x="27428" y="688"/>
                      <a:pt x="31542" y="0"/>
                      <a:pt x="31542" y="0"/>
                    </a:cubicBezTo>
                  </a:path>
                </a:pathLst>
              </a:custGeom>
              <a:solidFill>
                <a:srgbClr val="CC785E"/>
              </a:solidFill>
              <a:ln w="6847" cap="flat">
                <a:noFill/>
                <a:prstDash val="solid"/>
                <a:miter/>
              </a:ln>
            </p:spPr>
            <p:txBody>
              <a:bodyPr rtlCol="0" anchor="ctr"/>
              <a:lstStyle/>
              <a:p>
                <a:endParaRPr lang="en-GB" sz="1400"/>
              </a:p>
            </p:txBody>
          </p:sp>
          <p:sp>
            <p:nvSpPr>
              <p:cNvPr id="600" name="Freeform: Shape 599">
                <a:extLst>
                  <a:ext uri="{FF2B5EF4-FFF2-40B4-BE49-F238E27FC236}">
                    <a16:creationId xmlns:a16="http://schemas.microsoft.com/office/drawing/2014/main" id="{E25112ED-AD1B-FC6C-752A-DDA74DA6A4F7}"/>
                  </a:ext>
                </a:extLst>
              </p:cNvPr>
              <p:cNvSpPr/>
              <p:nvPr/>
            </p:nvSpPr>
            <p:spPr>
              <a:xfrm>
                <a:off x="7048267" y="4353668"/>
                <a:ext cx="151607" cy="145184"/>
              </a:xfrm>
              <a:custGeom>
                <a:avLst/>
                <a:gdLst>
                  <a:gd name="connsiteX0" fmla="*/ 27428 w 54855"/>
                  <a:gd name="connsiteY0" fmla="*/ 54403 h 54403"/>
                  <a:gd name="connsiteX1" fmla="*/ 54855 w 54855"/>
                  <a:gd name="connsiteY1" fmla="*/ 6 h 54403"/>
                  <a:gd name="connsiteX2" fmla="*/ 27428 w 54855"/>
                  <a:gd name="connsiteY2" fmla="*/ 16532 h 54403"/>
                  <a:gd name="connsiteX3" fmla="*/ 0 w 54855"/>
                  <a:gd name="connsiteY3" fmla="*/ 6 h 54403"/>
                  <a:gd name="connsiteX4" fmla="*/ 27428 w 54855"/>
                  <a:gd name="connsiteY4" fmla="*/ 54403 h 5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 h="54403">
                    <a:moveTo>
                      <a:pt x="27428" y="54403"/>
                    </a:moveTo>
                    <a:cubicBezTo>
                      <a:pt x="37713" y="54403"/>
                      <a:pt x="54855" y="6"/>
                      <a:pt x="54855" y="6"/>
                    </a:cubicBezTo>
                    <a:lnTo>
                      <a:pt x="27428" y="16532"/>
                    </a:lnTo>
                    <a:lnTo>
                      <a:pt x="0" y="6"/>
                    </a:lnTo>
                    <a:cubicBezTo>
                      <a:pt x="0" y="-682"/>
                      <a:pt x="17142" y="54403"/>
                      <a:pt x="27428" y="54403"/>
                    </a:cubicBezTo>
                  </a:path>
                </a:pathLst>
              </a:custGeom>
              <a:solidFill>
                <a:srgbClr val="E4E9ED"/>
              </a:solidFill>
              <a:ln w="6847" cap="flat">
                <a:noFill/>
                <a:prstDash val="solid"/>
                <a:miter/>
              </a:ln>
            </p:spPr>
            <p:txBody>
              <a:bodyPr rtlCol="0" anchor="ctr"/>
              <a:lstStyle/>
              <a:p>
                <a:endParaRPr lang="en-GB" sz="1400"/>
              </a:p>
            </p:txBody>
          </p:sp>
          <p:sp>
            <p:nvSpPr>
              <p:cNvPr id="601" name="Freeform: Shape 600">
                <a:extLst>
                  <a:ext uri="{FF2B5EF4-FFF2-40B4-BE49-F238E27FC236}">
                    <a16:creationId xmlns:a16="http://schemas.microsoft.com/office/drawing/2014/main" id="{C4A53416-D62F-CAA0-A522-02B5DCBA3723}"/>
                  </a:ext>
                </a:extLst>
              </p:cNvPr>
              <p:cNvSpPr/>
              <p:nvPr/>
            </p:nvSpPr>
            <p:spPr>
              <a:xfrm>
                <a:off x="7124069" y="4331636"/>
                <a:ext cx="92857" cy="66151"/>
              </a:xfrm>
              <a:custGeom>
                <a:avLst/>
                <a:gdLst>
                  <a:gd name="connsiteX0" fmla="*/ 33599 w 33598"/>
                  <a:gd name="connsiteY0" fmla="*/ 8951 h 24788"/>
                  <a:gd name="connsiteX1" fmla="*/ 23313 w 33598"/>
                  <a:gd name="connsiteY1" fmla="*/ 0 h 24788"/>
                  <a:gd name="connsiteX2" fmla="*/ 0 w 33598"/>
                  <a:gd name="connsiteY2" fmla="*/ 24788 h 24788"/>
                  <a:gd name="connsiteX3" fmla="*/ 19885 w 33598"/>
                  <a:gd name="connsiteY3" fmla="*/ 22034 h 24788"/>
                  <a:gd name="connsiteX4" fmla="*/ 33599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33599" y="8951"/>
                    </a:moveTo>
                    <a:lnTo>
                      <a:pt x="23313" y="0"/>
                    </a:lnTo>
                    <a:lnTo>
                      <a:pt x="0" y="24788"/>
                    </a:lnTo>
                    <a:cubicBezTo>
                      <a:pt x="0" y="24788"/>
                      <a:pt x="19885" y="22034"/>
                      <a:pt x="19885" y="22034"/>
                    </a:cubicBezTo>
                    <a:lnTo>
                      <a:pt x="33599" y="8951"/>
                    </a:lnTo>
                    <a:close/>
                  </a:path>
                </a:pathLst>
              </a:custGeom>
              <a:solidFill>
                <a:srgbClr val="E4E9ED"/>
              </a:solidFill>
              <a:ln w="6847" cap="flat">
                <a:noFill/>
                <a:prstDash val="solid"/>
                <a:miter/>
              </a:ln>
            </p:spPr>
            <p:txBody>
              <a:bodyPr rtlCol="0" anchor="ctr"/>
              <a:lstStyle/>
              <a:p>
                <a:endParaRPr lang="en-GB" sz="1400"/>
              </a:p>
            </p:txBody>
          </p:sp>
          <p:sp>
            <p:nvSpPr>
              <p:cNvPr id="602" name="Freeform: Shape 601">
                <a:extLst>
                  <a:ext uri="{FF2B5EF4-FFF2-40B4-BE49-F238E27FC236}">
                    <a16:creationId xmlns:a16="http://schemas.microsoft.com/office/drawing/2014/main" id="{28E048D8-D893-C5E6-66B2-F7D6EE90A65D}"/>
                  </a:ext>
                </a:extLst>
              </p:cNvPr>
              <p:cNvSpPr/>
              <p:nvPr/>
            </p:nvSpPr>
            <p:spPr>
              <a:xfrm>
                <a:off x="7029316" y="4331636"/>
                <a:ext cx="92857" cy="66151"/>
              </a:xfrm>
              <a:custGeom>
                <a:avLst/>
                <a:gdLst>
                  <a:gd name="connsiteX0" fmla="*/ 0 w 33598"/>
                  <a:gd name="connsiteY0" fmla="*/ 8951 h 24788"/>
                  <a:gd name="connsiteX1" fmla="*/ 10285 w 33598"/>
                  <a:gd name="connsiteY1" fmla="*/ 0 h 24788"/>
                  <a:gd name="connsiteX2" fmla="*/ 33599 w 33598"/>
                  <a:gd name="connsiteY2" fmla="*/ 24788 h 24788"/>
                  <a:gd name="connsiteX3" fmla="*/ 13714 w 33598"/>
                  <a:gd name="connsiteY3" fmla="*/ 22034 h 24788"/>
                  <a:gd name="connsiteX4" fmla="*/ 0 w 33598"/>
                  <a:gd name="connsiteY4" fmla="*/ 8951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8" h="24788">
                    <a:moveTo>
                      <a:pt x="0" y="8951"/>
                    </a:moveTo>
                    <a:lnTo>
                      <a:pt x="10285" y="0"/>
                    </a:lnTo>
                    <a:lnTo>
                      <a:pt x="33599" y="24788"/>
                    </a:lnTo>
                    <a:cubicBezTo>
                      <a:pt x="33599" y="24788"/>
                      <a:pt x="13714" y="22034"/>
                      <a:pt x="13714" y="22034"/>
                    </a:cubicBezTo>
                    <a:lnTo>
                      <a:pt x="0" y="8951"/>
                    </a:lnTo>
                    <a:close/>
                  </a:path>
                </a:pathLst>
              </a:custGeom>
              <a:solidFill>
                <a:srgbClr val="E4E9ED"/>
              </a:solidFill>
              <a:ln w="6847" cap="flat">
                <a:noFill/>
                <a:prstDash val="solid"/>
                <a:miter/>
              </a:ln>
            </p:spPr>
            <p:txBody>
              <a:bodyPr rtlCol="0" anchor="ctr"/>
              <a:lstStyle/>
              <a:p>
                <a:endParaRPr lang="en-GB" sz="1400"/>
              </a:p>
            </p:txBody>
          </p:sp>
        </p:grpSp>
        <p:grpSp>
          <p:nvGrpSpPr>
            <p:cNvPr id="603" name="Graphic 348">
              <a:extLst>
                <a:ext uri="{FF2B5EF4-FFF2-40B4-BE49-F238E27FC236}">
                  <a16:creationId xmlns:a16="http://schemas.microsoft.com/office/drawing/2014/main" id="{A9B77F79-239F-902E-6029-9199866394E0}"/>
                </a:ext>
              </a:extLst>
            </p:cNvPr>
            <p:cNvGrpSpPr/>
            <p:nvPr/>
          </p:nvGrpSpPr>
          <p:grpSpPr>
            <a:xfrm>
              <a:off x="8749038" y="5393201"/>
              <a:ext cx="339553" cy="474960"/>
              <a:chOff x="1477225" y="4537081"/>
              <a:chExt cx="315417" cy="439307"/>
            </a:xfrm>
          </p:grpSpPr>
          <p:grpSp>
            <p:nvGrpSpPr>
              <p:cNvPr id="604" name="Graphic 348">
                <a:extLst>
                  <a:ext uri="{FF2B5EF4-FFF2-40B4-BE49-F238E27FC236}">
                    <a16:creationId xmlns:a16="http://schemas.microsoft.com/office/drawing/2014/main" id="{95B19036-AEF0-B9E5-F20C-3CA965849CBD}"/>
                  </a:ext>
                </a:extLst>
              </p:cNvPr>
              <p:cNvGrpSpPr/>
              <p:nvPr/>
            </p:nvGrpSpPr>
            <p:grpSpPr>
              <a:xfrm>
                <a:off x="1501224" y="4537081"/>
                <a:ext cx="253019" cy="217587"/>
                <a:chOff x="1501224" y="4537081"/>
                <a:chExt cx="253019" cy="217587"/>
              </a:xfrm>
              <a:solidFill>
                <a:srgbClr val="261D17"/>
              </a:solidFill>
            </p:grpSpPr>
            <p:sp>
              <p:nvSpPr>
                <p:cNvPr id="631" name="Freeform: Shape 630">
                  <a:extLst>
                    <a:ext uri="{FF2B5EF4-FFF2-40B4-BE49-F238E27FC236}">
                      <a16:creationId xmlns:a16="http://schemas.microsoft.com/office/drawing/2014/main" id="{90D1DF4F-A5A9-F062-6EEA-591CFE5ED70D}"/>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632" name="Freeform: Shape 631">
                  <a:extLst>
                    <a:ext uri="{FF2B5EF4-FFF2-40B4-BE49-F238E27FC236}">
                      <a16:creationId xmlns:a16="http://schemas.microsoft.com/office/drawing/2014/main" id="{F939DD58-1825-93F1-9A9C-6A1BFC4D7F53}"/>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633" name="Freeform: Shape 632">
                  <a:extLst>
                    <a:ext uri="{FF2B5EF4-FFF2-40B4-BE49-F238E27FC236}">
                      <a16:creationId xmlns:a16="http://schemas.microsoft.com/office/drawing/2014/main" id="{519CFBED-46BE-055A-B2EA-A7E8C5B3EA19}"/>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634" name="Freeform: Shape 633">
                  <a:extLst>
                    <a:ext uri="{FF2B5EF4-FFF2-40B4-BE49-F238E27FC236}">
                      <a16:creationId xmlns:a16="http://schemas.microsoft.com/office/drawing/2014/main" id="{084539C6-C9C8-EB9F-6BE2-6DDBF3BD4C4B}"/>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635" name="Freeform: Shape 634">
                  <a:extLst>
                    <a:ext uri="{FF2B5EF4-FFF2-40B4-BE49-F238E27FC236}">
                      <a16:creationId xmlns:a16="http://schemas.microsoft.com/office/drawing/2014/main" id="{860E5EAF-5FF8-41F6-B6F2-942A6EF47987}"/>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sp>
              <p:nvSpPr>
                <p:cNvPr id="636" name="Freeform: Shape 635">
                  <a:extLst>
                    <a:ext uri="{FF2B5EF4-FFF2-40B4-BE49-F238E27FC236}">
                      <a16:creationId xmlns:a16="http://schemas.microsoft.com/office/drawing/2014/main" id="{C6A65CA0-9873-8B2F-97C7-2172AF05DA9F}"/>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sz="1400"/>
                </a:p>
              </p:txBody>
            </p:sp>
          </p:grpSp>
          <p:sp>
            <p:nvSpPr>
              <p:cNvPr id="605" name="Freeform: Shape 604">
                <a:extLst>
                  <a:ext uri="{FF2B5EF4-FFF2-40B4-BE49-F238E27FC236}">
                    <a16:creationId xmlns:a16="http://schemas.microsoft.com/office/drawing/2014/main" id="{D92BF832-8727-2ABF-B702-42DDEDC70DF2}"/>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sz="1400"/>
              </a:p>
            </p:txBody>
          </p:sp>
          <p:sp>
            <p:nvSpPr>
              <p:cNvPr id="606" name="Freeform: Shape 605">
                <a:extLst>
                  <a:ext uri="{FF2B5EF4-FFF2-40B4-BE49-F238E27FC236}">
                    <a16:creationId xmlns:a16="http://schemas.microsoft.com/office/drawing/2014/main" id="{7F69966D-D99A-B0B4-3C9F-8F4F960AD03B}"/>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sz="1400"/>
              </a:p>
            </p:txBody>
          </p:sp>
          <p:sp>
            <p:nvSpPr>
              <p:cNvPr id="607" name="Freeform: Shape 606">
                <a:extLst>
                  <a:ext uri="{FF2B5EF4-FFF2-40B4-BE49-F238E27FC236}">
                    <a16:creationId xmlns:a16="http://schemas.microsoft.com/office/drawing/2014/main" id="{8D1B4E06-8E0E-2959-2701-89FDAAE4A0AC}"/>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sz="1400"/>
              </a:p>
            </p:txBody>
          </p:sp>
          <p:sp>
            <p:nvSpPr>
              <p:cNvPr id="608" name="Freeform: Shape 607">
                <a:extLst>
                  <a:ext uri="{FF2B5EF4-FFF2-40B4-BE49-F238E27FC236}">
                    <a16:creationId xmlns:a16="http://schemas.microsoft.com/office/drawing/2014/main" id="{591559EA-9BE1-A4D8-893F-FC47DD9CE476}"/>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sz="1400"/>
              </a:p>
            </p:txBody>
          </p:sp>
          <p:sp>
            <p:nvSpPr>
              <p:cNvPr id="609" name="Freeform: Shape 608">
                <a:extLst>
                  <a:ext uri="{FF2B5EF4-FFF2-40B4-BE49-F238E27FC236}">
                    <a16:creationId xmlns:a16="http://schemas.microsoft.com/office/drawing/2014/main" id="{F0DD2026-2E0C-3253-4D9D-BD33E54C30A3}"/>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sz="1400"/>
              </a:p>
            </p:txBody>
          </p:sp>
          <p:sp>
            <p:nvSpPr>
              <p:cNvPr id="610" name="Freeform: Shape 609">
                <a:extLst>
                  <a:ext uri="{FF2B5EF4-FFF2-40B4-BE49-F238E27FC236}">
                    <a16:creationId xmlns:a16="http://schemas.microsoft.com/office/drawing/2014/main" id="{5E1D28DA-028B-892E-B062-22692E2EE421}"/>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sz="1400"/>
              </a:p>
            </p:txBody>
          </p:sp>
          <p:sp>
            <p:nvSpPr>
              <p:cNvPr id="611" name="Freeform: Shape 610">
                <a:extLst>
                  <a:ext uri="{FF2B5EF4-FFF2-40B4-BE49-F238E27FC236}">
                    <a16:creationId xmlns:a16="http://schemas.microsoft.com/office/drawing/2014/main" id="{97DA1171-2AFF-299A-334A-BBDA9DE3EF04}"/>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sz="1400"/>
              </a:p>
            </p:txBody>
          </p:sp>
          <p:sp>
            <p:nvSpPr>
              <p:cNvPr id="612" name="Freeform: Shape 611">
                <a:extLst>
                  <a:ext uri="{FF2B5EF4-FFF2-40B4-BE49-F238E27FC236}">
                    <a16:creationId xmlns:a16="http://schemas.microsoft.com/office/drawing/2014/main" id="{5A0EE6BB-2C1A-F7D8-841F-B06AD5898DFF}"/>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sz="1400"/>
              </a:p>
            </p:txBody>
          </p:sp>
          <p:sp>
            <p:nvSpPr>
              <p:cNvPr id="613" name="Freeform: Shape 612">
                <a:extLst>
                  <a:ext uri="{FF2B5EF4-FFF2-40B4-BE49-F238E27FC236}">
                    <a16:creationId xmlns:a16="http://schemas.microsoft.com/office/drawing/2014/main" id="{694333AB-A56F-EC29-6732-CABA0B3CE740}"/>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sz="1400"/>
              </a:p>
            </p:txBody>
          </p:sp>
          <p:sp>
            <p:nvSpPr>
              <p:cNvPr id="614" name="Freeform: Shape 613">
                <a:extLst>
                  <a:ext uri="{FF2B5EF4-FFF2-40B4-BE49-F238E27FC236}">
                    <a16:creationId xmlns:a16="http://schemas.microsoft.com/office/drawing/2014/main" id="{B1B8016A-93B9-B92D-4AEA-35C0DB13AF49}"/>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sz="1400"/>
              </a:p>
            </p:txBody>
          </p:sp>
          <p:sp>
            <p:nvSpPr>
              <p:cNvPr id="615" name="Freeform: Shape 614">
                <a:extLst>
                  <a:ext uri="{FF2B5EF4-FFF2-40B4-BE49-F238E27FC236}">
                    <a16:creationId xmlns:a16="http://schemas.microsoft.com/office/drawing/2014/main" id="{52C92092-16FA-F994-199D-D6A637FFFBCB}"/>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sz="1400"/>
              </a:p>
            </p:txBody>
          </p:sp>
          <p:sp>
            <p:nvSpPr>
              <p:cNvPr id="616" name="Freeform: Shape 615">
                <a:extLst>
                  <a:ext uri="{FF2B5EF4-FFF2-40B4-BE49-F238E27FC236}">
                    <a16:creationId xmlns:a16="http://schemas.microsoft.com/office/drawing/2014/main" id="{95261FA9-ACF9-CD4F-74AB-914410CA7B16}"/>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sz="1400"/>
              </a:p>
            </p:txBody>
          </p:sp>
          <p:sp>
            <p:nvSpPr>
              <p:cNvPr id="617" name="Freeform: Shape 616">
                <a:extLst>
                  <a:ext uri="{FF2B5EF4-FFF2-40B4-BE49-F238E27FC236}">
                    <a16:creationId xmlns:a16="http://schemas.microsoft.com/office/drawing/2014/main" id="{13E91450-49AC-8024-20AA-010658F615EA}"/>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sz="1400"/>
              </a:p>
            </p:txBody>
          </p:sp>
          <p:sp>
            <p:nvSpPr>
              <p:cNvPr id="618" name="Freeform: Shape 617">
                <a:extLst>
                  <a:ext uri="{FF2B5EF4-FFF2-40B4-BE49-F238E27FC236}">
                    <a16:creationId xmlns:a16="http://schemas.microsoft.com/office/drawing/2014/main" id="{4A0A9B7A-4D54-1D04-D76A-6C49A5F5D518}"/>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sz="1400"/>
              </a:p>
            </p:txBody>
          </p:sp>
          <p:sp>
            <p:nvSpPr>
              <p:cNvPr id="619" name="Freeform: Shape 618">
                <a:extLst>
                  <a:ext uri="{FF2B5EF4-FFF2-40B4-BE49-F238E27FC236}">
                    <a16:creationId xmlns:a16="http://schemas.microsoft.com/office/drawing/2014/main" id="{C6025E96-E793-F7CC-6AAA-53954A6EEC2D}"/>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sz="1400"/>
              </a:p>
            </p:txBody>
          </p:sp>
          <p:sp>
            <p:nvSpPr>
              <p:cNvPr id="620" name="Freeform: Shape 619">
                <a:extLst>
                  <a:ext uri="{FF2B5EF4-FFF2-40B4-BE49-F238E27FC236}">
                    <a16:creationId xmlns:a16="http://schemas.microsoft.com/office/drawing/2014/main" id="{B7472331-17E0-1D58-9198-3F8634A82112}"/>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621" name="Freeform: Shape 620">
                <a:extLst>
                  <a:ext uri="{FF2B5EF4-FFF2-40B4-BE49-F238E27FC236}">
                    <a16:creationId xmlns:a16="http://schemas.microsoft.com/office/drawing/2014/main" id="{23E985BF-4908-7181-3E88-B81074C95709}"/>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sz="1400"/>
              </a:p>
            </p:txBody>
          </p:sp>
          <p:sp>
            <p:nvSpPr>
              <p:cNvPr id="622" name="Freeform: Shape 621">
                <a:extLst>
                  <a:ext uri="{FF2B5EF4-FFF2-40B4-BE49-F238E27FC236}">
                    <a16:creationId xmlns:a16="http://schemas.microsoft.com/office/drawing/2014/main" id="{24A0D5D4-933D-14C3-7BE0-39D8644AD729}"/>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sz="1400"/>
              </a:p>
            </p:txBody>
          </p:sp>
          <p:sp>
            <p:nvSpPr>
              <p:cNvPr id="623" name="Freeform: Shape 622">
                <a:extLst>
                  <a:ext uri="{FF2B5EF4-FFF2-40B4-BE49-F238E27FC236}">
                    <a16:creationId xmlns:a16="http://schemas.microsoft.com/office/drawing/2014/main" id="{A7A0FBCD-38FF-75CA-05CB-F1DA8794B29B}"/>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sz="1400"/>
              </a:p>
            </p:txBody>
          </p:sp>
          <p:sp>
            <p:nvSpPr>
              <p:cNvPr id="624" name="Freeform: Shape 623">
                <a:extLst>
                  <a:ext uri="{FF2B5EF4-FFF2-40B4-BE49-F238E27FC236}">
                    <a16:creationId xmlns:a16="http://schemas.microsoft.com/office/drawing/2014/main" id="{143CFBE1-64EA-1ACE-DB22-607A38D13B38}"/>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sz="1400"/>
              </a:p>
            </p:txBody>
          </p:sp>
          <p:sp>
            <p:nvSpPr>
              <p:cNvPr id="625" name="Freeform: Shape 624">
                <a:extLst>
                  <a:ext uri="{FF2B5EF4-FFF2-40B4-BE49-F238E27FC236}">
                    <a16:creationId xmlns:a16="http://schemas.microsoft.com/office/drawing/2014/main" id="{08734A81-BA67-CEA6-1E8B-E4966F30BF62}"/>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sz="1400"/>
              </a:p>
            </p:txBody>
          </p:sp>
          <p:sp>
            <p:nvSpPr>
              <p:cNvPr id="626" name="Freeform: Shape 625">
                <a:extLst>
                  <a:ext uri="{FF2B5EF4-FFF2-40B4-BE49-F238E27FC236}">
                    <a16:creationId xmlns:a16="http://schemas.microsoft.com/office/drawing/2014/main" id="{73CF6FEB-720C-98E5-A728-D08821F7C713}"/>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sz="1400"/>
              </a:p>
            </p:txBody>
          </p:sp>
          <p:sp>
            <p:nvSpPr>
              <p:cNvPr id="627" name="Freeform: Shape 626">
                <a:extLst>
                  <a:ext uri="{FF2B5EF4-FFF2-40B4-BE49-F238E27FC236}">
                    <a16:creationId xmlns:a16="http://schemas.microsoft.com/office/drawing/2014/main" id="{415B197B-2B6D-AF3F-C9E5-94DBFF495FEB}"/>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sz="1400"/>
              </a:p>
            </p:txBody>
          </p:sp>
          <p:sp>
            <p:nvSpPr>
              <p:cNvPr id="628" name="Freeform: Shape 627">
                <a:extLst>
                  <a:ext uri="{FF2B5EF4-FFF2-40B4-BE49-F238E27FC236}">
                    <a16:creationId xmlns:a16="http://schemas.microsoft.com/office/drawing/2014/main" id="{0B3E9F0C-DFAE-A449-C890-76AF783EC8FE}"/>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sz="1400"/>
              </a:p>
            </p:txBody>
          </p:sp>
          <p:sp>
            <p:nvSpPr>
              <p:cNvPr id="629" name="Freeform: Shape 628">
                <a:extLst>
                  <a:ext uri="{FF2B5EF4-FFF2-40B4-BE49-F238E27FC236}">
                    <a16:creationId xmlns:a16="http://schemas.microsoft.com/office/drawing/2014/main" id="{441E7344-C3E7-C3F6-7AD1-C6741BC9D8F3}"/>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sz="1400"/>
              </a:p>
            </p:txBody>
          </p:sp>
          <p:sp>
            <p:nvSpPr>
              <p:cNvPr id="630" name="Freeform: Shape 629">
                <a:extLst>
                  <a:ext uri="{FF2B5EF4-FFF2-40B4-BE49-F238E27FC236}">
                    <a16:creationId xmlns:a16="http://schemas.microsoft.com/office/drawing/2014/main" id="{CFE71BD5-8063-935C-8747-1F9273CFAC40}"/>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sz="1400"/>
              </a:p>
            </p:txBody>
          </p:sp>
        </p:grpSp>
      </p:grpSp>
      <p:sp>
        <p:nvSpPr>
          <p:cNvPr id="1219" name="Rectangle: Rounded Corners 1218">
            <a:extLst>
              <a:ext uri="{FF2B5EF4-FFF2-40B4-BE49-F238E27FC236}">
                <a16:creationId xmlns:a16="http://schemas.microsoft.com/office/drawing/2014/main" id="{042E59AA-9E99-EBE5-FBBA-CB86B8AB2008}"/>
              </a:ext>
            </a:extLst>
          </p:cNvPr>
          <p:cNvSpPr/>
          <p:nvPr/>
        </p:nvSpPr>
        <p:spPr>
          <a:xfrm>
            <a:off x="8249305" y="5056237"/>
            <a:ext cx="1756391" cy="586108"/>
          </a:xfrm>
          <a:prstGeom prst="rect">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lnSpc>
                <a:spcPct val="90000"/>
              </a:lnSpc>
            </a:pPr>
            <a:r>
              <a:rPr lang="en-US" sz="2000"/>
              <a:t>1000s Tasks</a:t>
            </a:r>
            <a:endParaRPr lang="en-GB" sz="2000"/>
          </a:p>
        </p:txBody>
      </p:sp>
      <p:grpSp>
        <p:nvGrpSpPr>
          <p:cNvPr id="7" name="Group 6">
            <a:extLst>
              <a:ext uri="{FF2B5EF4-FFF2-40B4-BE49-F238E27FC236}">
                <a16:creationId xmlns:a16="http://schemas.microsoft.com/office/drawing/2014/main" id="{E9097FBF-DE8F-5563-1A07-A2C6E912D69F}"/>
              </a:ext>
            </a:extLst>
          </p:cNvPr>
          <p:cNvGrpSpPr/>
          <p:nvPr/>
        </p:nvGrpSpPr>
        <p:grpSpPr>
          <a:xfrm>
            <a:off x="6896052" y="2909881"/>
            <a:ext cx="4461602" cy="1340808"/>
            <a:chOff x="6090451" y="3249894"/>
            <a:chExt cx="4461602" cy="1340808"/>
          </a:xfrm>
        </p:grpSpPr>
        <p:grpSp>
          <p:nvGrpSpPr>
            <p:cNvPr id="645" name="Group 644">
              <a:extLst>
                <a:ext uri="{FF2B5EF4-FFF2-40B4-BE49-F238E27FC236}">
                  <a16:creationId xmlns:a16="http://schemas.microsoft.com/office/drawing/2014/main" id="{E3E4E1FD-ADAE-B328-5F0F-1ECEA1E6F4FC}"/>
                </a:ext>
              </a:extLst>
            </p:cNvPr>
            <p:cNvGrpSpPr/>
            <p:nvPr/>
          </p:nvGrpSpPr>
          <p:grpSpPr>
            <a:xfrm>
              <a:off x="6433912" y="3353747"/>
              <a:ext cx="1151111" cy="522292"/>
              <a:chOff x="6504823" y="3368522"/>
              <a:chExt cx="2131971" cy="967336"/>
            </a:xfrm>
          </p:grpSpPr>
          <p:sp>
            <p:nvSpPr>
              <p:cNvPr id="646" name="Rectangle: Rounded Corners 645">
                <a:extLst>
                  <a:ext uri="{FF2B5EF4-FFF2-40B4-BE49-F238E27FC236}">
                    <a16:creationId xmlns:a16="http://schemas.microsoft.com/office/drawing/2014/main" id="{1FD5D0FC-F069-34CF-1DBA-F8EB81D9FA5A}"/>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647" name="Graphic 348">
                <a:extLst>
                  <a:ext uri="{FF2B5EF4-FFF2-40B4-BE49-F238E27FC236}">
                    <a16:creationId xmlns:a16="http://schemas.microsoft.com/office/drawing/2014/main" id="{0EF9811A-9238-3024-0248-4C833DCB2018}"/>
                  </a:ext>
                </a:extLst>
              </p:cNvPr>
              <p:cNvGrpSpPr/>
              <p:nvPr/>
            </p:nvGrpSpPr>
            <p:grpSpPr>
              <a:xfrm>
                <a:off x="7288284" y="3463112"/>
                <a:ext cx="274815" cy="323912"/>
                <a:chOff x="3406755" y="4384907"/>
                <a:chExt cx="211192" cy="293615"/>
              </a:xfrm>
            </p:grpSpPr>
            <p:sp>
              <p:nvSpPr>
                <p:cNvPr id="720" name="Freeform: Shape 719">
                  <a:extLst>
                    <a:ext uri="{FF2B5EF4-FFF2-40B4-BE49-F238E27FC236}">
                      <a16:creationId xmlns:a16="http://schemas.microsoft.com/office/drawing/2014/main" id="{3CB75390-851F-315C-D186-42DC1B4C4936}"/>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721" name="Freeform: Shape 720">
                  <a:extLst>
                    <a:ext uri="{FF2B5EF4-FFF2-40B4-BE49-F238E27FC236}">
                      <a16:creationId xmlns:a16="http://schemas.microsoft.com/office/drawing/2014/main" id="{A8D7E84F-036D-9E6A-AFB7-FFA55C2C9039}"/>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722" name="Freeform: Shape 721">
                  <a:extLst>
                    <a:ext uri="{FF2B5EF4-FFF2-40B4-BE49-F238E27FC236}">
                      <a16:creationId xmlns:a16="http://schemas.microsoft.com/office/drawing/2014/main" id="{E4E5A207-D9E8-8483-54BE-E48FD35576DC}"/>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723" name="Freeform: Shape 722">
                  <a:extLst>
                    <a:ext uri="{FF2B5EF4-FFF2-40B4-BE49-F238E27FC236}">
                      <a16:creationId xmlns:a16="http://schemas.microsoft.com/office/drawing/2014/main" id="{BE0C17E1-7098-66B7-40E6-8775AE657D6A}"/>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724" name="Freeform: Shape 723">
                  <a:extLst>
                    <a:ext uri="{FF2B5EF4-FFF2-40B4-BE49-F238E27FC236}">
                      <a16:creationId xmlns:a16="http://schemas.microsoft.com/office/drawing/2014/main" id="{95E65C03-8846-87E0-9C8A-C74E64065F47}"/>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725" name="Freeform: Shape 724">
                  <a:extLst>
                    <a:ext uri="{FF2B5EF4-FFF2-40B4-BE49-F238E27FC236}">
                      <a16:creationId xmlns:a16="http://schemas.microsoft.com/office/drawing/2014/main" id="{6DA53139-C250-56FA-579E-5AACDA9FF5D8}"/>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726" name="Freeform: Shape 725">
                  <a:extLst>
                    <a:ext uri="{FF2B5EF4-FFF2-40B4-BE49-F238E27FC236}">
                      <a16:creationId xmlns:a16="http://schemas.microsoft.com/office/drawing/2014/main" id="{7ACA6039-9FD1-229F-A28B-71058305B1BE}"/>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727" name="Freeform: Shape 726">
                  <a:extLst>
                    <a:ext uri="{FF2B5EF4-FFF2-40B4-BE49-F238E27FC236}">
                      <a16:creationId xmlns:a16="http://schemas.microsoft.com/office/drawing/2014/main" id="{EE92895D-CC65-34A1-9696-958CED6CBF4C}"/>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728" name="Freeform: Shape 727">
                  <a:extLst>
                    <a:ext uri="{FF2B5EF4-FFF2-40B4-BE49-F238E27FC236}">
                      <a16:creationId xmlns:a16="http://schemas.microsoft.com/office/drawing/2014/main" id="{097D0D4D-64C1-6A00-C17A-597BFD4A92BF}"/>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729" name="Freeform: Shape 728">
                  <a:extLst>
                    <a:ext uri="{FF2B5EF4-FFF2-40B4-BE49-F238E27FC236}">
                      <a16:creationId xmlns:a16="http://schemas.microsoft.com/office/drawing/2014/main" id="{C471AFAA-7DAF-22AC-218E-AA54235415F9}"/>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730" name="Freeform: Shape 729">
                  <a:extLst>
                    <a:ext uri="{FF2B5EF4-FFF2-40B4-BE49-F238E27FC236}">
                      <a16:creationId xmlns:a16="http://schemas.microsoft.com/office/drawing/2014/main" id="{B67EE167-7F12-23D7-8786-0D69A6C85916}"/>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731" name="Freeform: Shape 730">
                  <a:extLst>
                    <a:ext uri="{FF2B5EF4-FFF2-40B4-BE49-F238E27FC236}">
                      <a16:creationId xmlns:a16="http://schemas.microsoft.com/office/drawing/2014/main" id="{15D326A2-7518-EA01-02EA-2BE92DDEBF2E}"/>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732" name="Freeform: Shape 731">
                  <a:extLst>
                    <a:ext uri="{FF2B5EF4-FFF2-40B4-BE49-F238E27FC236}">
                      <a16:creationId xmlns:a16="http://schemas.microsoft.com/office/drawing/2014/main" id="{82EA2583-7C43-C96B-332D-A5D29B840EC9}"/>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733" name="Freeform: Shape 732">
                  <a:extLst>
                    <a:ext uri="{FF2B5EF4-FFF2-40B4-BE49-F238E27FC236}">
                      <a16:creationId xmlns:a16="http://schemas.microsoft.com/office/drawing/2014/main" id="{C2CE5B98-BCDC-A7ED-38C5-B6A20EB2254C}"/>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734" name="Freeform: Shape 733">
                  <a:extLst>
                    <a:ext uri="{FF2B5EF4-FFF2-40B4-BE49-F238E27FC236}">
                      <a16:creationId xmlns:a16="http://schemas.microsoft.com/office/drawing/2014/main" id="{DA346986-8209-AC67-1EAB-1EA7A87C5FF9}"/>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735" name="Freeform: Shape 734">
                  <a:extLst>
                    <a:ext uri="{FF2B5EF4-FFF2-40B4-BE49-F238E27FC236}">
                      <a16:creationId xmlns:a16="http://schemas.microsoft.com/office/drawing/2014/main" id="{7929E3C6-E19E-B9ED-2897-0FC09B486262}"/>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736" name="Freeform: Shape 735">
                  <a:extLst>
                    <a:ext uri="{FF2B5EF4-FFF2-40B4-BE49-F238E27FC236}">
                      <a16:creationId xmlns:a16="http://schemas.microsoft.com/office/drawing/2014/main" id="{CFF3B783-40F4-4582-64B1-C50CC956C8A4}"/>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737" name="Freeform: Shape 736">
                  <a:extLst>
                    <a:ext uri="{FF2B5EF4-FFF2-40B4-BE49-F238E27FC236}">
                      <a16:creationId xmlns:a16="http://schemas.microsoft.com/office/drawing/2014/main" id="{0FC078C2-E118-13DF-BE22-F834CD1A9DF4}"/>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738" name="Freeform: Shape 737">
                  <a:extLst>
                    <a:ext uri="{FF2B5EF4-FFF2-40B4-BE49-F238E27FC236}">
                      <a16:creationId xmlns:a16="http://schemas.microsoft.com/office/drawing/2014/main" id="{95D791CB-B0F8-884F-9E31-41719E96D318}"/>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739" name="Freeform: Shape 738">
                  <a:extLst>
                    <a:ext uri="{FF2B5EF4-FFF2-40B4-BE49-F238E27FC236}">
                      <a16:creationId xmlns:a16="http://schemas.microsoft.com/office/drawing/2014/main" id="{CBB1BE84-2487-AE3C-C8D2-6EFC6F2E00A8}"/>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648" name="Graphic 11">
                <a:extLst>
                  <a:ext uri="{FF2B5EF4-FFF2-40B4-BE49-F238E27FC236}">
                    <a16:creationId xmlns:a16="http://schemas.microsoft.com/office/drawing/2014/main" id="{EDC0760F-AC43-0FB6-03A4-A2F88E1F1C83}"/>
                  </a:ext>
                </a:extLst>
              </p:cNvPr>
              <p:cNvGrpSpPr/>
              <p:nvPr/>
            </p:nvGrpSpPr>
            <p:grpSpPr>
              <a:xfrm>
                <a:off x="6917218" y="3934413"/>
                <a:ext cx="399111" cy="334649"/>
                <a:chOff x="987588" y="3977640"/>
                <a:chExt cx="2077501" cy="1798512"/>
              </a:xfrm>
            </p:grpSpPr>
            <p:sp>
              <p:nvSpPr>
                <p:cNvPr id="717" name="Freeform 14">
                  <a:extLst>
                    <a:ext uri="{FF2B5EF4-FFF2-40B4-BE49-F238E27FC236}">
                      <a16:creationId xmlns:a16="http://schemas.microsoft.com/office/drawing/2014/main" id="{7BEC79C5-E8C0-52B2-5B30-2B4DA86BCD05}"/>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718" name="Freeform 15">
                  <a:extLst>
                    <a:ext uri="{FF2B5EF4-FFF2-40B4-BE49-F238E27FC236}">
                      <a16:creationId xmlns:a16="http://schemas.microsoft.com/office/drawing/2014/main" id="{AB2EED37-876F-E545-BC3C-72C940EAC0B8}"/>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719" name="Freeform 16">
                  <a:extLst>
                    <a:ext uri="{FF2B5EF4-FFF2-40B4-BE49-F238E27FC236}">
                      <a16:creationId xmlns:a16="http://schemas.microsoft.com/office/drawing/2014/main" id="{355C0B8A-CFEE-D65E-9E65-9539E09F41E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649" name="Graphic 11">
                <a:extLst>
                  <a:ext uri="{FF2B5EF4-FFF2-40B4-BE49-F238E27FC236}">
                    <a16:creationId xmlns:a16="http://schemas.microsoft.com/office/drawing/2014/main" id="{8F076FAE-A009-CA31-70B0-7CC3C58AC350}"/>
                  </a:ext>
                </a:extLst>
              </p:cNvPr>
              <p:cNvGrpSpPr/>
              <p:nvPr/>
            </p:nvGrpSpPr>
            <p:grpSpPr>
              <a:xfrm>
                <a:off x="6622215" y="3591946"/>
                <a:ext cx="399111" cy="334649"/>
                <a:chOff x="987588" y="3977640"/>
                <a:chExt cx="2077501" cy="1798512"/>
              </a:xfrm>
            </p:grpSpPr>
            <p:sp>
              <p:nvSpPr>
                <p:cNvPr id="714" name="Freeform 27">
                  <a:extLst>
                    <a:ext uri="{FF2B5EF4-FFF2-40B4-BE49-F238E27FC236}">
                      <a16:creationId xmlns:a16="http://schemas.microsoft.com/office/drawing/2014/main" id="{D7A02A90-F8C0-E7BA-3AE1-BC8E066B1661}"/>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715" name="Freeform 28">
                  <a:extLst>
                    <a:ext uri="{FF2B5EF4-FFF2-40B4-BE49-F238E27FC236}">
                      <a16:creationId xmlns:a16="http://schemas.microsoft.com/office/drawing/2014/main" id="{AB206C4C-4928-EC74-AA89-5D4B4CBA4A3D}"/>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716" name="Freeform 29">
                  <a:extLst>
                    <a:ext uri="{FF2B5EF4-FFF2-40B4-BE49-F238E27FC236}">
                      <a16:creationId xmlns:a16="http://schemas.microsoft.com/office/drawing/2014/main" id="{9C4AEA84-7E15-1C2B-9BFB-BFF47BB1F3A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650" name="Straight Connector 649">
                <a:extLst>
                  <a:ext uri="{FF2B5EF4-FFF2-40B4-BE49-F238E27FC236}">
                    <a16:creationId xmlns:a16="http://schemas.microsoft.com/office/drawing/2014/main" id="{D0DE8303-C33A-5A84-0E06-E1C2883C50F4}"/>
                  </a:ext>
                </a:extLst>
              </p:cNvPr>
              <p:cNvCxnSpPr>
                <a:cxnSpLocks/>
                <a:endCxn id="720"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651" name="Straight Connector 650">
                <a:extLst>
                  <a:ext uri="{FF2B5EF4-FFF2-40B4-BE49-F238E27FC236}">
                    <a16:creationId xmlns:a16="http://schemas.microsoft.com/office/drawing/2014/main" id="{E3ABCFC0-ED04-815B-9BC3-0934139A7A9B}"/>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652" name="Straight Connector 651">
                <a:extLst>
                  <a:ext uri="{FF2B5EF4-FFF2-40B4-BE49-F238E27FC236}">
                    <a16:creationId xmlns:a16="http://schemas.microsoft.com/office/drawing/2014/main" id="{6ECEC8E3-BC90-07CD-47B2-362D19C9A80F}"/>
                  </a:ext>
                </a:extLst>
              </p:cNvPr>
              <p:cNvCxnSpPr>
                <a:cxnSpLocks/>
                <a:endCxn id="709"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653" name="Graphic 348">
                <a:extLst>
                  <a:ext uri="{FF2B5EF4-FFF2-40B4-BE49-F238E27FC236}">
                    <a16:creationId xmlns:a16="http://schemas.microsoft.com/office/drawing/2014/main" id="{33D857F6-4358-08D4-B203-CB2497C2B002}"/>
                  </a:ext>
                </a:extLst>
              </p:cNvPr>
              <p:cNvGrpSpPr/>
              <p:nvPr/>
            </p:nvGrpSpPr>
            <p:grpSpPr>
              <a:xfrm>
                <a:off x="7288467" y="3463112"/>
                <a:ext cx="274815" cy="323912"/>
                <a:chOff x="3406755" y="4384907"/>
                <a:chExt cx="211192" cy="293615"/>
              </a:xfrm>
            </p:grpSpPr>
            <p:sp>
              <p:nvSpPr>
                <p:cNvPr id="694" name="Freeform: Shape 693">
                  <a:extLst>
                    <a:ext uri="{FF2B5EF4-FFF2-40B4-BE49-F238E27FC236}">
                      <a16:creationId xmlns:a16="http://schemas.microsoft.com/office/drawing/2014/main" id="{B510660E-E0BA-3461-57EC-E72F89E80C38}"/>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695" name="Freeform: Shape 694">
                  <a:extLst>
                    <a:ext uri="{FF2B5EF4-FFF2-40B4-BE49-F238E27FC236}">
                      <a16:creationId xmlns:a16="http://schemas.microsoft.com/office/drawing/2014/main" id="{408C6C0F-867C-8ED7-4427-250F0CB5BBC5}"/>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696" name="Freeform: Shape 695">
                  <a:extLst>
                    <a:ext uri="{FF2B5EF4-FFF2-40B4-BE49-F238E27FC236}">
                      <a16:creationId xmlns:a16="http://schemas.microsoft.com/office/drawing/2014/main" id="{946FFFCA-F0F2-ACA5-EB87-F8CBCDFBF15B}"/>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697" name="Freeform: Shape 696">
                  <a:extLst>
                    <a:ext uri="{FF2B5EF4-FFF2-40B4-BE49-F238E27FC236}">
                      <a16:creationId xmlns:a16="http://schemas.microsoft.com/office/drawing/2014/main" id="{306EE401-73E6-EC20-C2EC-81A8A3362D78}"/>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698" name="Freeform: Shape 697">
                  <a:extLst>
                    <a:ext uri="{FF2B5EF4-FFF2-40B4-BE49-F238E27FC236}">
                      <a16:creationId xmlns:a16="http://schemas.microsoft.com/office/drawing/2014/main" id="{A51538F8-49DE-E530-98CD-76BA8AD29AD4}"/>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699" name="Freeform: Shape 698">
                  <a:extLst>
                    <a:ext uri="{FF2B5EF4-FFF2-40B4-BE49-F238E27FC236}">
                      <a16:creationId xmlns:a16="http://schemas.microsoft.com/office/drawing/2014/main" id="{F05BCF20-5572-5204-BEF7-E2ADD8E3F1CA}"/>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700" name="Freeform: Shape 699">
                  <a:extLst>
                    <a:ext uri="{FF2B5EF4-FFF2-40B4-BE49-F238E27FC236}">
                      <a16:creationId xmlns:a16="http://schemas.microsoft.com/office/drawing/2014/main" id="{7C4ACAC9-E53C-372B-765A-49B91A14CFE0}"/>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701" name="Freeform: Shape 700">
                  <a:extLst>
                    <a:ext uri="{FF2B5EF4-FFF2-40B4-BE49-F238E27FC236}">
                      <a16:creationId xmlns:a16="http://schemas.microsoft.com/office/drawing/2014/main" id="{BD42D8AA-BCC4-FE26-DBC1-C83BE5E26096}"/>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702" name="Freeform: Shape 701">
                  <a:extLst>
                    <a:ext uri="{FF2B5EF4-FFF2-40B4-BE49-F238E27FC236}">
                      <a16:creationId xmlns:a16="http://schemas.microsoft.com/office/drawing/2014/main" id="{F4ACE69D-2B80-6684-989D-C4C9989F0D01}"/>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703" name="Freeform: Shape 702">
                  <a:extLst>
                    <a:ext uri="{FF2B5EF4-FFF2-40B4-BE49-F238E27FC236}">
                      <a16:creationId xmlns:a16="http://schemas.microsoft.com/office/drawing/2014/main" id="{ED1C4340-23D2-88E0-F6EE-CA15130EAFFE}"/>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704" name="Freeform: Shape 703">
                  <a:extLst>
                    <a:ext uri="{FF2B5EF4-FFF2-40B4-BE49-F238E27FC236}">
                      <a16:creationId xmlns:a16="http://schemas.microsoft.com/office/drawing/2014/main" id="{09E13C60-4F78-3534-30DC-F2BEF783AA9C}"/>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705" name="Freeform: Shape 704">
                  <a:extLst>
                    <a:ext uri="{FF2B5EF4-FFF2-40B4-BE49-F238E27FC236}">
                      <a16:creationId xmlns:a16="http://schemas.microsoft.com/office/drawing/2014/main" id="{3E9EDCA7-B768-AC37-C1AE-E738AF5E2FE3}"/>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706" name="Freeform: Shape 705">
                  <a:extLst>
                    <a:ext uri="{FF2B5EF4-FFF2-40B4-BE49-F238E27FC236}">
                      <a16:creationId xmlns:a16="http://schemas.microsoft.com/office/drawing/2014/main" id="{D00FFBE9-D23F-9121-E614-408C0DAD953D}"/>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707" name="Freeform: Shape 706">
                  <a:extLst>
                    <a:ext uri="{FF2B5EF4-FFF2-40B4-BE49-F238E27FC236}">
                      <a16:creationId xmlns:a16="http://schemas.microsoft.com/office/drawing/2014/main" id="{0C5C0E10-3843-11F5-0960-D253C1EC637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708" name="Freeform: Shape 707">
                  <a:extLst>
                    <a:ext uri="{FF2B5EF4-FFF2-40B4-BE49-F238E27FC236}">
                      <a16:creationId xmlns:a16="http://schemas.microsoft.com/office/drawing/2014/main" id="{389073A4-D826-48B9-5E76-668B3A0A42F6}"/>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709" name="Freeform: Shape 708">
                  <a:extLst>
                    <a:ext uri="{FF2B5EF4-FFF2-40B4-BE49-F238E27FC236}">
                      <a16:creationId xmlns:a16="http://schemas.microsoft.com/office/drawing/2014/main" id="{BFB2205B-77B7-9EAE-8F99-9251D9E74DD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710" name="Freeform: Shape 709">
                  <a:extLst>
                    <a:ext uri="{FF2B5EF4-FFF2-40B4-BE49-F238E27FC236}">
                      <a16:creationId xmlns:a16="http://schemas.microsoft.com/office/drawing/2014/main" id="{97D429C6-B7E1-D093-F12E-0E09880CF89C}"/>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711" name="Freeform: Shape 710">
                  <a:extLst>
                    <a:ext uri="{FF2B5EF4-FFF2-40B4-BE49-F238E27FC236}">
                      <a16:creationId xmlns:a16="http://schemas.microsoft.com/office/drawing/2014/main" id="{6C053A59-29E7-EC2D-8B29-A73DF718707B}"/>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712" name="Freeform: Shape 711">
                  <a:extLst>
                    <a:ext uri="{FF2B5EF4-FFF2-40B4-BE49-F238E27FC236}">
                      <a16:creationId xmlns:a16="http://schemas.microsoft.com/office/drawing/2014/main" id="{2536E89B-7CF5-ABC6-B5D9-CDCF5C5CAADC}"/>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713" name="Freeform: Shape 712">
                  <a:extLst>
                    <a:ext uri="{FF2B5EF4-FFF2-40B4-BE49-F238E27FC236}">
                      <a16:creationId xmlns:a16="http://schemas.microsoft.com/office/drawing/2014/main" id="{035AB401-B0D4-FCBD-BA3C-72EA55B3D45D}"/>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654" name="Group 653">
                <a:extLst>
                  <a:ext uri="{FF2B5EF4-FFF2-40B4-BE49-F238E27FC236}">
                    <a16:creationId xmlns:a16="http://schemas.microsoft.com/office/drawing/2014/main" id="{0C85193C-2B4F-3E5B-46BC-4904209E851E}"/>
                  </a:ext>
                </a:extLst>
              </p:cNvPr>
              <p:cNvGrpSpPr/>
              <p:nvPr/>
            </p:nvGrpSpPr>
            <p:grpSpPr>
              <a:xfrm>
                <a:off x="7793830" y="3488072"/>
                <a:ext cx="630116" cy="646141"/>
                <a:chOff x="3294146" y="5576104"/>
                <a:chExt cx="747444" cy="766455"/>
              </a:xfrm>
            </p:grpSpPr>
            <p:cxnSp>
              <p:nvCxnSpPr>
                <p:cNvPr id="655" name="Straight Connector 654">
                  <a:extLst>
                    <a:ext uri="{FF2B5EF4-FFF2-40B4-BE49-F238E27FC236}">
                      <a16:creationId xmlns:a16="http://schemas.microsoft.com/office/drawing/2014/main" id="{52A4B6FD-334D-1E0B-03B8-F2FEB1777AC9}"/>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656" name="Graphic 348">
                  <a:extLst>
                    <a:ext uri="{FF2B5EF4-FFF2-40B4-BE49-F238E27FC236}">
                      <a16:creationId xmlns:a16="http://schemas.microsoft.com/office/drawing/2014/main" id="{25F7D8AD-8198-A79E-0F0B-E39DC909F5CD}"/>
                    </a:ext>
                  </a:extLst>
                </p:cNvPr>
                <p:cNvGrpSpPr/>
                <p:nvPr/>
              </p:nvGrpSpPr>
              <p:grpSpPr>
                <a:xfrm>
                  <a:off x="3717135" y="5576104"/>
                  <a:ext cx="324455" cy="393918"/>
                  <a:chOff x="1477225" y="4537081"/>
                  <a:chExt cx="315417" cy="439307"/>
                </a:xfrm>
              </p:grpSpPr>
              <p:grpSp>
                <p:nvGrpSpPr>
                  <p:cNvPr id="661" name="Graphic 348">
                    <a:extLst>
                      <a:ext uri="{FF2B5EF4-FFF2-40B4-BE49-F238E27FC236}">
                        <a16:creationId xmlns:a16="http://schemas.microsoft.com/office/drawing/2014/main" id="{9DF869EE-C582-58D7-59A3-34AC86D9F561}"/>
                      </a:ext>
                    </a:extLst>
                  </p:cNvPr>
                  <p:cNvGrpSpPr/>
                  <p:nvPr/>
                </p:nvGrpSpPr>
                <p:grpSpPr>
                  <a:xfrm>
                    <a:off x="1501224" y="4537081"/>
                    <a:ext cx="253019" cy="217587"/>
                    <a:chOff x="1501224" y="4537081"/>
                    <a:chExt cx="253019" cy="217587"/>
                  </a:xfrm>
                  <a:solidFill>
                    <a:srgbClr val="261D17"/>
                  </a:solidFill>
                </p:grpSpPr>
                <p:sp>
                  <p:nvSpPr>
                    <p:cNvPr id="688" name="Freeform: Shape 687">
                      <a:extLst>
                        <a:ext uri="{FF2B5EF4-FFF2-40B4-BE49-F238E27FC236}">
                          <a16:creationId xmlns:a16="http://schemas.microsoft.com/office/drawing/2014/main" id="{8BEC95A8-9841-1B62-A45E-91C097DE8BCC}"/>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689" name="Freeform: Shape 688">
                      <a:extLst>
                        <a:ext uri="{FF2B5EF4-FFF2-40B4-BE49-F238E27FC236}">
                          <a16:creationId xmlns:a16="http://schemas.microsoft.com/office/drawing/2014/main" id="{9CC4B8DF-A229-14DA-1363-8056D5062F85}"/>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690" name="Freeform: Shape 689">
                      <a:extLst>
                        <a:ext uri="{FF2B5EF4-FFF2-40B4-BE49-F238E27FC236}">
                          <a16:creationId xmlns:a16="http://schemas.microsoft.com/office/drawing/2014/main" id="{2BE080D0-92F1-5568-13FA-227C041E2FC4}"/>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691" name="Freeform: Shape 690">
                      <a:extLst>
                        <a:ext uri="{FF2B5EF4-FFF2-40B4-BE49-F238E27FC236}">
                          <a16:creationId xmlns:a16="http://schemas.microsoft.com/office/drawing/2014/main" id="{B4F080AB-3470-922D-88B8-E218563C3963}"/>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692" name="Freeform: Shape 691">
                      <a:extLst>
                        <a:ext uri="{FF2B5EF4-FFF2-40B4-BE49-F238E27FC236}">
                          <a16:creationId xmlns:a16="http://schemas.microsoft.com/office/drawing/2014/main" id="{59B1898F-F995-1670-829C-886D9E7FDBF4}"/>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693" name="Freeform: Shape 692">
                      <a:extLst>
                        <a:ext uri="{FF2B5EF4-FFF2-40B4-BE49-F238E27FC236}">
                          <a16:creationId xmlns:a16="http://schemas.microsoft.com/office/drawing/2014/main" id="{1AAB80BD-165B-667D-DCF5-A862398DC02C}"/>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662" name="Freeform: Shape 661">
                    <a:extLst>
                      <a:ext uri="{FF2B5EF4-FFF2-40B4-BE49-F238E27FC236}">
                        <a16:creationId xmlns:a16="http://schemas.microsoft.com/office/drawing/2014/main" id="{6085F658-0289-9BA8-961A-99B4FBCCFF47}"/>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663" name="Freeform: Shape 662">
                    <a:extLst>
                      <a:ext uri="{FF2B5EF4-FFF2-40B4-BE49-F238E27FC236}">
                        <a16:creationId xmlns:a16="http://schemas.microsoft.com/office/drawing/2014/main" id="{6F4B0F29-D7C1-14B1-6E3D-A3C94F8A123F}"/>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664" name="Freeform: Shape 663">
                    <a:extLst>
                      <a:ext uri="{FF2B5EF4-FFF2-40B4-BE49-F238E27FC236}">
                        <a16:creationId xmlns:a16="http://schemas.microsoft.com/office/drawing/2014/main" id="{A5C674F5-5D6B-9475-3079-77F6DCB14D10}"/>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665" name="Freeform: Shape 664">
                    <a:extLst>
                      <a:ext uri="{FF2B5EF4-FFF2-40B4-BE49-F238E27FC236}">
                        <a16:creationId xmlns:a16="http://schemas.microsoft.com/office/drawing/2014/main" id="{624C7DB7-4DEF-5BCF-A7BA-F9E9A03C4C09}"/>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666" name="Freeform: Shape 665">
                    <a:extLst>
                      <a:ext uri="{FF2B5EF4-FFF2-40B4-BE49-F238E27FC236}">
                        <a16:creationId xmlns:a16="http://schemas.microsoft.com/office/drawing/2014/main" id="{08C26CB0-BA92-035B-CEFD-AED82AFB4940}"/>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667" name="Freeform: Shape 666">
                    <a:extLst>
                      <a:ext uri="{FF2B5EF4-FFF2-40B4-BE49-F238E27FC236}">
                        <a16:creationId xmlns:a16="http://schemas.microsoft.com/office/drawing/2014/main" id="{37027C57-12CC-E6BD-B750-0295F495C8C9}"/>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668" name="Freeform: Shape 667">
                    <a:extLst>
                      <a:ext uri="{FF2B5EF4-FFF2-40B4-BE49-F238E27FC236}">
                        <a16:creationId xmlns:a16="http://schemas.microsoft.com/office/drawing/2014/main" id="{5DB1CC4B-8AA2-C7D2-B37E-EB262ADB1014}"/>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669" name="Freeform: Shape 668">
                    <a:extLst>
                      <a:ext uri="{FF2B5EF4-FFF2-40B4-BE49-F238E27FC236}">
                        <a16:creationId xmlns:a16="http://schemas.microsoft.com/office/drawing/2014/main" id="{A7880659-DE63-AD98-F71A-2B0A14DF477D}"/>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670" name="Freeform: Shape 669">
                    <a:extLst>
                      <a:ext uri="{FF2B5EF4-FFF2-40B4-BE49-F238E27FC236}">
                        <a16:creationId xmlns:a16="http://schemas.microsoft.com/office/drawing/2014/main" id="{4CCCD9C6-0052-0E69-DDAF-51C614EABB13}"/>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671" name="Freeform: Shape 670">
                    <a:extLst>
                      <a:ext uri="{FF2B5EF4-FFF2-40B4-BE49-F238E27FC236}">
                        <a16:creationId xmlns:a16="http://schemas.microsoft.com/office/drawing/2014/main" id="{4EA9066E-320B-AB3A-4922-72E3EE0480EE}"/>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672" name="Freeform: Shape 671">
                    <a:extLst>
                      <a:ext uri="{FF2B5EF4-FFF2-40B4-BE49-F238E27FC236}">
                        <a16:creationId xmlns:a16="http://schemas.microsoft.com/office/drawing/2014/main" id="{0F0D6860-F982-1101-98AF-C7B5F9C04A1A}"/>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673" name="Freeform: Shape 672">
                    <a:extLst>
                      <a:ext uri="{FF2B5EF4-FFF2-40B4-BE49-F238E27FC236}">
                        <a16:creationId xmlns:a16="http://schemas.microsoft.com/office/drawing/2014/main" id="{8692C04A-B290-1D8E-C44D-48EF71B44A53}"/>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674" name="Freeform: Shape 673">
                    <a:extLst>
                      <a:ext uri="{FF2B5EF4-FFF2-40B4-BE49-F238E27FC236}">
                        <a16:creationId xmlns:a16="http://schemas.microsoft.com/office/drawing/2014/main" id="{7E4D646B-7B17-E22D-B3EF-8C6C7A255A99}"/>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675" name="Freeform: Shape 674">
                    <a:extLst>
                      <a:ext uri="{FF2B5EF4-FFF2-40B4-BE49-F238E27FC236}">
                        <a16:creationId xmlns:a16="http://schemas.microsoft.com/office/drawing/2014/main" id="{6BE3C015-1726-AD69-53B4-D97EC386C865}"/>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676" name="Freeform: Shape 675">
                    <a:extLst>
                      <a:ext uri="{FF2B5EF4-FFF2-40B4-BE49-F238E27FC236}">
                        <a16:creationId xmlns:a16="http://schemas.microsoft.com/office/drawing/2014/main" id="{87EC9AE3-2285-E990-6E0F-EB0981ED553B}"/>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677" name="Freeform: Shape 676">
                    <a:extLst>
                      <a:ext uri="{FF2B5EF4-FFF2-40B4-BE49-F238E27FC236}">
                        <a16:creationId xmlns:a16="http://schemas.microsoft.com/office/drawing/2014/main" id="{39A59B4F-CF1E-CAD1-E97C-DA164A625451}"/>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678" name="Freeform: Shape 677">
                    <a:extLst>
                      <a:ext uri="{FF2B5EF4-FFF2-40B4-BE49-F238E27FC236}">
                        <a16:creationId xmlns:a16="http://schemas.microsoft.com/office/drawing/2014/main" id="{1F1D8EED-99DF-6180-4755-393299B0B1E9}"/>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679" name="Freeform: Shape 678">
                    <a:extLst>
                      <a:ext uri="{FF2B5EF4-FFF2-40B4-BE49-F238E27FC236}">
                        <a16:creationId xmlns:a16="http://schemas.microsoft.com/office/drawing/2014/main" id="{0E5AB97C-29BC-5A1B-F3B7-4DFB31A34E5B}"/>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680" name="Freeform: Shape 679">
                    <a:extLst>
                      <a:ext uri="{FF2B5EF4-FFF2-40B4-BE49-F238E27FC236}">
                        <a16:creationId xmlns:a16="http://schemas.microsoft.com/office/drawing/2014/main" id="{35F22D28-313B-6320-2B74-C7F9F6A0E0B0}"/>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681" name="Freeform: Shape 680">
                    <a:extLst>
                      <a:ext uri="{FF2B5EF4-FFF2-40B4-BE49-F238E27FC236}">
                        <a16:creationId xmlns:a16="http://schemas.microsoft.com/office/drawing/2014/main" id="{1C941A39-B3E4-3C8F-DE9A-478E48B88758}"/>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682" name="Freeform: Shape 681">
                    <a:extLst>
                      <a:ext uri="{FF2B5EF4-FFF2-40B4-BE49-F238E27FC236}">
                        <a16:creationId xmlns:a16="http://schemas.microsoft.com/office/drawing/2014/main" id="{AD2382D6-CF18-3BC5-44C1-050E0434DFC6}"/>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683" name="Freeform: Shape 682">
                    <a:extLst>
                      <a:ext uri="{FF2B5EF4-FFF2-40B4-BE49-F238E27FC236}">
                        <a16:creationId xmlns:a16="http://schemas.microsoft.com/office/drawing/2014/main" id="{188A0DF1-1AFF-EE62-CCF1-C7558DFEE765}"/>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684" name="Freeform: Shape 683">
                    <a:extLst>
                      <a:ext uri="{FF2B5EF4-FFF2-40B4-BE49-F238E27FC236}">
                        <a16:creationId xmlns:a16="http://schemas.microsoft.com/office/drawing/2014/main" id="{FAF2B168-80BD-EA35-4E8B-AC5B2533D097}"/>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685" name="Freeform: Shape 684">
                    <a:extLst>
                      <a:ext uri="{FF2B5EF4-FFF2-40B4-BE49-F238E27FC236}">
                        <a16:creationId xmlns:a16="http://schemas.microsoft.com/office/drawing/2014/main" id="{3F1E4B80-10D4-97E5-9F21-0285452355CB}"/>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686" name="Freeform: Shape 685">
                    <a:extLst>
                      <a:ext uri="{FF2B5EF4-FFF2-40B4-BE49-F238E27FC236}">
                        <a16:creationId xmlns:a16="http://schemas.microsoft.com/office/drawing/2014/main" id="{9882C1A3-E0C4-07E2-0B2A-41CD21A8FF31}"/>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687" name="Freeform: Shape 686">
                    <a:extLst>
                      <a:ext uri="{FF2B5EF4-FFF2-40B4-BE49-F238E27FC236}">
                        <a16:creationId xmlns:a16="http://schemas.microsoft.com/office/drawing/2014/main" id="{1B3F375A-F55C-5AA7-BC35-D19C6A8E046A}"/>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657" name="Graphic 11">
                  <a:extLst>
                    <a:ext uri="{FF2B5EF4-FFF2-40B4-BE49-F238E27FC236}">
                      <a16:creationId xmlns:a16="http://schemas.microsoft.com/office/drawing/2014/main" id="{1883DF51-91D8-D1FC-170A-69911C86EDFB}"/>
                    </a:ext>
                  </a:extLst>
                </p:cNvPr>
                <p:cNvGrpSpPr/>
                <p:nvPr/>
              </p:nvGrpSpPr>
              <p:grpSpPr>
                <a:xfrm>
                  <a:off x="3294146" y="5945598"/>
                  <a:ext cx="473425" cy="396961"/>
                  <a:chOff x="987588" y="3977640"/>
                  <a:chExt cx="2077501" cy="1798512"/>
                </a:xfrm>
              </p:grpSpPr>
              <p:sp>
                <p:nvSpPr>
                  <p:cNvPr id="658" name="Freeform 40">
                    <a:extLst>
                      <a:ext uri="{FF2B5EF4-FFF2-40B4-BE49-F238E27FC236}">
                        <a16:creationId xmlns:a16="http://schemas.microsoft.com/office/drawing/2014/main" id="{BAC58823-27BA-C75D-3A88-0CB71584397E}"/>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659" name="Freeform 41">
                    <a:extLst>
                      <a:ext uri="{FF2B5EF4-FFF2-40B4-BE49-F238E27FC236}">
                        <a16:creationId xmlns:a16="http://schemas.microsoft.com/office/drawing/2014/main" id="{CE29E3B2-B197-EE0B-340D-4F411BEA0BA4}"/>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660" name="Freeform 42">
                    <a:extLst>
                      <a:ext uri="{FF2B5EF4-FFF2-40B4-BE49-F238E27FC236}">
                        <a16:creationId xmlns:a16="http://schemas.microsoft.com/office/drawing/2014/main" id="{78B757B5-56BC-0D63-EB60-719F450293F6}"/>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740" name="Group 739">
              <a:extLst>
                <a:ext uri="{FF2B5EF4-FFF2-40B4-BE49-F238E27FC236}">
                  <a16:creationId xmlns:a16="http://schemas.microsoft.com/office/drawing/2014/main" id="{3DF6718F-9CD5-15F1-FDFE-B7F2B05B5329}"/>
                </a:ext>
              </a:extLst>
            </p:cNvPr>
            <p:cNvGrpSpPr/>
            <p:nvPr/>
          </p:nvGrpSpPr>
          <p:grpSpPr>
            <a:xfrm>
              <a:off x="7125782" y="3249894"/>
              <a:ext cx="1151111" cy="522292"/>
              <a:chOff x="6504823" y="3368522"/>
              <a:chExt cx="2131971" cy="967336"/>
            </a:xfrm>
          </p:grpSpPr>
          <p:sp>
            <p:nvSpPr>
              <p:cNvPr id="741" name="Rectangle: Rounded Corners 740">
                <a:extLst>
                  <a:ext uri="{FF2B5EF4-FFF2-40B4-BE49-F238E27FC236}">
                    <a16:creationId xmlns:a16="http://schemas.microsoft.com/office/drawing/2014/main" id="{6FE4E93A-3AA2-64C6-5A83-1ED2EBBC936F}"/>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742" name="Graphic 348">
                <a:extLst>
                  <a:ext uri="{FF2B5EF4-FFF2-40B4-BE49-F238E27FC236}">
                    <a16:creationId xmlns:a16="http://schemas.microsoft.com/office/drawing/2014/main" id="{17E85A66-4013-FB41-2BCE-D3D866699E6C}"/>
                  </a:ext>
                </a:extLst>
              </p:cNvPr>
              <p:cNvGrpSpPr/>
              <p:nvPr/>
            </p:nvGrpSpPr>
            <p:grpSpPr>
              <a:xfrm>
                <a:off x="7288284" y="3463112"/>
                <a:ext cx="274815" cy="323912"/>
                <a:chOff x="3406755" y="4384907"/>
                <a:chExt cx="211192" cy="293615"/>
              </a:xfrm>
            </p:grpSpPr>
            <p:sp>
              <p:nvSpPr>
                <p:cNvPr id="815" name="Freeform: Shape 814">
                  <a:extLst>
                    <a:ext uri="{FF2B5EF4-FFF2-40B4-BE49-F238E27FC236}">
                      <a16:creationId xmlns:a16="http://schemas.microsoft.com/office/drawing/2014/main" id="{7A10DA03-B212-0AFC-80CB-F3A26529D358}"/>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816" name="Freeform: Shape 815">
                  <a:extLst>
                    <a:ext uri="{FF2B5EF4-FFF2-40B4-BE49-F238E27FC236}">
                      <a16:creationId xmlns:a16="http://schemas.microsoft.com/office/drawing/2014/main" id="{41AE1DB5-7E41-5882-B977-D7D3CC9E2EE0}"/>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817" name="Freeform: Shape 816">
                  <a:extLst>
                    <a:ext uri="{FF2B5EF4-FFF2-40B4-BE49-F238E27FC236}">
                      <a16:creationId xmlns:a16="http://schemas.microsoft.com/office/drawing/2014/main" id="{B4087165-0D7C-1241-7274-EDDEE272121F}"/>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818" name="Freeform: Shape 817">
                  <a:extLst>
                    <a:ext uri="{FF2B5EF4-FFF2-40B4-BE49-F238E27FC236}">
                      <a16:creationId xmlns:a16="http://schemas.microsoft.com/office/drawing/2014/main" id="{83E71331-9605-CEA5-2ADF-ABD001793885}"/>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819" name="Freeform: Shape 818">
                  <a:extLst>
                    <a:ext uri="{FF2B5EF4-FFF2-40B4-BE49-F238E27FC236}">
                      <a16:creationId xmlns:a16="http://schemas.microsoft.com/office/drawing/2014/main" id="{3C467E22-8B2F-1C1B-35DD-2C16EDA70C9B}"/>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820" name="Freeform: Shape 819">
                  <a:extLst>
                    <a:ext uri="{FF2B5EF4-FFF2-40B4-BE49-F238E27FC236}">
                      <a16:creationId xmlns:a16="http://schemas.microsoft.com/office/drawing/2014/main" id="{DE114A9D-EF5C-404C-2B73-ABB908D920E8}"/>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821" name="Freeform: Shape 820">
                  <a:extLst>
                    <a:ext uri="{FF2B5EF4-FFF2-40B4-BE49-F238E27FC236}">
                      <a16:creationId xmlns:a16="http://schemas.microsoft.com/office/drawing/2014/main" id="{90635092-B680-54F6-2D2A-775292B2E574}"/>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822" name="Freeform: Shape 821">
                  <a:extLst>
                    <a:ext uri="{FF2B5EF4-FFF2-40B4-BE49-F238E27FC236}">
                      <a16:creationId xmlns:a16="http://schemas.microsoft.com/office/drawing/2014/main" id="{8DFB1013-6A18-18A1-1C73-70178F8DE691}"/>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823" name="Freeform: Shape 822">
                  <a:extLst>
                    <a:ext uri="{FF2B5EF4-FFF2-40B4-BE49-F238E27FC236}">
                      <a16:creationId xmlns:a16="http://schemas.microsoft.com/office/drawing/2014/main" id="{BE518F24-4FBF-8C5A-B657-8F12CA377595}"/>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824" name="Freeform: Shape 823">
                  <a:extLst>
                    <a:ext uri="{FF2B5EF4-FFF2-40B4-BE49-F238E27FC236}">
                      <a16:creationId xmlns:a16="http://schemas.microsoft.com/office/drawing/2014/main" id="{AA7F6CE2-FBD6-B11E-C641-86AD50976C18}"/>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825" name="Freeform: Shape 824">
                  <a:extLst>
                    <a:ext uri="{FF2B5EF4-FFF2-40B4-BE49-F238E27FC236}">
                      <a16:creationId xmlns:a16="http://schemas.microsoft.com/office/drawing/2014/main" id="{ABA94B9F-6177-7590-C5D9-4599AF612A3B}"/>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826" name="Freeform: Shape 825">
                  <a:extLst>
                    <a:ext uri="{FF2B5EF4-FFF2-40B4-BE49-F238E27FC236}">
                      <a16:creationId xmlns:a16="http://schemas.microsoft.com/office/drawing/2014/main" id="{EBD1AA24-D22D-E576-C7F3-A8CD8D480842}"/>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827" name="Freeform: Shape 826">
                  <a:extLst>
                    <a:ext uri="{FF2B5EF4-FFF2-40B4-BE49-F238E27FC236}">
                      <a16:creationId xmlns:a16="http://schemas.microsoft.com/office/drawing/2014/main" id="{1FB6A303-EFF8-2991-7173-16378471CE40}"/>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828" name="Freeform: Shape 827">
                  <a:extLst>
                    <a:ext uri="{FF2B5EF4-FFF2-40B4-BE49-F238E27FC236}">
                      <a16:creationId xmlns:a16="http://schemas.microsoft.com/office/drawing/2014/main" id="{5F9FDF86-7855-2697-38EB-4F186624F967}"/>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829" name="Freeform: Shape 828">
                  <a:extLst>
                    <a:ext uri="{FF2B5EF4-FFF2-40B4-BE49-F238E27FC236}">
                      <a16:creationId xmlns:a16="http://schemas.microsoft.com/office/drawing/2014/main" id="{28C369DC-F3D9-476B-AAD7-59397361708A}"/>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830" name="Freeform: Shape 829">
                  <a:extLst>
                    <a:ext uri="{FF2B5EF4-FFF2-40B4-BE49-F238E27FC236}">
                      <a16:creationId xmlns:a16="http://schemas.microsoft.com/office/drawing/2014/main" id="{04E2A005-0924-B4FB-14BA-0B3BF64DB0B6}"/>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831" name="Freeform: Shape 830">
                  <a:extLst>
                    <a:ext uri="{FF2B5EF4-FFF2-40B4-BE49-F238E27FC236}">
                      <a16:creationId xmlns:a16="http://schemas.microsoft.com/office/drawing/2014/main" id="{299ABF9A-02A8-B26E-C4DD-54C4A0BC2605}"/>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832" name="Freeform: Shape 831">
                  <a:extLst>
                    <a:ext uri="{FF2B5EF4-FFF2-40B4-BE49-F238E27FC236}">
                      <a16:creationId xmlns:a16="http://schemas.microsoft.com/office/drawing/2014/main" id="{478AB809-1A90-195C-718B-B083F15DE4CC}"/>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833" name="Freeform: Shape 832">
                  <a:extLst>
                    <a:ext uri="{FF2B5EF4-FFF2-40B4-BE49-F238E27FC236}">
                      <a16:creationId xmlns:a16="http://schemas.microsoft.com/office/drawing/2014/main" id="{90891F9F-6619-BF27-4953-FAAD6672DA88}"/>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834" name="Freeform: Shape 833">
                  <a:extLst>
                    <a:ext uri="{FF2B5EF4-FFF2-40B4-BE49-F238E27FC236}">
                      <a16:creationId xmlns:a16="http://schemas.microsoft.com/office/drawing/2014/main" id="{CEA494A1-38D5-3A57-CC2C-1AD5477C39C6}"/>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743" name="Graphic 11">
                <a:extLst>
                  <a:ext uri="{FF2B5EF4-FFF2-40B4-BE49-F238E27FC236}">
                    <a16:creationId xmlns:a16="http://schemas.microsoft.com/office/drawing/2014/main" id="{22EEEA1B-B270-82FB-C075-B271E3D22B56}"/>
                  </a:ext>
                </a:extLst>
              </p:cNvPr>
              <p:cNvGrpSpPr/>
              <p:nvPr/>
            </p:nvGrpSpPr>
            <p:grpSpPr>
              <a:xfrm>
                <a:off x="6917218" y="3934413"/>
                <a:ext cx="399111" cy="334649"/>
                <a:chOff x="987588" y="3977640"/>
                <a:chExt cx="2077501" cy="1798512"/>
              </a:xfrm>
            </p:grpSpPr>
            <p:sp>
              <p:nvSpPr>
                <p:cNvPr id="812" name="Freeform 14">
                  <a:extLst>
                    <a:ext uri="{FF2B5EF4-FFF2-40B4-BE49-F238E27FC236}">
                      <a16:creationId xmlns:a16="http://schemas.microsoft.com/office/drawing/2014/main" id="{3D42ACF4-89F8-5DC2-B2CB-C27249C3DB6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813" name="Freeform 15">
                  <a:extLst>
                    <a:ext uri="{FF2B5EF4-FFF2-40B4-BE49-F238E27FC236}">
                      <a16:creationId xmlns:a16="http://schemas.microsoft.com/office/drawing/2014/main" id="{581555F4-DE0C-C487-F6E9-EFF1E34C588E}"/>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814" name="Freeform 16">
                  <a:extLst>
                    <a:ext uri="{FF2B5EF4-FFF2-40B4-BE49-F238E27FC236}">
                      <a16:creationId xmlns:a16="http://schemas.microsoft.com/office/drawing/2014/main" id="{740DFC14-2A81-5337-FE35-A12ADB3A4351}"/>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744" name="Graphic 11">
                <a:extLst>
                  <a:ext uri="{FF2B5EF4-FFF2-40B4-BE49-F238E27FC236}">
                    <a16:creationId xmlns:a16="http://schemas.microsoft.com/office/drawing/2014/main" id="{42D0B15C-6C20-4855-5E50-AE8C511F8C70}"/>
                  </a:ext>
                </a:extLst>
              </p:cNvPr>
              <p:cNvGrpSpPr/>
              <p:nvPr/>
            </p:nvGrpSpPr>
            <p:grpSpPr>
              <a:xfrm>
                <a:off x="6622215" y="3591946"/>
                <a:ext cx="399111" cy="334649"/>
                <a:chOff x="987588" y="3977640"/>
                <a:chExt cx="2077501" cy="1798512"/>
              </a:xfrm>
            </p:grpSpPr>
            <p:sp>
              <p:nvSpPr>
                <p:cNvPr id="809" name="Freeform 27">
                  <a:extLst>
                    <a:ext uri="{FF2B5EF4-FFF2-40B4-BE49-F238E27FC236}">
                      <a16:creationId xmlns:a16="http://schemas.microsoft.com/office/drawing/2014/main" id="{6417F987-D7ED-6B14-15E9-DE4F8BE3B12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810" name="Freeform 28">
                  <a:extLst>
                    <a:ext uri="{FF2B5EF4-FFF2-40B4-BE49-F238E27FC236}">
                      <a16:creationId xmlns:a16="http://schemas.microsoft.com/office/drawing/2014/main" id="{3D1CC1A0-A2B3-B123-7B35-2FA4F0770252}"/>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811" name="Freeform 29">
                  <a:extLst>
                    <a:ext uri="{FF2B5EF4-FFF2-40B4-BE49-F238E27FC236}">
                      <a16:creationId xmlns:a16="http://schemas.microsoft.com/office/drawing/2014/main" id="{64E6C389-0E68-8DD2-8324-7F84528B4648}"/>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745" name="Straight Connector 744">
                <a:extLst>
                  <a:ext uri="{FF2B5EF4-FFF2-40B4-BE49-F238E27FC236}">
                    <a16:creationId xmlns:a16="http://schemas.microsoft.com/office/drawing/2014/main" id="{D8F66B0A-FE9C-5EA5-3206-EA23AEDE9147}"/>
                  </a:ext>
                </a:extLst>
              </p:cNvPr>
              <p:cNvCxnSpPr>
                <a:cxnSpLocks/>
                <a:endCxn id="815"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746" name="Straight Connector 745">
                <a:extLst>
                  <a:ext uri="{FF2B5EF4-FFF2-40B4-BE49-F238E27FC236}">
                    <a16:creationId xmlns:a16="http://schemas.microsoft.com/office/drawing/2014/main" id="{FD1317D7-091F-2618-4944-A2B50C8B8B52}"/>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747" name="Straight Connector 746">
                <a:extLst>
                  <a:ext uri="{FF2B5EF4-FFF2-40B4-BE49-F238E27FC236}">
                    <a16:creationId xmlns:a16="http://schemas.microsoft.com/office/drawing/2014/main" id="{42847CA5-A13A-5DD2-7B9E-D09624FE3128}"/>
                  </a:ext>
                </a:extLst>
              </p:cNvPr>
              <p:cNvCxnSpPr>
                <a:cxnSpLocks/>
                <a:endCxn id="804"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748" name="Graphic 348">
                <a:extLst>
                  <a:ext uri="{FF2B5EF4-FFF2-40B4-BE49-F238E27FC236}">
                    <a16:creationId xmlns:a16="http://schemas.microsoft.com/office/drawing/2014/main" id="{6D9A9B3D-1097-F9A2-9ABE-6E865E488F2F}"/>
                  </a:ext>
                </a:extLst>
              </p:cNvPr>
              <p:cNvGrpSpPr/>
              <p:nvPr/>
            </p:nvGrpSpPr>
            <p:grpSpPr>
              <a:xfrm>
                <a:off x="7288467" y="3463112"/>
                <a:ext cx="274815" cy="323912"/>
                <a:chOff x="3406755" y="4384907"/>
                <a:chExt cx="211192" cy="293615"/>
              </a:xfrm>
            </p:grpSpPr>
            <p:sp>
              <p:nvSpPr>
                <p:cNvPr id="789" name="Freeform: Shape 788">
                  <a:extLst>
                    <a:ext uri="{FF2B5EF4-FFF2-40B4-BE49-F238E27FC236}">
                      <a16:creationId xmlns:a16="http://schemas.microsoft.com/office/drawing/2014/main" id="{AB29FC8E-615A-F955-D84C-B6A71E086DFD}"/>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790" name="Freeform: Shape 789">
                  <a:extLst>
                    <a:ext uri="{FF2B5EF4-FFF2-40B4-BE49-F238E27FC236}">
                      <a16:creationId xmlns:a16="http://schemas.microsoft.com/office/drawing/2014/main" id="{D66E8079-7B32-AFAD-CE25-02860FA0F754}"/>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791" name="Freeform: Shape 790">
                  <a:extLst>
                    <a:ext uri="{FF2B5EF4-FFF2-40B4-BE49-F238E27FC236}">
                      <a16:creationId xmlns:a16="http://schemas.microsoft.com/office/drawing/2014/main" id="{9F3C400B-882E-D7F6-5914-1157CCA0DD4C}"/>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792" name="Freeform: Shape 791">
                  <a:extLst>
                    <a:ext uri="{FF2B5EF4-FFF2-40B4-BE49-F238E27FC236}">
                      <a16:creationId xmlns:a16="http://schemas.microsoft.com/office/drawing/2014/main" id="{B5E9735C-E4F6-9834-EFB4-208BB84A05E3}"/>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793" name="Freeform: Shape 792">
                  <a:extLst>
                    <a:ext uri="{FF2B5EF4-FFF2-40B4-BE49-F238E27FC236}">
                      <a16:creationId xmlns:a16="http://schemas.microsoft.com/office/drawing/2014/main" id="{9B919EDF-3F90-9184-1ABA-3253969EB5D3}"/>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794" name="Freeform: Shape 793">
                  <a:extLst>
                    <a:ext uri="{FF2B5EF4-FFF2-40B4-BE49-F238E27FC236}">
                      <a16:creationId xmlns:a16="http://schemas.microsoft.com/office/drawing/2014/main" id="{B02EF0C7-0969-8AA9-1229-18E763733921}"/>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795" name="Freeform: Shape 794">
                  <a:extLst>
                    <a:ext uri="{FF2B5EF4-FFF2-40B4-BE49-F238E27FC236}">
                      <a16:creationId xmlns:a16="http://schemas.microsoft.com/office/drawing/2014/main" id="{B37F1749-30F3-AA96-7F0E-372424B1C0DD}"/>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796" name="Freeform: Shape 795">
                  <a:extLst>
                    <a:ext uri="{FF2B5EF4-FFF2-40B4-BE49-F238E27FC236}">
                      <a16:creationId xmlns:a16="http://schemas.microsoft.com/office/drawing/2014/main" id="{FA99FCD4-70C1-5F3C-9B4C-1BD9087865AB}"/>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797" name="Freeform: Shape 796">
                  <a:extLst>
                    <a:ext uri="{FF2B5EF4-FFF2-40B4-BE49-F238E27FC236}">
                      <a16:creationId xmlns:a16="http://schemas.microsoft.com/office/drawing/2014/main" id="{FA1913D8-4B3C-50EF-4DF1-BCAB11E95414}"/>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798" name="Freeform: Shape 797">
                  <a:extLst>
                    <a:ext uri="{FF2B5EF4-FFF2-40B4-BE49-F238E27FC236}">
                      <a16:creationId xmlns:a16="http://schemas.microsoft.com/office/drawing/2014/main" id="{47899017-F83C-E698-1709-78E290F270A1}"/>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799" name="Freeform: Shape 798">
                  <a:extLst>
                    <a:ext uri="{FF2B5EF4-FFF2-40B4-BE49-F238E27FC236}">
                      <a16:creationId xmlns:a16="http://schemas.microsoft.com/office/drawing/2014/main" id="{693844FB-3AC0-9BD1-C49B-60ED3048B88A}"/>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800" name="Freeform: Shape 799">
                  <a:extLst>
                    <a:ext uri="{FF2B5EF4-FFF2-40B4-BE49-F238E27FC236}">
                      <a16:creationId xmlns:a16="http://schemas.microsoft.com/office/drawing/2014/main" id="{F2B66720-6BAC-B203-3952-7B9E11E14732}"/>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801" name="Freeform: Shape 800">
                  <a:extLst>
                    <a:ext uri="{FF2B5EF4-FFF2-40B4-BE49-F238E27FC236}">
                      <a16:creationId xmlns:a16="http://schemas.microsoft.com/office/drawing/2014/main" id="{A1E3641B-D2E1-8071-176E-4FEAAC7CA048}"/>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802" name="Freeform: Shape 801">
                  <a:extLst>
                    <a:ext uri="{FF2B5EF4-FFF2-40B4-BE49-F238E27FC236}">
                      <a16:creationId xmlns:a16="http://schemas.microsoft.com/office/drawing/2014/main" id="{961B45EE-D1B6-CB10-42DA-BD1F2882A716}"/>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803" name="Freeform: Shape 802">
                  <a:extLst>
                    <a:ext uri="{FF2B5EF4-FFF2-40B4-BE49-F238E27FC236}">
                      <a16:creationId xmlns:a16="http://schemas.microsoft.com/office/drawing/2014/main" id="{87C96F19-5039-A70D-5BDE-9190A5AA6AE9}"/>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804" name="Freeform: Shape 803">
                  <a:extLst>
                    <a:ext uri="{FF2B5EF4-FFF2-40B4-BE49-F238E27FC236}">
                      <a16:creationId xmlns:a16="http://schemas.microsoft.com/office/drawing/2014/main" id="{80FDB20A-CA20-DCAB-AB97-6C2915934A13}"/>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805" name="Freeform: Shape 804">
                  <a:extLst>
                    <a:ext uri="{FF2B5EF4-FFF2-40B4-BE49-F238E27FC236}">
                      <a16:creationId xmlns:a16="http://schemas.microsoft.com/office/drawing/2014/main" id="{DE437CFF-379B-31B7-BD07-D1BE15ECB1C4}"/>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806" name="Freeform: Shape 805">
                  <a:extLst>
                    <a:ext uri="{FF2B5EF4-FFF2-40B4-BE49-F238E27FC236}">
                      <a16:creationId xmlns:a16="http://schemas.microsoft.com/office/drawing/2014/main" id="{8E3A6C3A-4898-AEEF-1AF2-E3E4A7C2C31C}"/>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807" name="Freeform: Shape 806">
                  <a:extLst>
                    <a:ext uri="{FF2B5EF4-FFF2-40B4-BE49-F238E27FC236}">
                      <a16:creationId xmlns:a16="http://schemas.microsoft.com/office/drawing/2014/main" id="{2DC93AEC-92E6-3A49-9659-331B7CD1DAD9}"/>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808" name="Freeform: Shape 807">
                  <a:extLst>
                    <a:ext uri="{FF2B5EF4-FFF2-40B4-BE49-F238E27FC236}">
                      <a16:creationId xmlns:a16="http://schemas.microsoft.com/office/drawing/2014/main" id="{4F1AFA0C-2749-C5F7-B617-6FEFBEDB1C30}"/>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749" name="Group 748">
                <a:extLst>
                  <a:ext uri="{FF2B5EF4-FFF2-40B4-BE49-F238E27FC236}">
                    <a16:creationId xmlns:a16="http://schemas.microsoft.com/office/drawing/2014/main" id="{EBDFDC83-732B-72D6-4A5C-F4A5AB649B33}"/>
                  </a:ext>
                </a:extLst>
              </p:cNvPr>
              <p:cNvGrpSpPr/>
              <p:nvPr/>
            </p:nvGrpSpPr>
            <p:grpSpPr>
              <a:xfrm>
                <a:off x="7793830" y="3488072"/>
                <a:ext cx="630116" cy="646141"/>
                <a:chOff x="3294146" y="5576104"/>
                <a:chExt cx="747444" cy="766455"/>
              </a:xfrm>
            </p:grpSpPr>
            <p:cxnSp>
              <p:nvCxnSpPr>
                <p:cNvPr id="750" name="Straight Connector 749">
                  <a:extLst>
                    <a:ext uri="{FF2B5EF4-FFF2-40B4-BE49-F238E27FC236}">
                      <a16:creationId xmlns:a16="http://schemas.microsoft.com/office/drawing/2014/main" id="{AE0A5E24-F283-1BB1-2BCE-A4431F980E30}"/>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751" name="Graphic 348">
                  <a:extLst>
                    <a:ext uri="{FF2B5EF4-FFF2-40B4-BE49-F238E27FC236}">
                      <a16:creationId xmlns:a16="http://schemas.microsoft.com/office/drawing/2014/main" id="{F40CC07E-B359-4297-41AB-BE7398699FF4}"/>
                    </a:ext>
                  </a:extLst>
                </p:cNvPr>
                <p:cNvGrpSpPr/>
                <p:nvPr/>
              </p:nvGrpSpPr>
              <p:grpSpPr>
                <a:xfrm>
                  <a:off x="3717135" y="5576104"/>
                  <a:ext cx="324455" cy="393918"/>
                  <a:chOff x="1477225" y="4537081"/>
                  <a:chExt cx="315417" cy="439307"/>
                </a:xfrm>
              </p:grpSpPr>
              <p:grpSp>
                <p:nvGrpSpPr>
                  <p:cNvPr id="756" name="Graphic 348">
                    <a:extLst>
                      <a:ext uri="{FF2B5EF4-FFF2-40B4-BE49-F238E27FC236}">
                        <a16:creationId xmlns:a16="http://schemas.microsoft.com/office/drawing/2014/main" id="{5D51E761-635A-15AA-3F8B-2052684EF6A3}"/>
                      </a:ext>
                    </a:extLst>
                  </p:cNvPr>
                  <p:cNvGrpSpPr/>
                  <p:nvPr/>
                </p:nvGrpSpPr>
                <p:grpSpPr>
                  <a:xfrm>
                    <a:off x="1501224" y="4537081"/>
                    <a:ext cx="253019" cy="217587"/>
                    <a:chOff x="1501224" y="4537081"/>
                    <a:chExt cx="253019" cy="217587"/>
                  </a:xfrm>
                  <a:solidFill>
                    <a:srgbClr val="261D17"/>
                  </a:solidFill>
                </p:grpSpPr>
                <p:sp>
                  <p:nvSpPr>
                    <p:cNvPr id="783" name="Freeform: Shape 782">
                      <a:extLst>
                        <a:ext uri="{FF2B5EF4-FFF2-40B4-BE49-F238E27FC236}">
                          <a16:creationId xmlns:a16="http://schemas.microsoft.com/office/drawing/2014/main" id="{26EDA9CC-2C71-390D-BF37-CE1269B6FEA6}"/>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784" name="Freeform: Shape 783">
                      <a:extLst>
                        <a:ext uri="{FF2B5EF4-FFF2-40B4-BE49-F238E27FC236}">
                          <a16:creationId xmlns:a16="http://schemas.microsoft.com/office/drawing/2014/main" id="{6769AFE0-B0F0-BB0B-90AB-D4E34A1DCF99}"/>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785" name="Freeform: Shape 784">
                      <a:extLst>
                        <a:ext uri="{FF2B5EF4-FFF2-40B4-BE49-F238E27FC236}">
                          <a16:creationId xmlns:a16="http://schemas.microsoft.com/office/drawing/2014/main" id="{DC08B968-920E-5F4B-E3F9-1A1D215B0B0E}"/>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786" name="Freeform: Shape 785">
                      <a:extLst>
                        <a:ext uri="{FF2B5EF4-FFF2-40B4-BE49-F238E27FC236}">
                          <a16:creationId xmlns:a16="http://schemas.microsoft.com/office/drawing/2014/main" id="{45B88F5C-4889-4C2A-B054-834174A33F3B}"/>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787" name="Freeform: Shape 786">
                      <a:extLst>
                        <a:ext uri="{FF2B5EF4-FFF2-40B4-BE49-F238E27FC236}">
                          <a16:creationId xmlns:a16="http://schemas.microsoft.com/office/drawing/2014/main" id="{691EEB94-1AF2-E341-B758-7460F014E8D5}"/>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788" name="Freeform: Shape 787">
                      <a:extLst>
                        <a:ext uri="{FF2B5EF4-FFF2-40B4-BE49-F238E27FC236}">
                          <a16:creationId xmlns:a16="http://schemas.microsoft.com/office/drawing/2014/main" id="{F8B5F8B6-2FBC-E810-4353-9D235A52683C}"/>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757" name="Freeform: Shape 756">
                    <a:extLst>
                      <a:ext uri="{FF2B5EF4-FFF2-40B4-BE49-F238E27FC236}">
                        <a16:creationId xmlns:a16="http://schemas.microsoft.com/office/drawing/2014/main" id="{DB957AA6-A411-BFB0-CE85-DD8570C86D1B}"/>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758" name="Freeform: Shape 757">
                    <a:extLst>
                      <a:ext uri="{FF2B5EF4-FFF2-40B4-BE49-F238E27FC236}">
                        <a16:creationId xmlns:a16="http://schemas.microsoft.com/office/drawing/2014/main" id="{B980E901-7364-B39E-DD82-BA3322509319}"/>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759" name="Freeform: Shape 758">
                    <a:extLst>
                      <a:ext uri="{FF2B5EF4-FFF2-40B4-BE49-F238E27FC236}">
                        <a16:creationId xmlns:a16="http://schemas.microsoft.com/office/drawing/2014/main" id="{98183391-676E-3B61-E411-B04728C31527}"/>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760" name="Freeform: Shape 759">
                    <a:extLst>
                      <a:ext uri="{FF2B5EF4-FFF2-40B4-BE49-F238E27FC236}">
                        <a16:creationId xmlns:a16="http://schemas.microsoft.com/office/drawing/2014/main" id="{15899EF7-DDB6-1A45-1004-A6C36AC8127B}"/>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761" name="Freeform: Shape 760">
                    <a:extLst>
                      <a:ext uri="{FF2B5EF4-FFF2-40B4-BE49-F238E27FC236}">
                        <a16:creationId xmlns:a16="http://schemas.microsoft.com/office/drawing/2014/main" id="{437161B5-E45C-DFE5-5D8E-DDAAA374022A}"/>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762" name="Freeform: Shape 761">
                    <a:extLst>
                      <a:ext uri="{FF2B5EF4-FFF2-40B4-BE49-F238E27FC236}">
                        <a16:creationId xmlns:a16="http://schemas.microsoft.com/office/drawing/2014/main" id="{A174E203-09EE-7E5F-861E-00983BB78725}"/>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763" name="Freeform: Shape 762">
                    <a:extLst>
                      <a:ext uri="{FF2B5EF4-FFF2-40B4-BE49-F238E27FC236}">
                        <a16:creationId xmlns:a16="http://schemas.microsoft.com/office/drawing/2014/main" id="{8B027257-7C36-05DE-0188-CA6DF972B630}"/>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764" name="Freeform: Shape 763">
                    <a:extLst>
                      <a:ext uri="{FF2B5EF4-FFF2-40B4-BE49-F238E27FC236}">
                        <a16:creationId xmlns:a16="http://schemas.microsoft.com/office/drawing/2014/main" id="{480D2DF4-8957-3804-CCC9-042972471C26}"/>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765" name="Freeform: Shape 764">
                    <a:extLst>
                      <a:ext uri="{FF2B5EF4-FFF2-40B4-BE49-F238E27FC236}">
                        <a16:creationId xmlns:a16="http://schemas.microsoft.com/office/drawing/2014/main" id="{55F00548-2947-C7D3-4184-008D2664508D}"/>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766" name="Freeform: Shape 765">
                    <a:extLst>
                      <a:ext uri="{FF2B5EF4-FFF2-40B4-BE49-F238E27FC236}">
                        <a16:creationId xmlns:a16="http://schemas.microsoft.com/office/drawing/2014/main" id="{2598D2A1-C68D-779B-321B-F19337E07F38}"/>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767" name="Freeform: Shape 766">
                    <a:extLst>
                      <a:ext uri="{FF2B5EF4-FFF2-40B4-BE49-F238E27FC236}">
                        <a16:creationId xmlns:a16="http://schemas.microsoft.com/office/drawing/2014/main" id="{BBB3B1A9-FB1F-2D95-6A3F-9DC20DEFCBE3}"/>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768" name="Freeform: Shape 767">
                    <a:extLst>
                      <a:ext uri="{FF2B5EF4-FFF2-40B4-BE49-F238E27FC236}">
                        <a16:creationId xmlns:a16="http://schemas.microsoft.com/office/drawing/2014/main" id="{7C6FFFF7-F666-12BA-8B1D-3A5DE52C0CD4}"/>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769" name="Freeform: Shape 768">
                    <a:extLst>
                      <a:ext uri="{FF2B5EF4-FFF2-40B4-BE49-F238E27FC236}">
                        <a16:creationId xmlns:a16="http://schemas.microsoft.com/office/drawing/2014/main" id="{307A5AED-692F-9324-227B-BC7180E11B38}"/>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770" name="Freeform: Shape 769">
                    <a:extLst>
                      <a:ext uri="{FF2B5EF4-FFF2-40B4-BE49-F238E27FC236}">
                        <a16:creationId xmlns:a16="http://schemas.microsoft.com/office/drawing/2014/main" id="{798F4248-3871-37B7-B48D-682B3FE367ED}"/>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771" name="Freeform: Shape 770">
                    <a:extLst>
                      <a:ext uri="{FF2B5EF4-FFF2-40B4-BE49-F238E27FC236}">
                        <a16:creationId xmlns:a16="http://schemas.microsoft.com/office/drawing/2014/main" id="{9796B6F5-10DF-7BA8-D115-A3A02572A43A}"/>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772" name="Freeform: Shape 771">
                    <a:extLst>
                      <a:ext uri="{FF2B5EF4-FFF2-40B4-BE49-F238E27FC236}">
                        <a16:creationId xmlns:a16="http://schemas.microsoft.com/office/drawing/2014/main" id="{CADB3F13-015A-210B-72C0-96510DE4DF14}"/>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773" name="Freeform: Shape 772">
                    <a:extLst>
                      <a:ext uri="{FF2B5EF4-FFF2-40B4-BE49-F238E27FC236}">
                        <a16:creationId xmlns:a16="http://schemas.microsoft.com/office/drawing/2014/main" id="{AD4DC1B8-7B71-3D14-7BAA-2661966DA8D2}"/>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774" name="Freeform: Shape 773">
                    <a:extLst>
                      <a:ext uri="{FF2B5EF4-FFF2-40B4-BE49-F238E27FC236}">
                        <a16:creationId xmlns:a16="http://schemas.microsoft.com/office/drawing/2014/main" id="{A269CEB0-498B-DE51-D999-C3705AF980F8}"/>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775" name="Freeform: Shape 774">
                    <a:extLst>
                      <a:ext uri="{FF2B5EF4-FFF2-40B4-BE49-F238E27FC236}">
                        <a16:creationId xmlns:a16="http://schemas.microsoft.com/office/drawing/2014/main" id="{D0C23849-A22A-8512-783C-575BFCA298E8}"/>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776" name="Freeform: Shape 775">
                    <a:extLst>
                      <a:ext uri="{FF2B5EF4-FFF2-40B4-BE49-F238E27FC236}">
                        <a16:creationId xmlns:a16="http://schemas.microsoft.com/office/drawing/2014/main" id="{F82C8B14-AD53-011F-DCC2-9BF9A9582E6E}"/>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777" name="Freeform: Shape 776">
                    <a:extLst>
                      <a:ext uri="{FF2B5EF4-FFF2-40B4-BE49-F238E27FC236}">
                        <a16:creationId xmlns:a16="http://schemas.microsoft.com/office/drawing/2014/main" id="{341BC070-4272-C18B-CEC6-B058D8198A14}"/>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778" name="Freeform: Shape 777">
                    <a:extLst>
                      <a:ext uri="{FF2B5EF4-FFF2-40B4-BE49-F238E27FC236}">
                        <a16:creationId xmlns:a16="http://schemas.microsoft.com/office/drawing/2014/main" id="{E4A692D2-D6CC-1AD0-D80D-7F4FA5A55DD3}"/>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779" name="Freeform: Shape 778">
                    <a:extLst>
                      <a:ext uri="{FF2B5EF4-FFF2-40B4-BE49-F238E27FC236}">
                        <a16:creationId xmlns:a16="http://schemas.microsoft.com/office/drawing/2014/main" id="{2CAFC00D-4A5E-7FD9-11EC-CF358B60A756}"/>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780" name="Freeform: Shape 779">
                    <a:extLst>
                      <a:ext uri="{FF2B5EF4-FFF2-40B4-BE49-F238E27FC236}">
                        <a16:creationId xmlns:a16="http://schemas.microsoft.com/office/drawing/2014/main" id="{D934639B-04D2-D94F-7386-BE03C9161792}"/>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781" name="Freeform: Shape 780">
                    <a:extLst>
                      <a:ext uri="{FF2B5EF4-FFF2-40B4-BE49-F238E27FC236}">
                        <a16:creationId xmlns:a16="http://schemas.microsoft.com/office/drawing/2014/main" id="{49161ABA-9F03-AFBC-6DF8-63CF1559FA3C}"/>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782" name="Freeform: Shape 781">
                    <a:extLst>
                      <a:ext uri="{FF2B5EF4-FFF2-40B4-BE49-F238E27FC236}">
                        <a16:creationId xmlns:a16="http://schemas.microsoft.com/office/drawing/2014/main" id="{F501BFFB-833C-08E7-E27A-7BFCEF6E56E7}"/>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752" name="Graphic 11">
                  <a:extLst>
                    <a:ext uri="{FF2B5EF4-FFF2-40B4-BE49-F238E27FC236}">
                      <a16:creationId xmlns:a16="http://schemas.microsoft.com/office/drawing/2014/main" id="{E6870015-C0DE-A9A2-06C7-540173FC2CFF}"/>
                    </a:ext>
                  </a:extLst>
                </p:cNvPr>
                <p:cNvGrpSpPr/>
                <p:nvPr/>
              </p:nvGrpSpPr>
              <p:grpSpPr>
                <a:xfrm>
                  <a:off x="3294146" y="5945598"/>
                  <a:ext cx="473425" cy="396961"/>
                  <a:chOff x="987588" y="3977640"/>
                  <a:chExt cx="2077501" cy="1798512"/>
                </a:xfrm>
              </p:grpSpPr>
              <p:sp>
                <p:nvSpPr>
                  <p:cNvPr id="753" name="Freeform 40">
                    <a:extLst>
                      <a:ext uri="{FF2B5EF4-FFF2-40B4-BE49-F238E27FC236}">
                        <a16:creationId xmlns:a16="http://schemas.microsoft.com/office/drawing/2014/main" id="{68BA0691-F117-BC00-4734-46563A805DC8}"/>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754" name="Freeform 41">
                    <a:extLst>
                      <a:ext uri="{FF2B5EF4-FFF2-40B4-BE49-F238E27FC236}">
                        <a16:creationId xmlns:a16="http://schemas.microsoft.com/office/drawing/2014/main" id="{ED319578-C622-CF16-2569-A64B9BC6C04D}"/>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755" name="Freeform 42">
                    <a:extLst>
                      <a:ext uri="{FF2B5EF4-FFF2-40B4-BE49-F238E27FC236}">
                        <a16:creationId xmlns:a16="http://schemas.microsoft.com/office/drawing/2014/main" id="{822B22FC-71A1-AD9C-4F29-BBBE1E3F257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835" name="Group 834">
              <a:extLst>
                <a:ext uri="{FF2B5EF4-FFF2-40B4-BE49-F238E27FC236}">
                  <a16:creationId xmlns:a16="http://schemas.microsoft.com/office/drawing/2014/main" id="{FA8C6366-9F28-7F5B-06A7-1D093B62E8D7}"/>
                </a:ext>
              </a:extLst>
            </p:cNvPr>
            <p:cNvGrpSpPr/>
            <p:nvPr/>
          </p:nvGrpSpPr>
          <p:grpSpPr>
            <a:xfrm>
              <a:off x="7922180" y="3326118"/>
              <a:ext cx="1151111" cy="522292"/>
              <a:chOff x="6504823" y="3368522"/>
              <a:chExt cx="2131971" cy="967336"/>
            </a:xfrm>
          </p:grpSpPr>
          <p:sp>
            <p:nvSpPr>
              <p:cNvPr id="836" name="Rectangle: Rounded Corners 835">
                <a:extLst>
                  <a:ext uri="{FF2B5EF4-FFF2-40B4-BE49-F238E27FC236}">
                    <a16:creationId xmlns:a16="http://schemas.microsoft.com/office/drawing/2014/main" id="{008E7B7E-8C2C-6574-9F85-68AEE6238F89}"/>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837" name="Graphic 348">
                <a:extLst>
                  <a:ext uri="{FF2B5EF4-FFF2-40B4-BE49-F238E27FC236}">
                    <a16:creationId xmlns:a16="http://schemas.microsoft.com/office/drawing/2014/main" id="{5A0F9062-1D23-3B11-0950-96773217236C}"/>
                  </a:ext>
                </a:extLst>
              </p:cNvPr>
              <p:cNvGrpSpPr/>
              <p:nvPr/>
            </p:nvGrpSpPr>
            <p:grpSpPr>
              <a:xfrm>
                <a:off x="7288284" y="3463112"/>
                <a:ext cx="274815" cy="323912"/>
                <a:chOff x="3406755" y="4384907"/>
                <a:chExt cx="211192" cy="293615"/>
              </a:xfrm>
            </p:grpSpPr>
            <p:sp>
              <p:nvSpPr>
                <p:cNvPr id="911" name="Freeform: Shape 910">
                  <a:extLst>
                    <a:ext uri="{FF2B5EF4-FFF2-40B4-BE49-F238E27FC236}">
                      <a16:creationId xmlns:a16="http://schemas.microsoft.com/office/drawing/2014/main" id="{A86F39C7-BCF6-0634-194F-9CC8BC1093F5}"/>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912" name="Freeform: Shape 911">
                  <a:extLst>
                    <a:ext uri="{FF2B5EF4-FFF2-40B4-BE49-F238E27FC236}">
                      <a16:creationId xmlns:a16="http://schemas.microsoft.com/office/drawing/2014/main" id="{C3FF3604-17A5-B359-4936-D8C0C13C081F}"/>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913" name="Freeform: Shape 912">
                  <a:extLst>
                    <a:ext uri="{FF2B5EF4-FFF2-40B4-BE49-F238E27FC236}">
                      <a16:creationId xmlns:a16="http://schemas.microsoft.com/office/drawing/2014/main" id="{63BE1EBF-A971-6349-F14B-1BA4AC842837}"/>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914" name="Freeform: Shape 913">
                  <a:extLst>
                    <a:ext uri="{FF2B5EF4-FFF2-40B4-BE49-F238E27FC236}">
                      <a16:creationId xmlns:a16="http://schemas.microsoft.com/office/drawing/2014/main" id="{D6508678-F85B-47C1-FEFC-277486B02C4A}"/>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915" name="Freeform: Shape 914">
                  <a:extLst>
                    <a:ext uri="{FF2B5EF4-FFF2-40B4-BE49-F238E27FC236}">
                      <a16:creationId xmlns:a16="http://schemas.microsoft.com/office/drawing/2014/main" id="{7E15C469-18BC-9053-84AB-A348DAC2AE7E}"/>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916" name="Freeform: Shape 915">
                  <a:extLst>
                    <a:ext uri="{FF2B5EF4-FFF2-40B4-BE49-F238E27FC236}">
                      <a16:creationId xmlns:a16="http://schemas.microsoft.com/office/drawing/2014/main" id="{83528228-AB0A-01D4-2764-0B3137184585}"/>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917" name="Freeform: Shape 916">
                  <a:extLst>
                    <a:ext uri="{FF2B5EF4-FFF2-40B4-BE49-F238E27FC236}">
                      <a16:creationId xmlns:a16="http://schemas.microsoft.com/office/drawing/2014/main" id="{0E80C8B2-14EA-0D46-591A-7B50E7D2C0FA}"/>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918" name="Freeform: Shape 917">
                  <a:extLst>
                    <a:ext uri="{FF2B5EF4-FFF2-40B4-BE49-F238E27FC236}">
                      <a16:creationId xmlns:a16="http://schemas.microsoft.com/office/drawing/2014/main" id="{954F4704-7EC3-FE71-F1FC-FC7C68046A46}"/>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919" name="Freeform: Shape 918">
                  <a:extLst>
                    <a:ext uri="{FF2B5EF4-FFF2-40B4-BE49-F238E27FC236}">
                      <a16:creationId xmlns:a16="http://schemas.microsoft.com/office/drawing/2014/main" id="{44137779-324E-FAD3-E7D8-4AB4F0088A8A}"/>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920" name="Freeform: Shape 919">
                  <a:extLst>
                    <a:ext uri="{FF2B5EF4-FFF2-40B4-BE49-F238E27FC236}">
                      <a16:creationId xmlns:a16="http://schemas.microsoft.com/office/drawing/2014/main" id="{D62EFF55-8CD8-B1B8-683C-0D104FEB8852}"/>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921" name="Freeform: Shape 920">
                  <a:extLst>
                    <a:ext uri="{FF2B5EF4-FFF2-40B4-BE49-F238E27FC236}">
                      <a16:creationId xmlns:a16="http://schemas.microsoft.com/office/drawing/2014/main" id="{7D3F6D50-AE8E-9EC3-75A2-468D9038F4C7}"/>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922" name="Freeform: Shape 921">
                  <a:extLst>
                    <a:ext uri="{FF2B5EF4-FFF2-40B4-BE49-F238E27FC236}">
                      <a16:creationId xmlns:a16="http://schemas.microsoft.com/office/drawing/2014/main" id="{05CA64B8-FD62-18B5-C0D7-74F72DC3C734}"/>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923" name="Freeform: Shape 922">
                  <a:extLst>
                    <a:ext uri="{FF2B5EF4-FFF2-40B4-BE49-F238E27FC236}">
                      <a16:creationId xmlns:a16="http://schemas.microsoft.com/office/drawing/2014/main" id="{58F5F199-BC89-931E-1942-DCD93D76777F}"/>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924" name="Freeform: Shape 923">
                  <a:extLst>
                    <a:ext uri="{FF2B5EF4-FFF2-40B4-BE49-F238E27FC236}">
                      <a16:creationId xmlns:a16="http://schemas.microsoft.com/office/drawing/2014/main" id="{7465862D-78F6-77D5-6399-D1C9182AC2CA}"/>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925" name="Freeform: Shape 924">
                  <a:extLst>
                    <a:ext uri="{FF2B5EF4-FFF2-40B4-BE49-F238E27FC236}">
                      <a16:creationId xmlns:a16="http://schemas.microsoft.com/office/drawing/2014/main" id="{B11A1C03-9097-8578-0F74-A59E10FEF8E8}"/>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926" name="Freeform: Shape 925">
                  <a:extLst>
                    <a:ext uri="{FF2B5EF4-FFF2-40B4-BE49-F238E27FC236}">
                      <a16:creationId xmlns:a16="http://schemas.microsoft.com/office/drawing/2014/main" id="{C3024B6A-C8AD-4471-8430-319DE59128C7}"/>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927" name="Freeform: Shape 926">
                  <a:extLst>
                    <a:ext uri="{FF2B5EF4-FFF2-40B4-BE49-F238E27FC236}">
                      <a16:creationId xmlns:a16="http://schemas.microsoft.com/office/drawing/2014/main" id="{52725A59-3E28-6398-E74F-FA6231EA46DE}"/>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928" name="Freeform: Shape 927">
                  <a:extLst>
                    <a:ext uri="{FF2B5EF4-FFF2-40B4-BE49-F238E27FC236}">
                      <a16:creationId xmlns:a16="http://schemas.microsoft.com/office/drawing/2014/main" id="{808C0DFE-CB34-85BC-3217-577347C305FB}"/>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929" name="Freeform: Shape 928">
                  <a:extLst>
                    <a:ext uri="{FF2B5EF4-FFF2-40B4-BE49-F238E27FC236}">
                      <a16:creationId xmlns:a16="http://schemas.microsoft.com/office/drawing/2014/main" id="{22967662-25BA-977E-DFEF-EBFE6DA64A4D}"/>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930" name="Freeform: Shape 929">
                  <a:extLst>
                    <a:ext uri="{FF2B5EF4-FFF2-40B4-BE49-F238E27FC236}">
                      <a16:creationId xmlns:a16="http://schemas.microsoft.com/office/drawing/2014/main" id="{D52C4B92-3FEE-BC92-9A69-3D00FE7969FB}"/>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838" name="Graphic 11">
                <a:extLst>
                  <a:ext uri="{FF2B5EF4-FFF2-40B4-BE49-F238E27FC236}">
                    <a16:creationId xmlns:a16="http://schemas.microsoft.com/office/drawing/2014/main" id="{22E43BC8-40AC-EC67-FC92-47671B9BE944}"/>
                  </a:ext>
                </a:extLst>
              </p:cNvPr>
              <p:cNvGrpSpPr/>
              <p:nvPr/>
            </p:nvGrpSpPr>
            <p:grpSpPr>
              <a:xfrm>
                <a:off x="6917218" y="3934413"/>
                <a:ext cx="399111" cy="334649"/>
                <a:chOff x="987588" y="3977640"/>
                <a:chExt cx="2077501" cy="1798512"/>
              </a:xfrm>
            </p:grpSpPr>
            <p:sp>
              <p:nvSpPr>
                <p:cNvPr id="908" name="Freeform 14">
                  <a:extLst>
                    <a:ext uri="{FF2B5EF4-FFF2-40B4-BE49-F238E27FC236}">
                      <a16:creationId xmlns:a16="http://schemas.microsoft.com/office/drawing/2014/main" id="{61934CBA-76AB-FD78-5CBB-67995D3840B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909" name="Freeform 15">
                  <a:extLst>
                    <a:ext uri="{FF2B5EF4-FFF2-40B4-BE49-F238E27FC236}">
                      <a16:creationId xmlns:a16="http://schemas.microsoft.com/office/drawing/2014/main" id="{9CC26277-66D5-AA64-5599-9F1B28BCB4A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910" name="Freeform 16">
                  <a:extLst>
                    <a:ext uri="{FF2B5EF4-FFF2-40B4-BE49-F238E27FC236}">
                      <a16:creationId xmlns:a16="http://schemas.microsoft.com/office/drawing/2014/main" id="{418961B7-6C4C-1810-D5A6-2C843D0D951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839" name="Graphic 11">
                <a:extLst>
                  <a:ext uri="{FF2B5EF4-FFF2-40B4-BE49-F238E27FC236}">
                    <a16:creationId xmlns:a16="http://schemas.microsoft.com/office/drawing/2014/main" id="{14C51564-2B2F-C350-A4D8-7112FE58495A}"/>
                  </a:ext>
                </a:extLst>
              </p:cNvPr>
              <p:cNvGrpSpPr/>
              <p:nvPr/>
            </p:nvGrpSpPr>
            <p:grpSpPr>
              <a:xfrm>
                <a:off x="6622215" y="3591946"/>
                <a:ext cx="399111" cy="334649"/>
                <a:chOff x="987588" y="3977640"/>
                <a:chExt cx="2077501" cy="1798512"/>
              </a:xfrm>
            </p:grpSpPr>
            <p:sp>
              <p:nvSpPr>
                <p:cNvPr id="904" name="Freeform 27">
                  <a:extLst>
                    <a:ext uri="{FF2B5EF4-FFF2-40B4-BE49-F238E27FC236}">
                      <a16:creationId xmlns:a16="http://schemas.microsoft.com/office/drawing/2014/main" id="{C35182F6-1F32-4FA0-B889-59DCC4D9F68D}"/>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905" name="Freeform 28">
                  <a:extLst>
                    <a:ext uri="{FF2B5EF4-FFF2-40B4-BE49-F238E27FC236}">
                      <a16:creationId xmlns:a16="http://schemas.microsoft.com/office/drawing/2014/main" id="{9FE8DD43-F30A-12D2-5E80-81883E307EC2}"/>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907" name="Freeform 29">
                  <a:extLst>
                    <a:ext uri="{FF2B5EF4-FFF2-40B4-BE49-F238E27FC236}">
                      <a16:creationId xmlns:a16="http://schemas.microsoft.com/office/drawing/2014/main" id="{A9968E8E-1996-075A-BF68-3732001B4728}"/>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840" name="Straight Connector 839">
                <a:extLst>
                  <a:ext uri="{FF2B5EF4-FFF2-40B4-BE49-F238E27FC236}">
                    <a16:creationId xmlns:a16="http://schemas.microsoft.com/office/drawing/2014/main" id="{2360496C-EC9B-20A8-41B1-BF826FA7EDDA}"/>
                  </a:ext>
                </a:extLst>
              </p:cNvPr>
              <p:cNvCxnSpPr>
                <a:cxnSpLocks/>
                <a:endCxn id="911"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841" name="Straight Connector 840">
                <a:extLst>
                  <a:ext uri="{FF2B5EF4-FFF2-40B4-BE49-F238E27FC236}">
                    <a16:creationId xmlns:a16="http://schemas.microsoft.com/office/drawing/2014/main" id="{38A155C1-04C2-069D-58F2-97CD153FB671}"/>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842" name="Straight Connector 841">
                <a:extLst>
                  <a:ext uri="{FF2B5EF4-FFF2-40B4-BE49-F238E27FC236}">
                    <a16:creationId xmlns:a16="http://schemas.microsoft.com/office/drawing/2014/main" id="{F7FA3904-D0E0-1DCB-2CB4-4049F0AAD924}"/>
                  </a:ext>
                </a:extLst>
              </p:cNvPr>
              <p:cNvCxnSpPr>
                <a:cxnSpLocks/>
                <a:endCxn id="899"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843" name="Graphic 348">
                <a:extLst>
                  <a:ext uri="{FF2B5EF4-FFF2-40B4-BE49-F238E27FC236}">
                    <a16:creationId xmlns:a16="http://schemas.microsoft.com/office/drawing/2014/main" id="{2FF488D0-A743-5431-F2B5-CB568B306C5A}"/>
                  </a:ext>
                </a:extLst>
              </p:cNvPr>
              <p:cNvGrpSpPr/>
              <p:nvPr/>
            </p:nvGrpSpPr>
            <p:grpSpPr>
              <a:xfrm>
                <a:off x="7288467" y="3463112"/>
                <a:ext cx="274815" cy="323912"/>
                <a:chOff x="3406755" y="4384907"/>
                <a:chExt cx="211192" cy="293615"/>
              </a:xfrm>
            </p:grpSpPr>
            <p:sp>
              <p:nvSpPr>
                <p:cNvPr id="884" name="Freeform: Shape 883">
                  <a:extLst>
                    <a:ext uri="{FF2B5EF4-FFF2-40B4-BE49-F238E27FC236}">
                      <a16:creationId xmlns:a16="http://schemas.microsoft.com/office/drawing/2014/main" id="{F291FEB2-B22F-545D-D89D-2B6A5E671234}"/>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885" name="Freeform: Shape 884">
                  <a:extLst>
                    <a:ext uri="{FF2B5EF4-FFF2-40B4-BE49-F238E27FC236}">
                      <a16:creationId xmlns:a16="http://schemas.microsoft.com/office/drawing/2014/main" id="{3421499E-3232-84AE-9F98-1AE78F703326}"/>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886" name="Freeform: Shape 885">
                  <a:extLst>
                    <a:ext uri="{FF2B5EF4-FFF2-40B4-BE49-F238E27FC236}">
                      <a16:creationId xmlns:a16="http://schemas.microsoft.com/office/drawing/2014/main" id="{695B9D58-540B-9FB8-B996-92D344DB70F5}"/>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887" name="Freeform: Shape 886">
                  <a:extLst>
                    <a:ext uri="{FF2B5EF4-FFF2-40B4-BE49-F238E27FC236}">
                      <a16:creationId xmlns:a16="http://schemas.microsoft.com/office/drawing/2014/main" id="{0710E064-DE93-44C2-9521-939A043EAB7D}"/>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888" name="Freeform: Shape 887">
                  <a:extLst>
                    <a:ext uri="{FF2B5EF4-FFF2-40B4-BE49-F238E27FC236}">
                      <a16:creationId xmlns:a16="http://schemas.microsoft.com/office/drawing/2014/main" id="{F0D6197B-5D0D-134A-71B2-9312F21728BC}"/>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889" name="Freeform: Shape 888">
                  <a:extLst>
                    <a:ext uri="{FF2B5EF4-FFF2-40B4-BE49-F238E27FC236}">
                      <a16:creationId xmlns:a16="http://schemas.microsoft.com/office/drawing/2014/main" id="{556A004D-33D8-66B7-4D11-6D4136E68342}"/>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890" name="Freeform: Shape 889">
                  <a:extLst>
                    <a:ext uri="{FF2B5EF4-FFF2-40B4-BE49-F238E27FC236}">
                      <a16:creationId xmlns:a16="http://schemas.microsoft.com/office/drawing/2014/main" id="{7E47597C-E588-DEC5-5347-76CCC6B12776}"/>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891" name="Freeform: Shape 890">
                  <a:extLst>
                    <a:ext uri="{FF2B5EF4-FFF2-40B4-BE49-F238E27FC236}">
                      <a16:creationId xmlns:a16="http://schemas.microsoft.com/office/drawing/2014/main" id="{BEB1F70C-CEE6-4302-B111-EBECCBCF556C}"/>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892" name="Freeform: Shape 891">
                  <a:extLst>
                    <a:ext uri="{FF2B5EF4-FFF2-40B4-BE49-F238E27FC236}">
                      <a16:creationId xmlns:a16="http://schemas.microsoft.com/office/drawing/2014/main" id="{EBE22B47-8B11-475C-6BC2-E70F628E96FE}"/>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893" name="Freeform: Shape 892">
                  <a:extLst>
                    <a:ext uri="{FF2B5EF4-FFF2-40B4-BE49-F238E27FC236}">
                      <a16:creationId xmlns:a16="http://schemas.microsoft.com/office/drawing/2014/main" id="{D6FA8AC2-6013-6FC5-88A5-385449929DF5}"/>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894" name="Freeform: Shape 893">
                  <a:extLst>
                    <a:ext uri="{FF2B5EF4-FFF2-40B4-BE49-F238E27FC236}">
                      <a16:creationId xmlns:a16="http://schemas.microsoft.com/office/drawing/2014/main" id="{E0323A41-9C3D-41FE-BA45-5448D7644E4C}"/>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895" name="Freeform: Shape 894">
                  <a:extLst>
                    <a:ext uri="{FF2B5EF4-FFF2-40B4-BE49-F238E27FC236}">
                      <a16:creationId xmlns:a16="http://schemas.microsoft.com/office/drawing/2014/main" id="{97D46846-1798-C4D9-8609-786DA5E0568D}"/>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896" name="Freeform: Shape 895">
                  <a:extLst>
                    <a:ext uri="{FF2B5EF4-FFF2-40B4-BE49-F238E27FC236}">
                      <a16:creationId xmlns:a16="http://schemas.microsoft.com/office/drawing/2014/main" id="{0B03E201-001A-68FF-0E66-BF833637E3A9}"/>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897" name="Freeform: Shape 896">
                  <a:extLst>
                    <a:ext uri="{FF2B5EF4-FFF2-40B4-BE49-F238E27FC236}">
                      <a16:creationId xmlns:a16="http://schemas.microsoft.com/office/drawing/2014/main" id="{81659CAC-BA4F-8EA0-E8DE-37FEFA75E70A}"/>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898" name="Freeform: Shape 897">
                  <a:extLst>
                    <a:ext uri="{FF2B5EF4-FFF2-40B4-BE49-F238E27FC236}">
                      <a16:creationId xmlns:a16="http://schemas.microsoft.com/office/drawing/2014/main" id="{2F20D496-3F02-D7EC-5FC3-1CDEDAC77FAF}"/>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899" name="Freeform: Shape 898">
                  <a:extLst>
                    <a:ext uri="{FF2B5EF4-FFF2-40B4-BE49-F238E27FC236}">
                      <a16:creationId xmlns:a16="http://schemas.microsoft.com/office/drawing/2014/main" id="{7A8B9169-04E2-D1E4-9C11-BA3A70E098D9}"/>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900" name="Freeform: Shape 899">
                  <a:extLst>
                    <a:ext uri="{FF2B5EF4-FFF2-40B4-BE49-F238E27FC236}">
                      <a16:creationId xmlns:a16="http://schemas.microsoft.com/office/drawing/2014/main" id="{1F9EE3EC-9E88-22F2-10B8-EA5EB71AFE54}"/>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901" name="Freeform: Shape 900">
                  <a:extLst>
                    <a:ext uri="{FF2B5EF4-FFF2-40B4-BE49-F238E27FC236}">
                      <a16:creationId xmlns:a16="http://schemas.microsoft.com/office/drawing/2014/main" id="{1E56C80D-2098-CAA8-6811-FB3420AB4957}"/>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902" name="Freeform: Shape 901">
                  <a:extLst>
                    <a:ext uri="{FF2B5EF4-FFF2-40B4-BE49-F238E27FC236}">
                      <a16:creationId xmlns:a16="http://schemas.microsoft.com/office/drawing/2014/main" id="{33966378-F623-F848-9F21-369DAA7F9067}"/>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903" name="Freeform: Shape 902">
                  <a:extLst>
                    <a:ext uri="{FF2B5EF4-FFF2-40B4-BE49-F238E27FC236}">
                      <a16:creationId xmlns:a16="http://schemas.microsoft.com/office/drawing/2014/main" id="{FC56A300-9A29-83E9-CFFC-4F93FBB2DD89}"/>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844" name="Group 843">
                <a:extLst>
                  <a:ext uri="{FF2B5EF4-FFF2-40B4-BE49-F238E27FC236}">
                    <a16:creationId xmlns:a16="http://schemas.microsoft.com/office/drawing/2014/main" id="{17E1E664-F987-AF07-7A66-9B52BE257A8A}"/>
                  </a:ext>
                </a:extLst>
              </p:cNvPr>
              <p:cNvGrpSpPr/>
              <p:nvPr/>
            </p:nvGrpSpPr>
            <p:grpSpPr>
              <a:xfrm>
                <a:off x="7793830" y="3488072"/>
                <a:ext cx="630116" cy="646141"/>
                <a:chOff x="3294146" y="5576104"/>
                <a:chExt cx="747444" cy="766455"/>
              </a:xfrm>
            </p:grpSpPr>
            <p:cxnSp>
              <p:nvCxnSpPr>
                <p:cNvPr id="845" name="Straight Connector 844">
                  <a:extLst>
                    <a:ext uri="{FF2B5EF4-FFF2-40B4-BE49-F238E27FC236}">
                      <a16:creationId xmlns:a16="http://schemas.microsoft.com/office/drawing/2014/main" id="{8AE3010A-2EA5-CED6-CF46-50E9AF5FC9E4}"/>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846" name="Graphic 348">
                  <a:extLst>
                    <a:ext uri="{FF2B5EF4-FFF2-40B4-BE49-F238E27FC236}">
                      <a16:creationId xmlns:a16="http://schemas.microsoft.com/office/drawing/2014/main" id="{137DC0DB-49EC-C2C5-CDE4-268F69BBA65E}"/>
                    </a:ext>
                  </a:extLst>
                </p:cNvPr>
                <p:cNvGrpSpPr/>
                <p:nvPr/>
              </p:nvGrpSpPr>
              <p:grpSpPr>
                <a:xfrm>
                  <a:off x="3717135" y="5576104"/>
                  <a:ext cx="324455" cy="393918"/>
                  <a:chOff x="1477225" y="4537081"/>
                  <a:chExt cx="315417" cy="439307"/>
                </a:xfrm>
              </p:grpSpPr>
              <p:grpSp>
                <p:nvGrpSpPr>
                  <p:cNvPr id="851" name="Graphic 348">
                    <a:extLst>
                      <a:ext uri="{FF2B5EF4-FFF2-40B4-BE49-F238E27FC236}">
                        <a16:creationId xmlns:a16="http://schemas.microsoft.com/office/drawing/2014/main" id="{FF88ABBF-BE9C-8E7A-0CB5-DE65EA2EBA07}"/>
                      </a:ext>
                    </a:extLst>
                  </p:cNvPr>
                  <p:cNvGrpSpPr/>
                  <p:nvPr/>
                </p:nvGrpSpPr>
                <p:grpSpPr>
                  <a:xfrm>
                    <a:off x="1501224" y="4537081"/>
                    <a:ext cx="253019" cy="217587"/>
                    <a:chOff x="1501224" y="4537081"/>
                    <a:chExt cx="253019" cy="217587"/>
                  </a:xfrm>
                  <a:solidFill>
                    <a:srgbClr val="261D17"/>
                  </a:solidFill>
                </p:grpSpPr>
                <p:sp>
                  <p:nvSpPr>
                    <p:cNvPr id="878" name="Freeform: Shape 877">
                      <a:extLst>
                        <a:ext uri="{FF2B5EF4-FFF2-40B4-BE49-F238E27FC236}">
                          <a16:creationId xmlns:a16="http://schemas.microsoft.com/office/drawing/2014/main" id="{37E4C0D2-6CD1-F43D-38E9-937147A8DC65}"/>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879" name="Freeform: Shape 878">
                      <a:extLst>
                        <a:ext uri="{FF2B5EF4-FFF2-40B4-BE49-F238E27FC236}">
                          <a16:creationId xmlns:a16="http://schemas.microsoft.com/office/drawing/2014/main" id="{D23EA21E-D81E-7A34-19B4-19D0CC109A51}"/>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880" name="Freeform: Shape 879">
                      <a:extLst>
                        <a:ext uri="{FF2B5EF4-FFF2-40B4-BE49-F238E27FC236}">
                          <a16:creationId xmlns:a16="http://schemas.microsoft.com/office/drawing/2014/main" id="{6B542053-F788-CD70-FD65-76134190C54A}"/>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881" name="Freeform: Shape 880">
                      <a:extLst>
                        <a:ext uri="{FF2B5EF4-FFF2-40B4-BE49-F238E27FC236}">
                          <a16:creationId xmlns:a16="http://schemas.microsoft.com/office/drawing/2014/main" id="{E8A4B201-24BB-3746-A77A-E6005E1DA20B}"/>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882" name="Freeform: Shape 881">
                      <a:extLst>
                        <a:ext uri="{FF2B5EF4-FFF2-40B4-BE49-F238E27FC236}">
                          <a16:creationId xmlns:a16="http://schemas.microsoft.com/office/drawing/2014/main" id="{B3874A15-FFBF-30E3-0C9D-23CE1BF51D4E}"/>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883" name="Freeform: Shape 882">
                      <a:extLst>
                        <a:ext uri="{FF2B5EF4-FFF2-40B4-BE49-F238E27FC236}">
                          <a16:creationId xmlns:a16="http://schemas.microsoft.com/office/drawing/2014/main" id="{AC12F783-FEB3-6FAF-532A-5634230904DA}"/>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852" name="Freeform: Shape 851">
                    <a:extLst>
                      <a:ext uri="{FF2B5EF4-FFF2-40B4-BE49-F238E27FC236}">
                        <a16:creationId xmlns:a16="http://schemas.microsoft.com/office/drawing/2014/main" id="{37D6F2F5-44F8-F348-B121-ED63D8CBA1FC}"/>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853" name="Freeform: Shape 852">
                    <a:extLst>
                      <a:ext uri="{FF2B5EF4-FFF2-40B4-BE49-F238E27FC236}">
                        <a16:creationId xmlns:a16="http://schemas.microsoft.com/office/drawing/2014/main" id="{FBA16A0E-979B-D4F9-1E54-E95790DB807D}"/>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854" name="Freeform: Shape 853">
                    <a:extLst>
                      <a:ext uri="{FF2B5EF4-FFF2-40B4-BE49-F238E27FC236}">
                        <a16:creationId xmlns:a16="http://schemas.microsoft.com/office/drawing/2014/main" id="{C90B0A99-BDBE-A0BB-1FD4-0AC3AF3A0088}"/>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855" name="Freeform: Shape 854">
                    <a:extLst>
                      <a:ext uri="{FF2B5EF4-FFF2-40B4-BE49-F238E27FC236}">
                        <a16:creationId xmlns:a16="http://schemas.microsoft.com/office/drawing/2014/main" id="{8DE78BDE-3217-D376-E199-F43F3816E555}"/>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856" name="Freeform: Shape 855">
                    <a:extLst>
                      <a:ext uri="{FF2B5EF4-FFF2-40B4-BE49-F238E27FC236}">
                        <a16:creationId xmlns:a16="http://schemas.microsoft.com/office/drawing/2014/main" id="{C268D55E-8FA6-AB43-1ED6-78EAD4BFAF87}"/>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857" name="Freeform: Shape 856">
                    <a:extLst>
                      <a:ext uri="{FF2B5EF4-FFF2-40B4-BE49-F238E27FC236}">
                        <a16:creationId xmlns:a16="http://schemas.microsoft.com/office/drawing/2014/main" id="{D43F63B0-CE7B-DF50-FD76-C8F7B781A652}"/>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858" name="Freeform: Shape 857">
                    <a:extLst>
                      <a:ext uri="{FF2B5EF4-FFF2-40B4-BE49-F238E27FC236}">
                        <a16:creationId xmlns:a16="http://schemas.microsoft.com/office/drawing/2014/main" id="{0D9E0EB9-E5F4-7238-084C-25998E146063}"/>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859" name="Freeform: Shape 858">
                    <a:extLst>
                      <a:ext uri="{FF2B5EF4-FFF2-40B4-BE49-F238E27FC236}">
                        <a16:creationId xmlns:a16="http://schemas.microsoft.com/office/drawing/2014/main" id="{EC5B5362-56F3-92C6-D9EE-AFA6F9E171D3}"/>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860" name="Freeform: Shape 859">
                    <a:extLst>
                      <a:ext uri="{FF2B5EF4-FFF2-40B4-BE49-F238E27FC236}">
                        <a16:creationId xmlns:a16="http://schemas.microsoft.com/office/drawing/2014/main" id="{0537F8AB-35AE-7492-D064-EDFC9C494723}"/>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861" name="Freeform: Shape 860">
                    <a:extLst>
                      <a:ext uri="{FF2B5EF4-FFF2-40B4-BE49-F238E27FC236}">
                        <a16:creationId xmlns:a16="http://schemas.microsoft.com/office/drawing/2014/main" id="{58BEEC45-44C9-D19E-F2E5-402347239E0D}"/>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862" name="Freeform: Shape 861">
                    <a:extLst>
                      <a:ext uri="{FF2B5EF4-FFF2-40B4-BE49-F238E27FC236}">
                        <a16:creationId xmlns:a16="http://schemas.microsoft.com/office/drawing/2014/main" id="{3BE704B7-685D-741E-6FDE-452B9560C76F}"/>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863" name="Freeform: Shape 862">
                    <a:extLst>
                      <a:ext uri="{FF2B5EF4-FFF2-40B4-BE49-F238E27FC236}">
                        <a16:creationId xmlns:a16="http://schemas.microsoft.com/office/drawing/2014/main" id="{D831A68D-50DB-9C60-A53D-E34713309279}"/>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864" name="Freeform: Shape 863">
                    <a:extLst>
                      <a:ext uri="{FF2B5EF4-FFF2-40B4-BE49-F238E27FC236}">
                        <a16:creationId xmlns:a16="http://schemas.microsoft.com/office/drawing/2014/main" id="{A3E5F83C-6553-1302-F234-CE0DA05A0FC3}"/>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865" name="Freeform: Shape 864">
                    <a:extLst>
                      <a:ext uri="{FF2B5EF4-FFF2-40B4-BE49-F238E27FC236}">
                        <a16:creationId xmlns:a16="http://schemas.microsoft.com/office/drawing/2014/main" id="{EF8D0D3C-1FD0-1A29-0A60-EC5EB2E7C757}"/>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866" name="Freeform: Shape 865">
                    <a:extLst>
                      <a:ext uri="{FF2B5EF4-FFF2-40B4-BE49-F238E27FC236}">
                        <a16:creationId xmlns:a16="http://schemas.microsoft.com/office/drawing/2014/main" id="{EBFA8EF4-F406-03C4-B39D-6301D2F7BBEC}"/>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867" name="Freeform: Shape 866">
                    <a:extLst>
                      <a:ext uri="{FF2B5EF4-FFF2-40B4-BE49-F238E27FC236}">
                        <a16:creationId xmlns:a16="http://schemas.microsoft.com/office/drawing/2014/main" id="{C892077E-2376-8EA8-C7CB-F8A0EE7F50CA}"/>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868" name="Freeform: Shape 867">
                    <a:extLst>
                      <a:ext uri="{FF2B5EF4-FFF2-40B4-BE49-F238E27FC236}">
                        <a16:creationId xmlns:a16="http://schemas.microsoft.com/office/drawing/2014/main" id="{AC9B50CB-B89B-027C-7E12-183B293B0294}"/>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869" name="Freeform: Shape 868">
                    <a:extLst>
                      <a:ext uri="{FF2B5EF4-FFF2-40B4-BE49-F238E27FC236}">
                        <a16:creationId xmlns:a16="http://schemas.microsoft.com/office/drawing/2014/main" id="{73FA800F-791C-2AE8-91BA-010DDC68867F}"/>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870" name="Freeform: Shape 869">
                    <a:extLst>
                      <a:ext uri="{FF2B5EF4-FFF2-40B4-BE49-F238E27FC236}">
                        <a16:creationId xmlns:a16="http://schemas.microsoft.com/office/drawing/2014/main" id="{DB12C080-A17B-05A2-D759-5D9DAC80E43A}"/>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871" name="Freeform: Shape 870">
                    <a:extLst>
                      <a:ext uri="{FF2B5EF4-FFF2-40B4-BE49-F238E27FC236}">
                        <a16:creationId xmlns:a16="http://schemas.microsoft.com/office/drawing/2014/main" id="{3019081F-7FDE-0D00-3DDD-64676FF743BD}"/>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872" name="Freeform: Shape 871">
                    <a:extLst>
                      <a:ext uri="{FF2B5EF4-FFF2-40B4-BE49-F238E27FC236}">
                        <a16:creationId xmlns:a16="http://schemas.microsoft.com/office/drawing/2014/main" id="{7B9B9DB2-27E5-C966-12F9-22587DFA9B5F}"/>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873" name="Freeform: Shape 872">
                    <a:extLst>
                      <a:ext uri="{FF2B5EF4-FFF2-40B4-BE49-F238E27FC236}">
                        <a16:creationId xmlns:a16="http://schemas.microsoft.com/office/drawing/2014/main" id="{168E8F3D-ECB3-3EF9-7E74-1F0B5CD06A4B}"/>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874" name="Freeform: Shape 873">
                    <a:extLst>
                      <a:ext uri="{FF2B5EF4-FFF2-40B4-BE49-F238E27FC236}">
                        <a16:creationId xmlns:a16="http://schemas.microsoft.com/office/drawing/2014/main" id="{DC1FD4AB-22F6-9A01-72BE-DE0F4E4EAF28}"/>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875" name="Freeform: Shape 874">
                    <a:extLst>
                      <a:ext uri="{FF2B5EF4-FFF2-40B4-BE49-F238E27FC236}">
                        <a16:creationId xmlns:a16="http://schemas.microsoft.com/office/drawing/2014/main" id="{1927D6CA-9584-5DA9-1769-D375FF9716F5}"/>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876" name="Freeform: Shape 875">
                    <a:extLst>
                      <a:ext uri="{FF2B5EF4-FFF2-40B4-BE49-F238E27FC236}">
                        <a16:creationId xmlns:a16="http://schemas.microsoft.com/office/drawing/2014/main" id="{E4B16DE6-78BA-B612-BBDB-762B9C2F33C2}"/>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877" name="Freeform: Shape 876">
                    <a:extLst>
                      <a:ext uri="{FF2B5EF4-FFF2-40B4-BE49-F238E27FC236}">
                        <a16:creationId xmlns:a16="http://schemas.microsoft.com/office/drawing/2014/main" id="{959E63DB-7807-670D-A682-CB400A44CC2A}"/>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847" name="Graphic 11">
                  <a:extLst>
                    <a:ext uri="{FF2B5EF4-FFF2-40B4-BE49-F238E27FC236}">
                      <a16:creationId xmlns:a16="http://schemas.microsoft.com/office/drawing/2014/main" id="{EDDE08D2-79CC-B3FB-E497-E9C8B312B44B}"/>
                    </a:ext>
                  </a:extLst>
                </p:cNvPr>
                <p:cNvGrpSpPr/>
                <p:nvPr/>
              </p:nvGrpSpPr>
              <p:grpSpPr>
                <a:xfrm>
                  <a:off x="3294146" y="5945598"/>
                  <a:ext cx="473425" cy="396961"/>
                  <a:chOff x="987588" y="3977640"/>
                  <a:chExt cx="2077501" cy="1798512"/>
                </a:xfrm>
              </p:grpSpPr>
              <p:sp>
                <p:nvSpPr>
                  <p:cNvPr id="848" name="Freeform 40">
                    <a:extLst>
                      <a:ext uri="{FF2B5EF4-FFF2-40B4-BE49-F238E27FC236}">
                        <a16:creationId xmlns:a16="http://schemas.microsoft.com/office/drawing/2014/main" id="{0DB17F99-25EE-885C-C3BA-8BEFCA844C7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849" name="Freeform 41">
                    <a:extLst>
                      <a:ext uri="{FF2B5EF4-FFF2-40B4-BE49-F238E27FC236}">
                        <a16:creationId xmlns:a16="http://schemas.microsoft.com/office/drawing/2014/main" id="{FDB4EB52-0EF4-88F7-1222-CE9F656A6E78}"/>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850" name="Freeform 42">
                    <a:extLst>
                      <a:ext uri="{FF2B5EF4-FFF2-40B4-BE49-F238E27FC236}">
                        <a16:creationId xmlns:a16="http://schemas.microsoft.com/office/drawing/2014/main" id="{4A94E09B-F78E-7481-2ECC-7B9AE8D7244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931" name="Group 930">
              <a:extLst>
                <a:ext uri="{FF2B5EF4-FFF2-40B4-BE49-F238E27FC236}">
                  <a16:creationId xmlns:a16="http://schemas.microsoft.com/office/drawing/2014/main" id="{4993044F-34D0-23BA-6934-67F4AD72FF7A}"/>
                </a:ext>
              </a:extLst>
            </p:cNvPr>
            <p:cNvGrpSpPr/>
            <p:nvPr/>
          </p:nvGrpSpPr>
          <p:grpSpPr>
            <a:xfrm>
              <a:off x="8500973" y="3275773"/>
              <a:ext cx="1151111" cy="522292"/>
              <a:chOff x="6504823" y="3368522"/>
              <a:chExt cx="2131971" cy="967336"/>
            </a:xfrm>
          </p:grpSpPr>
          <p:sp>
            <p:nvSpPr>
              <p:cNvPr id="932" name="Rectangle: Rounded Corners 931">
                <a:extLst>
                  <a:ext uri="{FF2B5EF4-FFF2-40B4-BE49-F238E27FC236}">
                    <a16:creationId xmlns:a16="http://schemas.microsoft.com/office/drawing/2014/main" id="{8CC99AA4-234F-813A-3048-8FA0FAA94B35}"/>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933" name="Graphic 348">
                <a:extLst>
                  <a:ext uri="{FF2B5EF4-FFF2-40B4-BE49-F238E27FC236}">
                    <a16:creationId xmlns:a16="http://schemas.microsoft.com/office/drawing/2014/main" id="{92423B33-0107-1794-10C0-D1F9040F6700}"/>
                  </a:ext>
                </a:extLst>
              </p:cNvPr>
              <p:cNvGrpSpPr/>
              <p:nvPr/>
            </p:nvGrpSpPr>
            <p:grpSpPr>
              <a:xfrm>
                <a:off x="7288284" y="3463112"/>
                <a:ext cx="274815" cy="323912"/>
                <a:chOff x="3406755" y="4384907"/>
                <a:chExt cx="211192" cy="293615"/>
              </a:xfrm>
            </p:grpSpPr>
            <p:sp>
              <p:nvSpPr>
                <p:cNvPr id="1006" name="Freeform: Shape 1005">
                  <a:extLst>
                    <a:ext uri="{FF2B5EF4-FFF2-40B4-BE49-F238E27FC236}">
                      <a16:creationId xmlns:a16="http://schemas.microsoft.com/office/drawing/2014/main" id="{EC296378-2C97-4D73-9D30-AB989CD976CC}"/>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007" name="Freeform: Shape 1006">
                  <a:extLst>
                    <a:ext uri="{FF2B5EF4-FFF2-40B4-BE49-F238E27FC236}">
                      <a16:creationId xmlns:a16="http://schemas.microsoft.com/office/drawing/2014/main" id="{72EA13A6-BEC1-587E-F11B-E988AE8724FA}"/>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008" name="Freeform: Shape 1007">
                  <a:extLst>
                    <a:ext uri="{FF2B5EF4-FFF2-40B4-BE49-F238E27FC236}">
                      <a16:creationId xmlns:a16="http://schemas.microsoft.com/office/drawing/2014/main" id="{A91F7091-754D-765B-8203-B1A0F8CD65FC}"/>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009" name="Freeform: Shape 1008">
                  <a:extLst>
                    <a:ext uri="{FF2B5EF4-FFF2-40B4-BE49-F238E27FC236}">
                      <a16:creationId xmlns:a16="http://schemas.microsoft.com/office/drawing/2014/main" id="{6314FF32-8682-53A0-498B-EFFC713C90B4}"/>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010" name="Freeform: Shape 1009">
                  <a:extLst>
                    <a:ext uri="{FF2B5EF4-FFF2-40B4-BE49-F238E27FC236}">
                      <a16:creationId xmlns:a16="http://schemas.microsoft.com/office/drawing/2014/main" id="{798056B5-8130-EA0D-22B8-8829FE5EBA88}"/>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011" name="Freeform: Shape 1010">
                  <a:extLst>
                    <a:ext uri="{FF2B5EF4-FFF2-40B4-BE49-F238E27FC236}">
                      <a16:creationId xmlns:a16="http://schemas.microsoft.com/office/drawing/2014/main" id="{8209F791-E479-BECC-6E0C-DCBBB6F9AD6D}"/>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012" name="Freeform: Shape 1011">
                  <a:extLst>
                    <a:ext uri="{FF2B5EF4-FFF2-40B4-BE49-F238E27FC236}">
                      <a16:creationId xmlns:a16="http://schemas.microsoft.com/office/drawing/2014/main" id="{2C36F8FD-D289-98DC-C0FF-81FE97C86D13}"/>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013" name="Freeform: Shape 1012">
                  <a:extLst>
                    <a:ext uri="{FF2B5EF4-FFF2-40B4-BE49-F238E27FC236}">
                      <a16:creationId xmlns:a16="http://schemas.microsoft.com/office/drawing/2014/main" id="{3CF37AE8-2272-9A81-6779-5095A393BB95}"/>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014" name="Freeform: Shape 1013">
                  <a:extLst>
                    <a:ext uri="{FF2B5EF4-FFF2-40B4-BE49-F238E27FC236}">
                      <a16:creationId xmlns:a16="http://schemas.microsoft.com/office/drawing/2014/main" id="{041ACD1B-B0E3-FE0F-0E42-871D0E08B4B7}"/>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015" name="Freeform: Shape 1014">
                  <a:extLst>
                    <a:ext uri="{FF2B5EF4-FFF2-40B4-BE49-F238E27FC236}">
                      <a16:creationId xmlns:a16="http://schemas.microsoft.com/office/drawing/2014/main" id="{BDC338C8-2931-0BB5-453B-012E7B983601}"/>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016" name="Freeform: Shape 1015">
                  <a:extLst>
                    <a:ext uri="{FF2B5EF4-FFF2-40B4-BE49-F238E27FC236}">
                      <a16:creationId xmlns:a16="http://schemas.microsoft.com/office/drawing/2014/main" id="{7B698AF1-2F7D-3BCB-E95A-E4F9841D5277}"/>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017" name="Freeform: Shape 1016">
                  <a:extLst>
                    <a:ext uri="{FF2B5EF4-FFF2-40B4-BE49-F238E27FC236}">
                      <a16:creationId xmlns:a16="http://schemas.microsoft.com/office/drawing/2014/main" id="{F6FDCEDC-0742-75DF-420A-B4433C404E8A}"/>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018" name="Freeform: Shape 1017">
                  <a:extLst>
                    <a:ext uri="{FF2B5EF4-FFF2-40B4-BE49-F238E27FC236}">
                      <a16:creationId xmlns:a16="http://schemas.microsoft.com/office/drawing/2014/main" id="{5325FAF2-B629-22D8-81A5-94096E98630B}"/>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019" name="Freeform: Shape 1018">
                  <a:extLst>
                    <a:ext uri="{FF2B5EF4-FFF2-40B4-BE49-F238E27FC236}">
                      <a16:creationId xmlns:a16="http://schemas.microsoft.com/office/drawing/2014/main" id="{6927CB06-8A50-8E80-255F-87BE05DB0DDE}"/>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020" name="Freeform: Shape 1019">
                  <a:extLst>
                    <a:ext uri="{FF2B5EF4-FFF2-40B4-BE49-F238E27FC236}">
                      <a16:creationId xmlns:a16="http://schemas.microsoft.com/office/drawing/2014/main" id="{0ECF954F-4108-3535-A04E-71E0D5DFDEB1}"/>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021" name="Freeform: Shape 1020">
                  <a:extLst>
                    <a:ext uri="{FF2B5EF4-FFF2-40B4-BE49-F238E27FC236}">
                      <a16:creationId xmlns:a16="http://schemas.microsoft.com/office/drawing/2014/main" id="{8AD89705-090B-990C-AF5A-31127889CDB7}"/>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022" name="Freeform: Shape 1021">
                  <a:extLst>
                    <a:ext uri="{FF2B5EF4-FFF2-40B4-BE49-F238E27FC236}">
                      <a16:creationId xmlns:a16="http://schemas.microsoft.com/office/drawing/2014/main" id="{3A54E055-2ACC-D7D7-0508-B4C6E3DDB969}"/>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023" name="Freeform: Shape 1022">
                  <a:extLst>
                    <a:ext uri="{FF2B5EF4-FFF2-40B4-BE49-F238E27FC236}">
                      <a16:creationId xmlns:a16="http://schemas.microsoft.com/office/drawing/2014/main" id="{34538B3D-C888-A2A9-BC0B-F71C3D2B47E2}"/>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024" name="Freeform: Shape 1023">
                  <a:extLst>
                    <a:ext uri="{FF2B5EF4-FFF2-40B4-BE49-F238E27FC236}">
                      <a16:creationId xmlns:a16="http://schemas.microsoft.com/office/drawing/2014/main" id="{688D47D9-05C8-8246-036D-DCEF3CB353E7}"/>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025" name="Freeform: Shape 1024">
                  <a:extLst>
                    <a:ext uri="{FF2B5EF4-FFF2-40B4-BE49-F238E27FC236}">
                      <a16:creationId xmlns:a16="http://schemas.microsoft.com/office/drawing/2014/main" id="{3A9C8CD8-BB00-E5CB-A1B5-F1560A596441}"/>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934" name="Graphic 11">
                <a:extLst>
                  <a:ext uri="{FF2B5EF4-FFF2-40B4-BE49-F238E27FC236}">
                    <a16:creationId xmlns:a16="http://schemas.microsoft.com/office/drawing/2014/main" id="{0EDA08E5-6610-7838-59BD-11944F02C39A}"/>
                  </a:ext>
                </a:extLst>
              </p:cNvPr>
              <p:cNvGrpSpPr/>
              <p:nvPr/>
            </p:nvGrpSpPr>
            <p:grpSpPr>
              <a:xfrm>
                <a:off x="6917218" y="3934413"/>
                <a:ext cx="399111" cy="334649"/>
                <a:chOff x="987588" y="3977640"/>
                <a:chExt cx="2077501" cy="1798512"/>
              </a:xfrm>
            </p:grpSpPr>
            <p:sp>
              <p:nvSpPr>
                <p:cNvPr id="1003" name="Freeform 14">
                  <a:extLst>
                    <a:ext uri="{FF2B5EF4-FFF2-40B4-BE49-F238E27FC236}">
                      <a16:creationId xmlns:a16="http://schemas.microsoft.com/office/drawing/2014/main" id="{6FB249CF-7175-D821-678C-D1FD3D07188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004" name="Freeform 15">
                  <a:extLst>
                    <a:ext uri="{FF2B5EF4-FFF2-40B4-BE49-F238E27FC236}">
                      <a16:creationId xmlns:a16="http://schemas.microsoft.com/office/drawing/2014/main" id="{F5AF5A4D-DFD8-084B-3553-5B0076EFA4B5}"/>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005" name="Freeform 16">
                  <a:extLst>
                    <a:ext uri="{FF2B5EF4-FFF2-40B4-BE49-F238E27FC236}">
                      <a16:creationId xmlns:a16="http://schemas.microsoft.com/office/drawing/2014/main" id="{5A19533A-7A48-E68C-2A83-893364371F2B}"/>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935" name="Graphic 11">
                <a:extLst>
                  <a:ext uri="{FF2B5EF4-FFF2-40B4-BE49-F238E27FC236}">
                    <a16:creationId xmlns:a16="http://schemas.microsoft.com/office/drawing/2014/main" id="{0F672D64-4406-3A78-4A0D-24D357776D70}"/>
                  </a:ext>
                </a:extLst>
              </p:cNvPr>
              <p:cNvGrpSpPr/>
              <p:nvPr/>
            </p:nvGrpSpPr>
            <p:grpSpPr>
              <a:xfrm>
                <a:off x="6622215" y="3591946"/>
                <a:ext cx="399111" cy="334649"/>
                <a:chOff x="987588" y="3977640"/>
                <a:chExt cx="2077501" cy="1798512"/>
              </a:xfrm>
            </p:grpSpPr>
            <p:sp>
              <p:nvSpPr>
                <p:cNvPr id="1000" name="Freeform 27">
                  <a:extLst>
                    <a:ext uri="{FF2B5EF4-FFF2-40B4-BE49-F238E27FC236}">
                      <a16:creationId xmlns:a16="http://schemas.microsoft.com/office/drawing/2014/main" id="{28C4F119-2C24-93CE-735F-179FD3FBFE1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001" name="Freeform 28">
                  <a:extLst>
                    <a:ext uri="{FF2B5EF4-FFF2-40B4-BE49-F238E27FC236}">
                      <a16:creationId xmlns:a16="http://schemas.microsoft.com/office/drawing/2014/main" id="{40FA4F41-0F60-C979-AA9C-98796C9F576A}"/>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002" name="Freeform 29">
                  <a:extLst>
                    <a:ext uri="{FF2B5EF4-FFF2-40B4-BE49-F238E27FC236}">
                      <a16:creationId xmlns:a16="http://schemas.microsoft.com/office/drawing/2014/main" id="{9C91FB2E-48DF-4A67-353B-BE5C0F32D4D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936" name="Straight Connector 935">
                <a:extLst>
                  <a:ext uri="{FF2B5EF4-FFF2-40B4-BE49-F238E27FC236}">
                    <a16:creationId xmlns:a16="http://schemas.microsoft.com/office/drawing/2014/main" id="{3EFF4A9D-76EA-51F1-9E5D-27C0D10049C3}"/>
                  </a:ext>
                </a:extLst>
              </p:cNvPr>
              <p:cNvCxnSpPr>
                <a:cxnSpLocks/>
                <a:endCxn id="1006"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0B1D79A9-17E8-0770-6219-C58BC1EBDF7E}"/>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938" name="Straight Connector 937">
                <a:extLst>
                  <a:ext uri="{FF2B5EF4-FFF2-40B4-BE49-F238E27FC236}">
                    <a16:creationId xmlns:a16="http://schemas.microsoft.com/office/drawing/2014/main" id="{F0E59A89-A818-43C5-2ABD-863419A0BF65}"/>
                  </a:ext>
                </a:extLst>
              </p:cNvPr>
              <p:cNvCxnSpPr>
                <a:cxnSpLocks/>
                <a:endCxn id="995"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939" name="Graphic 348">
                <a:extLst>
                  <a:ext uri="{FF2B5EF4-FFF2-40B4-BE49-F238E27FC236}">
                    <a16:creationId xmlns:a16="http://schemas.microsoft.com/office/drawing/2014/main" id="{B2E75704-4BE4-CC2A-B25C-B6EAA973726B}"/>
                  </a:ext>
                </a:extLst>
              </p:cNvPr>
              <p:cNvGrpSpPr/>
              <p:nvPr/>
            </p:nvGrpSpPr>
            <p:grpSpPr>
              <a:xfrm>
                <a:off x="7288467" y="3463112"/>
                <a:ext cx="274815" cy="323912"/>
                <a:chOff x="3406755" y="4384907"/>
                <a:chExt cx="211192" cy="293615"/>
              </a:xfrm>
            </p:grpSpPr>
            <p:sp>
              <p:nvSpPr>
                <p:cNvPr id="980" name="Freeform: Shape 979">
                  <a:extLst>
                    <a:ext uri="{FF2B5EF4-FFF2-40B4-BE49-F238E27FC236}">
                      <a16:creationId xmlns:a16="http://schemas.microsoft.com/office/drawing/2014/main" id="{A94E6050-A0AB-DF16-E149-5A9251B0122A}"/>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981" name="Freeform: Shape 980">
                  <a:extLst>
                    <a:ext uri="{FF2B5EF4-FFF2-40B4-BE49-F238E27FC236}">
                      <a16:creationId xmlns:a16="http://schemas.microsoft.com/office/drawing/2014/main" id="{056E26EE-DC1E-0DB3-5E41-E75E503DED81}"/>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982" name="Freeform: Shape 981">
                  <a:extLst>
                    <a:ext uri="{FF2B5EF4-FFF2-40B4-BE49-F238E27FC236}">
                      <a16:creationId xmlns:a16="http://schemas.microsoft.com/office/drawing/2014/main" id="{9235DCB4-ECA0-34AC-0FB1-A04F767C8B1F}"/>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983" name="Freeform: Shape 982">
                  <a:extLst>
                    <a:ext uri="{FF2B5EF4-FFF2-40B4-BE49-F238E27FC236}">
                      <a16:creationId xmlns:a16="http://schemas.microsoft.com/office/drawing/2014/main" id="{D51E6592-030F-CBD1-EBC3-C6D66A895848}"/>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984" name="Freeform: Shape 983">
                  <a:extLst>
                    <a:ext uri="{FF2B5EF4-FFF2-40B4-BE49-F238E27FC236}">
                      <a16:creationId xmlns:a16="http://schemas.microsoft.com/office/drawing/2014/main" id="{25A12D7C-DF91-0425-E24A-718E7E465B1A}"/>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985" name="Freeform: Shape 984">
                  <a:extLst>
                    <a:ext uri="{FF2B5EF4-FFF2-40B4-BE49-F238E27FC236}">
                      <a16:creationId xmlns:a16="http://schemas.microsoft.com/office/drawing/2014/main" id="{96D277ED-B6D0-05C1-6A8A-9ADC5246BDB6}"/>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986" name="Freeform: Shape 985">
                  <a:extLst>
                    <a:ext uri="{FF2B5EF4-FFF2-40B4-BE49-F238E27FC236}">
                      <a16:creationId xmlns:a16="http://schemas.microsoft.com/office/drawing/2014/main" id="{47AD6C3B-875A-5DBF-8475-37612A698147}"/>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987" name="Freeform: Shape 986">
                  <a:extLst>
                    <a:ext uri="{FF2B5EF4-FFF2-40B4-BE49-F238E27FC236}">
                      <a16:creationId xmlns:a16="http://schemas.microsoft.com/office/drawing/2014/main" id="{A0795153-378A-4498-51D5-E73630E634B8}"/>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988" name="Freeform: Shape 987">
                  <a:extLst>
                    <a:ext uri="{FF2B5EF4-FFF2-40B4-BE49-F238E27FC236}">
                      <a16:creationId xmlns:a16="http://schemas.microsoft.com/office/drawing/2014/main" id="{4AE7F76B-2BD9-D731-7EC6-0135EB255576}"/>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989" name="Freeform: Shape 988">
                  <a:extLst>
                    <a:ext uri="{FF2B5EF4-FFF2-40B4-BE49-F238E27FC236}">
                      <a16:creationId xmlns:a16="http://schemas.microsoft.com/office/drawing/2014/main" id="{5408BCD8-23DB-F306-6573-8C5D93EB76F9}"/>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990" name="Freeform: Shape 989">
                  <a:extLst>
                    <a:ext uri="{FF2B5EF4-FFF2-40B4-BE49-F238E27FC236}">
                      <a16:creationId xmlns:a16="http://schemas.microsoft.com/office/drawing/2014/main" id="{AA7121D2-6D14-3459-EFF6-A5702FBACA8B}"/>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991" name="Freeform: Shape 990">
                  <a:extLst>
                    <a:ext uri="{FF2B5EF4-FFF2-40B4-BE49-F238E27FC236}">
                      <a16:creationId xmlns:a16="http://schemas.microsoft.com/office/drawing/2014/main" id="{C6B5C0D8-D134-FE0C-6437-5559683A9577}"/>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992" name="Freeform: Shape 991">
                  <a:extLst>
                    <a:ext uri="{FF2B5EF4-FFF2-40B4-BE49-F238E27FC236}">
                      <a16:creationId xmlns:a16="http://schemas.microsoft.com/office/drawing/2014/main" id="{CD3674FD-CA1D-231C-0CD2-8F0E6F7F9866}"/>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993" name="Freeform: Shape 992">
                  <a:extLst>
                    <a:ext uri="{FF2B5EF4-FFF2-40B4-BE49-F238E27FC236}">
                      <a16:creationId xmlns:a16="http://schemas.microsoft.com/office/drawing/2014/main" id="{84473816-01BF-85A0-AF4A-7206EFEEF990}"/>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994" name="Freeform: Shape 993">
                  <a:extLst>
                    <a:ext uri="{FF2B5EF4-FFF2-40B4-BE49-F238E27FC236}">
                      <a16:creationId xmlns:a16="http://schemas.microsoft.com/office/drawing/2014/main" id="{248A8FEB-6039-0A71-6C98-893EC265AA09}"/>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995" name="Freeform: Shape 994">
                  <a:extLst>
                    <a:ext uri="{FF2B5EF4-FFF2-40B4-BE49-F238E27FC236}">
                      <a16:creationId xmlns:a16="http://schemas.microsoft.com/office/drawing/2014/main" id="{96AEFBA8-15A0-5213-0453-3625F4E4B0EB}"/>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996" name="Freeform: Shape 995">
                  <a:extLst>
                    <a:ext uri="{FF2B5EF4-FFF2-40B4-BE49-F238E27FC236}">
                      <a16:creationId xmlns:a16="http://schemas.microsoft.com/office/drawing/2014/main" id="{6273A7EF-4BA6-BC6C-AB47-54A7B6453C0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997" name="Freeform: Shape 996">
                  <a:extLst>
                    <a:ext uri="{FF2B5EF4-FFF2-40B4-BE49-F238E27FC236}">
                      <a16:creationId xmlns:a16="http://schemas.microsoft.com/office/drawing/2014/main" id="{45C741A7-2F94-A9D8-4D2C-76AB36AA9D51}"/>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998" name="Freeform: Shape 997">
                  <a:extLst>
                    <a:ext uri="{FF2B5EF4-FFF2-40B4-BE49-F238E27FC236}">
                      <a16:creationId xmlns:a16="http://schemas.microsoft.com/office/drawing/2014/main" id="{CDA903DF-1D72-54E7-A761-570CA2ECDE8D}"/>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999" name="Freeform: Shape 998">
                  <a:extLst>
                    <a:ext uri="{FF2B5EF4-FFF2-40B4-BE49-F238E27FC236}">
                      <a16:creationId xmlns:a16="http://schemas.microsoft.com/office/drawing/2014/main" id="{C7477EC8-0E37-06F2-CD05-0F2D3553FE1F}"/>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940" name="Group 939">
                <a:extLst>
                  <a:ext uri="{FF2B5EF4-FFF2-40B4-BE49-F238E27FC236}">
                    <a16:creationId xmlns:a16="http://schemas.microsoft.com/office/drawing/2014/main" id="{42BDF4D1-8075-1160-096F-AB7EF65A2D7B}"/>
                  </a:ext>
                </a:extLst>
              </p:cNvPr>
              <p:cNvGrpSpPr/>
              <p:nvPr/>
            </p:nvGrpSpPr>
            <p:grpSpPr>
              <a:xfrm>
                <a:off x="7793830" y="3488072"/>
                <a:ext cx="630116" cy="646141"/>
                <a:chOff x="3294146" y="5576104"/>
                <a:chExt cx="747444" cy="766455"/>
              </a:xfrm>
            </p:grpSpPr>
            <p:cxnSp>
              <p:nvCxnSpPr>
                <p:cNvPr id="941" name="Straight Connector 940">
                  <a:extLst>
                    <a:ext uri="{FF2B5EF4-FFF2-40B4-BE49-F238E27FC236}">
                      <a16:creationId xmlns:a16="http://schemas.microsoft.com/office/drawing/2014/main" id="{2AD246DA-6011-BD3A-F25E-0AC2C07312B5}"/>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942" name="Graphic 348">
                  <a:extLst>
                    <a:ext uri="{FF2B5EF4-FFF2-40B4-BE49-F238E27FC236}">
                      <a16:creationId xmlns:a16="http://schemas.microsoft.com/office/drawing/2014/main" id="{709BF52F-40EF-8E0E-EA72-8BE2714D72F8}"/>
                    </a:ext>
                  </a:extLst>
                </p:cNvPr>
                <p:cNvGrpSpPr/>
                <p:nvPr/>
              </p:nvGrpSpPr>
              <p:grpSpPr>
                <a:xfrm>
                  <a:off x="3717135" y="5576104"/>
                  <a:ext cx="324455" cy="393918"/>
                  <a:chOff x="1477225" y="4537081"/>
                  <a:chExt cx="315417" cy="439307"/>
                </a:xfrm>
              </p:grpSpPr>
              <p:grpSp>
                <p:nvGrpSpPr>
                  <p:cNvPr id="947" name="Graphic 348">
                    <a:extLst>
                      <a:ext uri="{FF2B5EF4-FFF2-40B4-BE49-F238E27FC236}">
                        <a16:creationId xmlns:a16="http://schemas.microsoft.com/office/drawing/2014/main" id="{BBE454B9-540C-2815-BACB-0CE6492B3F5B}"/>
                      </a:ext>
                    </a:extLst>
                  </p:cNvPr>
                  <p:cNvGrpSpPr/>
                  <p:nvPr/>
                </p:nvGrpSpPr>
                <p:grpSpPr>
                  <a:xfrm>
                    <a:off x="1501224" y="4537081"/>
                    <a:ext cx="253019" cy="217587"/>
                    <a:chOff x="1501224" y="4537081"/>
                    <a:chExt cx="253019" cy="217587"/>
                  </a:xfrm>
                  <a:solidFill>
                    <a:srgbClr val="261D17"/>
                  </a:solidFill>
                </p:grpSpPr>
                <p:sp>
                  <p:nvSpPr>
                    <p:cNvPr id="974" name="Freeform: Shape 973">
                      <a:extLst>
                        <a:ext uri="{FF2B5EF4-FFF2-40B4-BE49-F238E27FC236}">
                          <a16:creationId xmlns:a16="http://schemas.microsoft.com/office/drawing/2014/main" id="{6AC33F8D-B5AA-7871-068C-7C8051AD1A85}"/>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975" name="Freeform: Shape 974">
                      <a:extLst>
                        <a:ext uri="{FF2B5EF4-FFF2-40B4-BE49-F238E27FC236}">
                          <a16:creationId xmlns:a16="http://schemas.microsoft.com/office/drawing/2014/main" id="{F5153794-B774-3D08-3C90-365FC751B5C3}"/>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976" name="Freeform: Shape 975">
                      <a:extLst>
                        <a:ext uri="{FF2B5EF4-FFF2-40B4-BE49-F238E27FC236}">
                          <a16:creationId xmlns:a16="http://schemas.microsoft.com/office/drawing/2014/main" id="{16FF4696-618A-3192-A039-5C4DD8368288}"/>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977" name="Freeform: Shape 976">
                      <a:extLst>
                        <a:ext uri="{FF2B5EF4-FFF2-40B4-BE49-F238E27FC236}">
                          <a16:creationId xmlns:a16="http://schemas.microsoft.com/office/drawing/2014/main" id="{1D06BFBC-29EF-2E04-A8FA-741C1E61C900}"/>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978" name="Freeform: Shape 977">
                      <a:extLst>
                        <a:ext uri="{FF2B5EF4-FFF2-40B4-BE49-F238E27FC236}">
                          <a16:creationId xmlns:a16="http://schemas.microsoft.com/office/drawing/2014/main" id="{A0010792-0B6B-7FD5-4A68-95C019C2BFC5}"/>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979" name="Freeform: Shape 978">
                      <a:extLst>
                        <a:ext uri="{FF2B5EF4-FFF2-40B4-BE49-F238E27FC236}">
                          <a16:creationId xmlns:a16="http://schemas.microsoft.com/office/drawing/2014/main" id="{4BD975C8-5CBA-686E-5F78-517B1AB2293D}"/>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948" name="Freeform: Shape 947">
                    <a:extLst>
                      <a:ext uri="{FF2B5EF4-FFF2-40B4-BE49-F238E27FC236}">
                        <a16:creationId xmlns:a16="http://schemas.microsoft.com/office/drawing/2014/main" id="{CC2B14EB-994D-647B-DC28-0F0284C66FFB}"/>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949" name="Freeform: Shape 948">
                    <a:extLst>
                      <a:ext uri="{FF2B5EF4-FFF2-40B4-BE49-F238E27FC236}">
                        <a16:creationId xmlns:a16="http://schemas.microsoft.com/office/drawing/2014/main" id="{8C182DF7-BEE2-9BEA-08AB-22ED8DDAFA50}"/>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950" name="Freeform: Shape 949">
                    <a:extLst>
                      <a:ext uri="{FF2B5EF4-FFF2-40B4-BE49-F238E27FC236}">
                        <a16:creationId xmlns:a16="http://schemas.microsoft.com/office/drawing/2014/main" id="{6594C7E1-D3D1-8EBC-0A5E-8F8B5169CC11}"/>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951" name="Freeform: Shape 950">
                    <a:extLst>
                      <a:ext uri="{FF2B5EF4-FFF2-40B4-BE49-F238E27FC236}">
                        <a16:creationId xmlns:a16="http://schemas.microsoft.com/office/drawing/2014/main" id="{B8EB17F8-8EF8-B622-133D-A60E4CC278C2}"/>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952" name="Freeform: Shape 951">
                    <a:extLst>
                      <a:ext uri="{FF2B5EF4-FFF2-40B4-BE49-F238E27FC236}">
                        <a16:creationId xmlns:a16="http://schemas.microsoft.com/office/drawing/2014/main" id="{BB6C79DD-FF2E-F828-84E1-7676E5B0F86A}"/>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953" name="Freeform: Shape 952">
                    <a:extLst>
                      <a:ext uri="{FF2B5EF4-FFF2-40B4-BE49-F238E27FC236}">
                        <a16:creationId xmlns:a16="http://schemas.microsoft.com/office/drawing/2014/main" id="{7C6BBE08-893E-6288-2F70-44FF04182B7E}"/>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954" name="Freeform: Shape 953">
                    <a:extLst>
                      <a:ext uri="{FF2B5EF4-FFF2-40B4-BE49-F238E27FC236}">
                        <a16:creationId xmlns:a16="http://schemas.microsoft.com/office/drawing/2014/main" id="{A7AA2396-1CC1-7489-7991-9A5C4D9F6084}"/>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955" name="Freeform: Shape 954">
                    <a:extLst>
                      <a:ext uri="{FF2B5EF4-FFF2-40B4-BE49-F238E27FC236}">
                        <a16:creationId xmlns:a16="http://schemas.microsoft.com/office/drawing/2014/main" id="{BC662EE4-A9AE-9544-AD17-11EB4B8DE22F}"/>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956" name="Freeform: Shape 955">
                    <a:extLst>
                      <a:ext uri="{FF2B5EF4-FFF2-40B4-BE49-F238E27FC236}">
                        <a16:creationId xmlns:a16="http://schemas.microsoft.com/office/drawing/2014/main" id="{C40B0D4F-1B25-5163-2180-3ADEF85CBDD1}"/>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957" name="Freeform: Shape 956">
                    <a:extLst>
                      <a:ext uri="{FF2B5EF4-FFF2-40B4-BE49-F238E27FC236}">
                        <a16:creationId xmlns:a16="http://schemas.microsoft.com/office/drawing/2014/main" id="{60CACBE5-1CD4-DAD7-B54C-52146EBF3AFD}"/>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958" name="Freeform: Shape 957">
                    <a:extLst>
                      <a:ext uri="{FF2B5EF4-FFF2-40B4-BE49-F238E27FC236}">
                        <a16:creationId xmlns:a16="http://schemas.microsoft.com/office/drawing/2014/main" id="{8DBC2861-9C7C-B533-8DB5-8FCD884DA075}"/>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959" name="Freeform: Shape 958">
                    <a:extLst>
                      <a:ext uri="{FF2B5EF4-FFF2-40B4-BE49-F238E27FC236}">
                        <a16:creationId xmlns:a16="http://schemas.microsoft.com/office/drawing/2014/main" id="{FBBD12BE-2EC4-A8AB-33E4-8008294D8B47}"/>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960" name="Freeform: Shape 959">
                    <a:extLst>
                      <a:ext uri="{FF2B5EF4-FFF2-40B4-BE49-F238E27FC236}">
                        <a16:creationId xmlns:a16="http://schemas.microsoft.com/office/drawing/2014/main" id="{35FB4C5E-B388-5786-A45E-8FF4E9F1C493}"/>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961" name="Freeform: Shape 960">
                    <a:extLst>
                      <a:ext uri="{FF2B5EF4-FFF2-40B4-BE49-F238E27FC236}">
                        <a16:creationId xmlns:a16="http://schemas.microsoft.com/office/drawing/2014/main" id="{C079230C-F158-84DD-D11C-E96A030043C6}"/>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962" name="Freeform: Shape 961">
                    <a:extLst>
                      <a:ext uri="{FF2B5EF4-FFF2-40B4-BE49-F238E27FC236}">
                        <a16:creationId xmlns:a16="http://schemas.microsoft.com/office/drawing/2014/main" id="{EC9886FE-9686-9275-B4FF-FBD11AAA0A26}"/>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963" name="Freeform: Shape 962">
                    <a:extLst>
                      <a:ext uri="{FF2B5EF4-FFF2-40B4-BE49-F238E27FC236}">
                        <a16:creationId xmlns:a16="http://schemas.microsoft.com/office/drawing/2014/main" id="{A6C3900F-2749-2EAA-FFE7-F0AF4DF4B682}"/>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964" name="Freeform: Shape 963">
                    <a:extLst>
                      <a:ext uri="{FF2B5EF4-FFF2-40B4-BE49-F238E27FC236}">
                        <a16:creationId xmlns:a16="http://schemas.microsoft.com/office/drawing/2014/main" id="{BECCD177-6620-1B9C-6048-2ED1C14478EF}"/>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965" name="Freeform: Shape 964">
                    <a:extLst>
                      <a:ext uri="{FF2B5EF4-FFF2-40B4-BE49-F238E27FC236}">
                        <a16:creationId xmlns:a16="http://schemas.microsoft.com/office/drawing/2014/main" id="{EE184B7D-DA22-72CB-CE03-E223E6D180FF}"/>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966" name="Freeform: Shape 965">
                    <a:extLst>
                      <a:ext uri="{FF2B5EF4-FFF2-40B4-BE49-F238E27FC236}">
                        <a16:creationId xmlns:a16="http://schemas.microsoft.com/office/drawing/2014/main" id="{0C7685E5-F1FD-1971-17DC-27E1A0D09E99}"/>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967" name="Freeform: Shape 966">
                    <a:extLst>
                      <a:ext uri="{FF2B5EF4-FFF2-40B4-BE49-F238E27FC236}">
                        <a16:creationId xmlns:a16="http://schemas.microsoft.com/office/drawing/2014/main" id="{77DA5D9B-9F4E-E0E7-6851-04C6BE4B2BAB}"/>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968" name="Freeform: Shape 967">
                    <a:extLst>
                      <a:ext uri="{FF2B5EF4-FFF2-40B4-BE49-F238E27FC236}">
                        <a16:creationId xmlns:a16="http://schemas.microsoft.com/office/drawing/2014/main" id="{DCA1CAFD-473F-297B-15C4-51E35C5B392B}"/>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969" name="Freeform: Shape 968">
                    <a:extLst>
                      <a:ext uri="{FF2B5EF4-FFF2-40B4-BE49-F238E27FC236}">
                        <a16:creationId xmlns:a16="http://schemas.microsoft.com/office/drawing/2014/main" id="{A6D36D84-F4BE-A657-C9A9-5ADA0E180E67}"/>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970" name="Freeform: Shape 969">
                    <a:extLst>
                      <a:ext uri="{FF2B5EF4-FFF2-40B4-BE49-F238E27FC236}">
                        <a16:creationId xmlns:a16="http://schemas.microsoft.com/office/drawing/2014/main" id="{D7C81061-FFBF-9CBD-A6FD-D556AFD10CC3}"/>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971" name="Freeform: Shape 970">
                    <a:extLst>
                      <a:ext uri="{FF2B5EF4-FFF2-40B4-BE49-F238E27FC236}">
                        <a16:creationId xmlns:a16="http://schemas.microsoft.com/office/drawing/2014/main" id="{BD688385-54C3-E3DB-28D2-BB428DADAE75}"/>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972" name="Freeform: Shape 971">
                    <a:extLst>
                      <a:ext uri="{FF2B5EF4-FFF2-40B4-BE49-F238E27FC236}">
                        <a16:creationId xmlns:a16="http://schemas.microsoft.com/office/drawing/2014/main" id="{3C2713F1-2F33-253D-53E3-D62AAA2150DA}"/>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973" name="Freeform: Shape 972">
                    <a:extLst>
                      <a:ext uri="{FF2B5EF4-FFF2-40B4-BE49-F238E27FC236}">
                        <a16:creationId xmlns:a16="http://schemas.microsoft.com/office/drawing/2014/main" id="{F18DB814-D9AE-F0C7-64A6-1E9EBD3AAE7F}"/>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943" name="Graphic 11">
                  <a:extLst>
                    <a:ext uri="{FF2B5EF4-FFF2-40B4-BE49-F238E27FC236}">
                      <a16:creationId xmlns:a16="http://schemas.microsoft.com/office/drawing/2014/main" id="{A083AD9D-E189-75E9-D74B-5514E4279E9A}"/>
                    </a:ext>
                  </a:extLst>
                </p:cNvPr>
                <p:cNvGrpSpPr/>
                <p:nvPr/>
              </p:nvGrpSpPr>
              <p:grpSpPr>
                <a:xfrm>
                  <a:off x="3294146" y="5945598"/>
                  <a:ext cx="473425" cy="396961"/>
                  <a:chOff x="987588" y="3977640"/>
                  <a:chExt cx="2077501" cy="1798512"/>
                </a:xfrm>
              </p:grpSpPr>
              <p:sp>
                <p:nvSpPr>
                  <p:cNvPr id="944" name="Freeform 40">
                    <a:extLst>
                      <a:ext uri="{FF2B5EF4-FFF2-40B4-BE49-F238E27FC236}">
                        <a16:creationId xmlns:a16="http://schemas.microsoft.com/office/drawing/2014/main" id="{223F298B-7067-F614-4451-A81B5D807FE9}"/>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945" name="Freeform 41">
                    <a:extLst>
                      <a:ext uri="{FF2B5EF4-FFF2-40B4-BE49-F238E27FC236}">
                        <a16:creationId xmlns:a16="http://schemas.microsoft.com/office/drawing/2014/main" id="{EA10F416-7E00-8D05-B39F-0901461C7C68}"/>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946" name="Freeform 42">
                    <a:extLst>
                      <a:ext uri="{FF2B5EF4-FFF2-40B4-BE49-F238E27FC236}">
                        <a16:creationId xmlns:a16="http://schemas.microsoft.com/office/drawing/2014/main" id="{B7953622-3999-F276-3C2D-F3E55B0F415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315" name="Group 1314">
              <a:extLst>
                <a:ext uri="{FF2B5EF4-FFF2-40B4-BE49-F238E27FC236}">
                  <a16:creationId xmlns:a16="http://schemas.microsoft.com/office/drawing/2014/main" id="{725BA1BA-CF55-7B56-6740-5D62D68C348E}"/>
                </a:ext>
              </a:extLst>
            </p:cNvPr>
            <p:cNvGrpSpPr/>
            <p:nvPr/>
          </p:nvGrpSpPr>
          <p:grpSpPr>
            <a:xfrm>
              <a:off x="6474204" y="3973502"/>
              <a:ext cx="1151111" cy="522292"/>
              <a:chOff x="6504823" y="3368522"/>
              <a:chExt cx="2131971" cy="967336"/>
            </a:xfrm>
          </p:grpSpPr>
          <p:sp>
            <p:nvSpPr>
              <p:cNvPr id="1316" name="Rectangle: Rounded Corners 1315">
                <a:extLst>
                  <a:ext uri="{FF2B5EF4-FFF2-40B4-BE49-F238E27FC236}">
                    <a16:creationId xmlns:a16="http://schemas.microsoft.com/office/drawing/2014/main" id="{325B675B-E84B-52DC-D5C7-BE6F6A0031C5}"/>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317" name="Graphic 348">
                <a:extLst>
                  <a:ext uri="{FF2B5EF4-FFF2-40B4-BE49-F238E27FC236}">
                    <a16:creationId xmlns:a16="http://schemas.microsoft.com/office/drawing/2014/main" id="{D2B30D33-1A44-017A-BA81-1952D7AD3B97}"/>
                  </a:ext>
                </a:extLst>
              </p:cNvPr>
              <p:cNvGrpSpPr/>
              <p:nvPr/>
            </p:nvGrpSpPr>
            <p:grpSpPr>
              <a:xfrm>
                <a:off x="7288284" y="3463112"/>
                <a:ext cx="274815" cy="323912"/>
                <a:chOff x="3406755" y="4384907"/>
                <a:chExt cx="211192" cy="293615"/>
              </a:xfrm>
            </p:grpSpPr>
            <p:sp>
              <p:nvSpPr>
                <p:cNvPr id="1390" name="Freeform: Shape 1389">
                  <a:extLst>
                    <a:ext uri="{FF2B5EF4-FFF2-40B4-BE49-F238E27FC236}">
                      <a16:creationId xmlns:a16="http://schemas.microsoft.com/office/drawing/2014/main" id="{F5033357-3566-9891-A415-C1647B50E2E6}"/>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391" name="Freeform: Shape 1390">
                  <a:extLst>
                    <a:ext uri="{FF2B5EF4-FFF2-40B4-BE49-F238E27FC236}">
                      <a16:creationId xmlns:a16="http://schemas.microsoft.com/office/drawing/2014/main" id="{CFF8BE3F-BF3E-56F9-04D8-1FAB0468A835}"/>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392" name="Freeform: Shape 1391">
                  <a:extLst>
                    <a:ext uri="{FF2B5EF4-FFF2-40B4-BE49-F238E27FC236}">
                      <a16:creationId xmlns:a16="http://schemas.microsoft.com/office/drawing/2014/main" id="{6FFBA75D-F902-FEA5-300B-8C188F4F252E}"/>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393" name="Freeform: Shape 1392">
                  <a:extLst>
                    <a:ext uri="{FF2B5EF4-FFF2-40B4-BE49-F238E27FC236}">
                      <a16:creationId xmlns:a16="http://schemas.microsoft.com/office/drawing/2014/main" id="{A84DEE96-13EA-6F91-B9B2-741446BFFF33}"/>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394" name="Freeform: Shape 1393">
                  <a:extLst>
                    <a:ext uri="{FF2B5EF4-FFF2-40B4-BE49-F238E27FC236}">
                      <a16:creationId xmlns:a16="http://schemas.microsoft.com/office/drawing/2014/main" id="{35239B42-EEBE-FEBA-28C1-712E0FD6782D}"/>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395" name="Freeform: Shape 1394">
                  <a:extLst>
                    <a:ext uri="{FF2B5EF4-FFF2-40B4-BE49-F238E27FC236}">
                      <a16:creationId xmlns:a16="http://schemas.microsoft.com/office/drawing/2014/main" id="{3F6AC54C-5428-A241-179C-B15DF64E1127}"/>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396" name="Freeform: Shape 1395">
                  <a:extLst>
                    <a:ext uri="{FF2B5EF4-FFF2-40B4-BE49-F238E27FC236}">
                      <a16:creationId xmlns:a16="http://schemas.microsoft.com/office/drawing/2014/main" id="{94DAFDB5-D7E5-7531-70CB-A9F90A1EF38A}"/>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397" name="Freeform: Shape 1396">
                  <a:extLst>
                    <a:ext uri="{FF2B5EF4-FFF2-40B4-BE49-F238E27FC236}">
                      <a16:creationId xmlns:a16="http://schemas.microsoft.com/office/drawing/2014/main" id="{64117B65-CB9C-A270-EC81-0A09AE1996FB}"/>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398" name="Freeform: Shape 1397">
                  <a:extLst>
                    <a:ext uri="{FF2B5EF4-FFF2-40B4-BE49-F238E27FC236}">
                      <a16:creationId xmlns:a16="http://schemas.microsoft.com/office/drawing/2014/main" id="{F40575C4-D971-31BD-1F69-CD8619A72F64}"/>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399" name="Freeform: Shape 1398">
                  <a:extLst>
                    <a:ext uri="{FF2B5EF4-FFF2-40B4-BE49-F238E27FC236}">
                      <a16:creationId xmlns:a16="http://schemas.microsoft.com/office/drawing/2014/main" id="{A62D987D-09CD-2B0C-73EA-314DA57DED55}"/>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400" name="Freeform: Shape 1399">
                  <a:extLst>
                    <a:ext uri="{FF2B5EF4-FFF2-40B4-BE49-F238E27FC236}">
                      <a16:creationId xmlns:a16="http://schemas.microsoft.com/office/drawing/2014/main" id="{A4E6CE75-015F-88AE-77A2-834C533FD200}"/>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401" name="Freeform: Shape 1400">
                  <a:extLst>
                    <a:ext uri="{FF2B5EF4-FFF2-40B4-BE49-F238E27FC236}">
                      <a16:creationId xmlns:a16="http://schemas.microsoft.com/office/drawing/2014/main" id="{93502C78-9137-734E-7774-AD60A4A2AEE8}"/>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402" name="Freeform: Shape 1401">
                  <a:extLst>
                    <a:ext uri="{FF2B5EF4-FFF2-40B4-BE49-F238E27FC236}">
                      <a16:creationId xmlns:a16="http://schemas.microsoft.com/office/drawing/2014/main" id="{9BCAD60B-C233-F3B3-B4E2-33BE34EFC2BD}"/>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403" name="Freeform: Shape 1402">
                  <a:extLst>
                    <a:ext uri="{FF2B5EF4-FFF2-40B4-BE49-F238E27FC236}">
                      <a16:creationId xmlns:a16="http://schemas.microsoft.com/office/drawing/2014/main" id="{BDA742CA-EB68-3B77-E36C-9BE7601D5DD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404" name="Freeform: Shape 1403">
                  <a:extLst>
                    <a:ext uri="{FF2B5EF4-FFF2-40B4-BE49-F238E27FC236}">
                      <a16:creationId xmlns:a16="http://schemas.microsoft.com/office/drawing/2014/main" id="{233801A5-47C4-44A6-E63C-F8336745D6C2}"/>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405" name="Freeform: Shape 1404">
                  <a:extLst>
                    <a:ext uri="{FF2B5EF4-FFF2-40B4-BE49-F238E27FC236}">
                      <a16:creationId xmlns:a16="http://schemas.microsoft.com/office/drawing/2014/main" id="{E1467C51-1D1F-E19F-5857-2B26CF30A1AD}"/>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406" name="Freeform: Shape 1405">
                  <a:extLst>
                    <a:ext uri="{FF2B5EF4-FFF2-40B4-BE49-F238E27FC236}">
                      <a16:creationId xmlns:a16="http://schemas.microsoft.com/office/drawing/2014/main" id="{7F7E9BA8-2FCE-884F-A38D-A24FE7387D39}"/>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407" name="Freeform: Shape 1406">
                  <a:extLst>
                    <a:ext uri="{FF2B5EF4-FFF2-40B4-BE49-F238E27FC236}">
                      <a16:creationId xmlns:a16="http://schemas.microsoft.com/office/drawing/2014/main" id="{4BA1E77D-9D21-A1DE-555A-4ABEDF283F05}"/>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408" name="Freeform: Shape 1407">
                  <a:extLst>
                    <a:ext uri="{FF2B5EF4-FFF2-40B4-BE49-F238E27FC236}">
                      <a16:creationId xmlns:a16="http://schemas.microsoft.com/office/drawing/2014/main" id="{12F26DCA-427E-8599-2340-3EABA942C4EC}"/>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409" name="Freeform: Shape 1408">
                  <a:extLst>
                    <a:ext uri="{FF2B5EF4-FFF2-40B4-BE49-F238E27FC236}">
                      <a16:creationId xmlns:a16="http://schemas.microsoft.com/office/drawing/2014/main" id="{D4DB9B4D-3936-9915-74A7-CC8228CE4141}"/>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318" name="Graphic 11">
                <a:extLst>
                  <a:ext uri="{FF2B5EF4-FFF2-40B4-BE49-F238E27FC236}">
                    <a16:creationId xmlns:a16="http://schemas.microsoft.com/office/drawing/2014/main" id="{7464054D-FC17-ECFF-6C9D-BE860F1C632D}"/>
                  </a:ext>
                </a:extLst>
              </p:cNvPr>
              <p:cNvGrpSpPr/>
              <p:nvPr/>
            </p:nvGrpSpPr>
            <p:grpSpPr>
              <a:xfrm>
                <a:off x="6917218" y="3934413"/>
                <a:ext cx="399111" cy="334649"/>
                <a:chOff x="987588" y="3977640"/>
                <a:chExt cx="2077501" cy="1798512"/>
              </a:xfrm>
            </p:grpSpPr>
            <p:sp>
              <p:nvSpPr>
                <p:cNvPr id="1387" name="Freeform 14">
                  <a:extLst>
                    <a:ext uri="{FF2B5EF4-FFF2-40B4-BE49-F238E27FC236}">
                      <a16:creationId xmlns:a16="http://schemas.microsoft.com/office/drawing/2014/main" id="{A8FBBD3B-2AAA-D1B0-22C5-1E822642F61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388" name="Freeform 15">
                  <a:extLst>
                    <a:ext uri="{FF2B5EF4-FFF2-40B4-BE49-F238E27FC236}">
                      <a16:creationId xmlns:a16="http://schemas.microsoft.com/office/drawing/2014/main" id="{B4E46970-70B3-7344-EBF7-04C86B6AE93A}"/>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389" name="Freeform 16">
                  <a:extLst>
                    <a:ext uri="{FF2B5EF4-FFF2-40B4-BE49-F238E27FC236}">
                      <a16:creationId xmlns:a16="http://schemas.microsoft.com/office/drawing/2014/main" id="{9152993F-60EC-500B-9205-498A869361A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319" name="Graphic 11">
                <a:extLst>
                  <a:ext uri="{FF2B5EF4-FFF2-40B4-BE49-F238E27FC236}">
                    <a16:creationId xmlns:a16="http://schemas.microsoft.com/office/drawing/2014/main" id="{D513EF23-6203-33F6-BF9B-1E924B3A2B38}"/>
                  </a:ext>
                </a:extLst>
              </p:cNvPr>
              <p:cNvGrpSpPr/>
              <p:nvPr/>
            </p:nvGrpSpPr>
            <p:grpSpPr>
              <a:xfrm>
                <a:off x="6622215" y="3591946"/>
                <a:ext cx="399111" cy="334649"/>
                <a:chOff x="987588" y="3977640"/>
                <a:chExt cx="2077501" cy="1798512"/>
              </a:xfrm>
            </p:grpSpPr>
            <p:sp>
              <p:nvSpPr>
                <p:cNvPr id="1384" name="Freeform 27">
                  <a:extLst>
                    <a:ext uri="{FF2B5EF4-FFF2-40B4-BE49-F238E27FC236}">
                      <a16:creationId xmlns:a16="http://schemas.microsoft.com/office/drawing/2014/main" id="{3FFE6BB1-8219-95D5-CF27-E902C13F3EC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385" name="Freeform 28">
                  <a:extLst>
                    <a:ext uri="{FF2B5EF4-FFF2-40B4-BE49-F238E27FC236}">
                      <a16:creationId xmlns:a16="http://schemas.microsoft.com/office/drawing/2014/main" id="{9B12911B-5ED2-BB1F-42C4-A844EB50791B}"/>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386" name="Freeform 29">
                  <a:extLst>
                    <a:ext uri="{FF2B5EF4-FFF2-40B4-BE49-F238E27FC236}">
                      <a16:creationId xmlns:a16="http://schemas.microsoft.com/office/drawing/2014/main" id="{F99AD52E-67F8-1903-0614-236D3AF6365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320" name="Straight Connector 1319">
                <a:extLst>
                  <a:ext uri="{FF2B5EF4-FFF2-40B4-BE49-F238E27FC236}">
                    <a16:creationId xmlns:a16="http://schemas.microsoft.com/office/drawing/2014/main" id="{A5E3B3C0-5993-C0A2-B890-ECC327D2BCA0}"/>
                  </a:ext>
                </a:extLst>
              </p:cNvPr>
              <p:cNvCxnSpPr>
                <a:cxnSpLocks/>
                <a:endCxn id="1390"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321" name="Straight Connector 1320">
                <a:extLst>
                  <a:ext uri="{FF2B5EF4-FFF2-40B4-BE49-F238E27FC236}">
                    <a16:creationId xmlns:a16="http://schemas.microsoft.com/office/drawing/2014/main" id="{35A9124B-AA26-DDE0-59C0-D65407BD4521}"/>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322" name="Straight Connector 1321">
                <a:extLst>
                  <a:ext uri="{FF2B5EF4-FFF2-40B4-BE49-F238E27FC236}">
                    <a16:creationId xmlns:a16="http://schemas.microsoft.com/office/drawing/2014/main" id="{2F35662C-ED47-7A50-AC55-916E794EDF56}"/>
                  </a:ext>
                </a:extLst>
              </p:cNvPr>
              <p:cNvCxnSpPr>
                <a:cxnSpLocks/>
                <a:endCxn id="1379"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323" name="Graphic 348">
                <a:extLst>
                  <a:ext uri="{FF2B5EF4-FFF2-40B4-BE49-F238E27FC236}">
                    <a16:creationId xmlns:a16="http://schemas.microsoft.com/office/drawing/2014/main" id="{A0A67000-2088-B054-6774-75A6FE871AFB}"/>
                  </a:ext>
                </a:extLst>
              </p:cNvPr>
              <p:cNvGrpSpPr/>
              <p:nvPr/>
            </p:nvGrpSpPr>
            <p:grpSpPr>
              <a:xfrm>
                <a:off x="7288467" y="3463112"/>
                <a:ext cx="274815" cy="323912"/>
                <a:chOff x="3406755" y="4384907"/>
                <a:chExt cx="211192" cy="293615"/>
              </a:xfrm>
            </p:grpSpPr>
            <p:sp>
              <p:nvSpPr>
                <p:cNvPr id="1364" name="Freeform: Shape 1363">
                  <a:extLst>
                    <a:ext uri="{FF2B5EF4-FFF2-40B4-BE49-F238E27FC236}">
                      <a16:creationId xmlns:a16="http://schemas.microsoft.com/office/drawing/2014/main" id="{00CEF5D2-B618-C036-004F-EFBC281795F7}"/>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365" name="Freeform: Shape 1364">
                  <a:extLst>
                    <a:ext uri="{FF2B5EF4-FFF2-40B4-BE49-F238E27FC236}">
                      <a16:creationId xmlns:a16="http://schemas.microsoft.com/office/drawing/2014/main" id="{A905FF5B-2803-B07D-CA74-D8A67AF380D8}"/>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366" name="Freeform: Shape 1365">
                  <a:extLst>
                    <a:ext uri="{FF2B5EF4-FFF2-40B4-BE49-F238E27FC236}">
                      <a16:creationId xmlns:a16="http://schemas.microsoft.com/office/drawing/2014/main" id="{254670E0-1885-0ACF-190B-272F4A13FB1E}"/>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367" name="Freeform: Shape 1366">
                  <a:extLst>
                    <a:ext uri="{FF2B5EF4-FFF2-40B4-BE49-F238E27FC236}">
                      <a16:creationId xmlns:a16="http://schemas.microsoft.com/office/drawing/2014/main" id="{63EE768A-35F7-641A-FDE9-DCB7A51250D0}"/>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368" name="Freeform: Shape 1367">
                  <a:extLst>
                    <a:ext uri="{FF2B5EF4-FFF2-40B4-BE49-F238E27FC236}">
                      <a16:creationId xmlns:a16="http://schemas.microsoft.com/office/drawing/2014/main" id="{C47235AE-75EE-5E3C-AF9A-173C63554EBA}"/>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369" name="Freeform: Shape 1368">
                  <a:extLst>
                    <a:ext uri="{FF2B5EF4-FFF2-40B4-BE49-F238E27FC236}">
                      <a16:creationId xmlns:a16="http://schemas.microsoft.com/office/drawing/2014/main" id="{F99DF774-F20C-584E-5C57-0C9CFF27CE6D}"/>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370" name="Freeform: Shape 1369">
                  <a:extLst>
                    <a:ext uri="{FF2B5EF4-FFF2-40B4-BE49-F238E27FC236}">
                      <a16:creationId xmlns:a16="http://schemas.microsoft.com/office/drawing/2014/main" id="{667024E0-2B15-80B3-6E83-8FAA1AD05914}"/>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371" name="Freeform: Shape 1370">
                  <a:extLst>
                    <a:ext uri="{FF2B5EF4-FFF2-40B4-BE49-F238E27FC236}">
                      <a16:creationId xmlns:a16="http://schemas.microsoft.com/office/drawing/2014/main" id="{6F249395-8ABA-0DDE-5FE0-0308D2E14213}"/>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372" name="Freeform: Shape 1371">
                  <a:extLst>
                    <a:ext uri="{FF2B5EF4-FFF2-40B4-BE49-F238E27FC236}">
                      <a16:creationId xmlns:a16="http://schemas.microsoft.com/office/drawing/2014/main" id="{C59E839E-6EB7-7B06-B5DE-10ED5960102C}"/>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373" name="Freeform: Shape 1372">
                  <a:extLst>
                    <a:ext uri="{FF2B5EF4-FFF2-40B4-BE49-F238E27FC236}">
                      <a16:creationId xmlns:a16="http://schemas.microsoft.com/office/drawing/2014/main" id="{646ECE45-FC6A-8B87-AEBF-05E6D8396374}"/>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374" name="Freeform: Shape 1373">
                  <a:extLst>
                    <a:ext uri="{FF2B5EF4-FFF2-40B4-BE49-F238E27FC236}">
                      <a16:creationId xmlns:a16="http://schemas.microsoft.com/office/drawing/2014/main" id="{B1568590-53CC-688B-6BCB-5EED8AF2A2B3}"/>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375" name="Freeform: Shape 1374">
                  <a:extLst>
                    <a:ext uri="{FF2B5EF4-FFF2-40B4-BE49-F238E27FC236}">
                      <a16:creationId xmlns:a16="http://schemas.microsoft.com/office/drawing/2014/main" id="{3719A0B8-ED88-3933-C531-EA6C896487A2}"/>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376" name="Freeform: Shape 1375">
                  <a:extLst>
                    <a:ext uri="{FF2B5EF4-FFF2-40B4-BE49-F238E27FC236}">
                      <a16:creationId xmlns:a16="http://schemas.microsoft.com/office/drawing/2014/main" id="{19885DC8-7F3B-F8BB-DD35-9DEE4E11E63D}"/>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377" name="Freeform: Shape 1376">
                  <a:extLst>
                    <a:ext uri="{FF2B5EF4-FFF2-40B4-BE49-F238E27FC236}">
                      <a16:creationId xmlns:a16="http://schemas.microsoft.com/office/drawing/2014/main" id="{16537A15-A5C0-E6A9-6F78-D4CFC8F23EAC}"/>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378" name="Freeform: Shape 1377">
                  <a:extLst>
                    <a:ext uri="{FF2B5EF4-FFF2-40B4-BE49-F238E27FC236}">
                      <a16:creationId xmlns:a16="http://schemas.microsoft.com/office/drawing/2014/main" id="{A77995B4-0273-7B91-F6B0-BBF057C37FDD}"/>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379" name="Freeform: Shape 1378">
                  <a:extLst>
                    <a:ext uri="{FF2B5EF4-FFF2-40B4-BE49-F238E27FC236}">
                      <a16:creationId xmlns:a16="http://schemas.microsoft.com/office/drawing/2014/main" id="{960D8638-FC5B-F98D-DB56-6A84718C2B3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380" name="Freeform: Shape 1379">
                  <a:extLst>
                    <a:ext uri="{FF2B5EF4-FFF2-40B4-BE49-F238E27FC236}">
                      <a16:creationId xmlns:a16="http://schemas.microsoft.com/office/drawing/2014/main" id="{CDF37FBA-4FC4-7F37-B278-FA63DADED821}"/>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381" name="Freeform: Shape 1380">
                  <a:extLst>
                    <a:ext uri="{FF2B5EF4-FFF2-40B4-BE49-F238E27FC236}">
                      <a16:creationId xmlns:a16="http://schemas.microsoft.com/office/drawing/2014/main" id="{30567E1B-A72A-BF2E-0628-46B4BC1251CA}"/>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382" name="Freeform: Shape 1381">
                  <a:extLst>
                    <a:ext uri="{FF2B5EF4-FFF2-40B4-BE49-F238E27FC236}">
                      <a16:creationId xmlns:a16="http://schemas.microsoft.com/office/drawing/2014/main" id="{03FF8BAD-22B3-8F4A-DAF1-7BBB36E0D908}"/>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383" name="Freeform: Shape 1382">
                  <a:extLst>
                    <a:ext uri="{FF2B5EF4-FFF2-40B4-BE49-F238E27FC236}">
                      <a16:creationId xmlns:a16="http://schemas.microsoft.com/office/drawing/2014/main" id="{B4382CA3-BF72-94B8-463B-E6E0C7434144}"/>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324" name="Group 1323">
                <a:extLst>
                  <a:ext uri="{FF2B5EF4-FFF2-40B4-BE49-F238E27FC236}">
                    <a16:creationId xmlns:a16="http://schemas.microsoft.com/office/drawing/2014/main" id="{07F84ACB-29EC-8C2E-2586-6C09E563C8A1}"/>
                  </a:ext>
                </a:extLst>
              </p:cNvPr>
              <p:cNvGrpSpPr/>
              <p:nvPr/>
            </p:nvGrpSpPr>
            <p:grpSpPr>
              <a:xfrm>
                <a:off x="7793830" y="3488072"/>
                <a:ext cx="630116" cy="646141"/>
                <a:chOff x="3294146" y="5576104"/>
                <a:chExt cx="747444" cy="766455"/>
              </a:xfrm>
            </p:grpSpPr>
            <p:cxnSp>
              <p:nvCxnSpPr>
                <p:cNvPr id="1325" name="Straight Connector 1324">
                  <a:extLst>
                    <a:ext uri="{FF2B5EF4-FFF2-40B4-BE49-F238E27FC236}">
                      <a16:creationId xmlns:a16="http://schemas.microsoft.com/office/drawing/2014/main" id="{7F19D6AB-0670-A7C9-B802-3FE6C7AC6593}"/>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326" name="Graphic 348">
                  <a:extLst>
                    <a:ext uri="{FF2B5EF4-FFF2-40B4-BE49-F238E27FC236}">
                      <a16:creationId xmlns:a16="http://schemas.microsoft.com/office/drawing/2014/main" id="{89353566-1FB6-DAF3-75D4-1E166103F01A}"/>
                    </a:ext>
                  </a:extLst>
                </p:cNvPr>
                <p:cNvGrpSpPr/>
                <p:nvPr/>
              </p:nvGrpSpPr>
              <p:grpSpPr>
                <a:xfrm>
                  <a:off x="3717135" y="5576104"/>
                  <a:ext cx="324455" cy="393918"/>
                  <a:chOff x="1477225" y="4537081"/>
                  <a:chExt cx="315417" cy="439307"/>
                </a:xfrm>
              </p:grpSpPr>
              <p:grpSp>
                <p:nvGrpSpPr>
                  <p:cNvPr id="1331" name="Graphic 348">
                    <a:extLst>
                      <a:ext uri="{FF2B5EF4-FFF2-40B4-BE49-F238E27FC236}">
                        <a16:creationId xmlns:a16="http://schemas.microsoft.com/office/drawing/2014/main" id="{01F6C3BE-8DD9-48E5-C299-4209F6C7B8FC}"/>
                      </a:ext>
                    </a:extLst>
                  </p:cNvPr>
                  <p:cNvGrpSpPr/>
                  <p:nvPr/>
                </p:nvGrpSpPr>
                <p:grpSpPr>
                  <a:xfrm>
                    <a:off x="1501224" y="4537081"/>
                    <a:ext cx="253019" cy="217587"/>
                    <a:chOff x="1501224" y="4537081"/>
                    <a:chExt cx="253019" cy="217587"/>
                  </a:xfrm>
                  <a:solidFill>
                    <a:srgbClr val="261D17"/>
                  </a:solidFill>
                </p:grpSpPr>
                <p:sp>
                  <p:nvSpPr>
                    <p:cNvPr id="1358" name="Freeform: Shape 1357">
                      <a:extLst>
                        <a:ext uri="{FF2B5EF4-FFF2-40B4-BE49-F238E27FC236}">
                          <a16:creationId xmlns:a16="http://schemas.microsoft.com/office/drawing/2014/main" id="{50730564-67B1-5779-9178-222E3DE55E94}"/>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359" name="Freeform: Shape 1358">
                      <a:extLst>
                        <a:ext uri="{FF2B5EF4-FFF2-40B4-BE49-F238E27FC236}">
                          <a16:creationId xmlns:a16="http://schemas.microsoft.com/office/drawing/2014/main" id="{103ED08E-63D6-FE84-80E5-4326DED9349F}"/>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360" name="Freeform: Shape 1359">
                      <a:extLst>
                        <a:ext uri="{FF2B5EF4-FFF2-40B4-BE49-F238E27FC236}">
                          <a16:creationId xmlns:a16="http://schemas.microsoft.com/office/drawing/2014/main" id="{B32A00B5-7E8B-17C2-77A9-4A1A867E05D3}"/>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361" name="Freeform: Shape 1360">
                      <a:extLst>
                        <a:ext uri="{FF2B5EF4-FFF2-40B4-BE49-F238E27FC236}">
                          <a16:creationId xmlns:a16="http://schemas.microsoft.com/office/drawing/2014/main" id="{5B1AC25D-F218-7F8B-99B7-751D46934F33}"/>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362" name="Freeform: Shape 1361">
                      <a:extLst>
                        <a:ext uri="{FF2B5EF4-FFF2-40B4-BE49-F238E27FC236}">
                          <a16:creationId xmlns:a16="http://schemas.microsoft.com/office/drawing/2014/main" id="{DF482B1E-16A7-D489-7A73-F49873B8F16C}"/>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363" name="Freeform: Shape 1362">
                      <a:extLst>
                        <a:ext uri="{FF2B5EF4-FFF2-40B4-BE49-F238E27FC236}">
                          <a16:creationId xmlns:a16="http://schemas.microsoft.com/office/drawing/2014/main" id="{53354B5E-FD15-D62A-E250-035EF21ACD48}"/>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332" name="Freeform: Shape 1331">
                    <a:extLst>
                      <a:ext uri="{FF2B5EF4-FFF2-40B4-BE49-F238E27FC236}">
                        <a16:creationId xmlns:a16="http://schemas.microsoft.com/office/drawing/2014/main" id="{64704DAC-27B2-F90B-A63F-F4B82C76F796}"/>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333" name="Freeform: Shape 1332">
                    <a:extLst>
                      <a:ext uri="{FF2B5EF4-FFF2-40B4-BE49-F238E27FC236}">
                        <a16:creationId xmlns:a16="http://schemas.microsoft.com/office/drawing/2014/main" id="{E4285928-B71C-BB99-E97B-C04A5A2FB366}"/>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334" name="Freeform: Shape 1333">
                    <a:extLst>
                      <a:ext uri="{FF2B5EF4-FFF2-40B4-BE49-F238E27FC236}">
                        <a16:creationId xmlns:a16="http://schemas.microsoft.com/office/drawing/2014/main" id="{22D7586C-E6BF-3144-1F4B-0DA997A33AD0}"/>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335" name="Freeform: Shape 1334">
                    <a:extLst>
                      <a:ext uri="{FF2B5EF4-FFF2-40B4-BE49-F238E27FC236}">
                        <a16:creationId xmlns:a16="http://schemas.microsoft.com/office/drawing/2014/main" id="{DD4D5D56-5BC1-EB48-2346-6DFFA71058DB}"/>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336" name="Freeform: Shape 1335">
                    <a:extLst>
                      <a:ext uri="{FF2B5EF4-FFF2-40B4-BE49-F238E27FC236}">
                        <a16:creationId xmlns:a16="http://schemas.microsoft.com/office/drawing/2014/main" id="{778C9EE9-365C-4C09-D35A-21BC0DA46E8A}"/>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337" name="Freeform: Shape 1336">
                    <a:extLst>
                      <a:ext uri="{FF2B5EF4-FFF2-40B4-BE49-F238E27FC236}">
                        <a16:creationId xmlns:a16="http://schemas.microsoft.com/office/drawing/2014/main" id="{9CE70D01-A9E1-5BDB-188A-22A69A9B2CDE}"/>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338" name="Freeform: Shape 1337">
                    <a:extLst>
                      <a:ext uri="{FF2B5EF4-FFF2-40B4-BE49-F238E27FC236}">
                        <a16:creationId xmlns:a16="http://schemas.microsoft.com/office/drawing/2014/main" id="{24DB3A33-C388-517D-60F3-C311313BD753}"/>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339" name="Freeform: Shape 1338">
                    <a:extLst>
                      <a:ext uri="{FF2B5EF4-FFF2-40B4-BE49-F238E27FC236}">
                        <a16:creationId xmlns:a16="http://schemas.microsoft.com/office/drawing/2014/main" id="{80AFD4C2-9D89-B68A-D65A-32B263C36662}"/>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340" name="Freeform: Shape 1339">
                    <a:extLst>
                      <a:ext uri="{FF2B5EF4-FFF2-40B4-BE49-F238E27FC236}">
                        <a16:creationId xmlns:a16="http://schemas.microsoft.com/office/drawing/2014/main" id="{FC460D97-BDF2-BD8D-E367-1A1EE3678D8D}"/>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341" name="Freeform: Shape 1340">
                    <a:extLst>
                      <a:ext uri="{FF2B5EF4-FFF2-40B4-BE49-F238E27FC236}">
                        <a16:creationId xmlns:a16="http://schemas.microsoft.com/office/drawing/2014/main" id="{5D6E4355-0E8B-080A-4020-606EB2F7612F}"/>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342" name="Freeform: Shape 1341">
                    <a:extLst>
                      <a:ext uri="{FF2B5EF4-FFF2-40B4-BE49-F238E27FC236}">
                        <a16:creationId xmlns:a16="http://schemas.microsoft.com/office/drawing/2014/main" id="{88A6DAE7-A03E-C4FE-327A-D85A303A808B}"/>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343" name="Freeform: Shape 1342">
                    <a:extLst>
                      <a:ext uri="{FF2B5EF4-FFF2-40B4-BE49-F238E27FC236}">
                        <a16:creationId xmlns:a16="http://schemas.microsoft.com/office/drawing/2014/main" id="{E8144EBB-E5C6-4F54-C059-1D618875F914}"/>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344" name="Freeform: Shape 1343">
                    <a:extLst>
                      <a:ext uri="{FF2B5EF4-FFF2-40B4-BE49-F238E27FC236}">
                        <a16:creationId xmlns:a16="http://schemas.microsoft.com/office/drawing/2014/main" id="{65105B10-418A-DFFD-E62E-9D28834B92A0}"/>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345" name="Freeform: Shape 1344">
                    <a:extLst>
                      <a:ext uri="{FF2B5EF4-FFF2-40B4-BE49-F238E27FC236}">
                        <a16:creationId xmlns:a16="http://schemas.microsoft.com/office/drawing/2014/main" id="{AA6DF896-55EE-30B3-B494-F4C465A59756}"/>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346" name="Freeform: Shape 1345">
                    <a:extLst>
                      <a:ext uri="{FF2B5EF4-FFF2-40B4-BE49-F238E27FC236}">
                        <a16:creationId xmlns:a16="http://schemas.microsoft.com/office/drawing/2014/main" id="{0011F481-462F-F7C6-220B-56166DB32C07}"/>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347" name="Freeform: Shape 1346">
                    <a:extLst>
                      <a:ext uri="{FF2B5EF4-FFF2-40B4-BE49-F238E27FC236}">
                        <a16:creationId xmlns:a16="http://schemas.microsoft.com/office/drawing/2014/main" id="{1D045B15-4744-454B-4563-8FD6E83400F1}"/>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348" name="Freeform: Shape 1347">
                    <a:extLst>
                      <a:ext uri="{FF2B5EF4-FFF2-40B4-BE49-F238E27FC236}">
                        <a16:creationId xmlns:a16="http://schemas.microsoft.com/office/drawing/2014/main" id="{60A88294-82AB-5212-2168-585B1BFB66C5}"/>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349" name="Freeform: Shape 1348">
                    <a:extLst>
                      <a:ext uri="{FF2B5EF4-FFF2-40B4-BE49-F238E27FC236}">
                        <a16:creationId xmlns:a16="http://schemas.microsoft.com/office/drawing/2014/main" id="{63FA718F-7058-9135-774D-31E3B21D0D63}"/>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350" name="Freeform: Shape 1349">
                    <a:extLst>
                      <a:ext uri="{FF2B5EF4-FFF2-40B4-BE49-F238E27FC236}">
                        <a16:creationId xmlns:a16="http://schemas.microsoft.com/office/drawing/2014/main" id="{E55EC924-9D6B-ABC8-9AC2-42E9D262372B}"/>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351" name="Freeform: Shape 1350">
                    <a:extLst>
                      <a:ext uri="{FF2B5EF4-FFF2-40B4-BE49-F238E27FC236}">
                        <a16:creationId xmlns:a16="http://schemas.microsoft.com/office/drawing/2014/main" id="{597BECD6-317B-E779-B50D-504B68A219C0}"/>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352" name="Freeform: Shape 1351">
                    <a:extLst>
                      <a:ext uri="{FF2B5EF4-FFF2-40B4-BE49-F238E27FC236}">
                        <a16:creationId xmlns:a16="http://schemas.microsoft.com/office/drawing/2014/main" id="{E04B59DA-C2ED-37BF-8B91-0319F570F8B1}"/>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353" name="Freeform: Shape 1352">
                    <a:extLst>
                      <a:ext uri="{FF2B5EF4-FFF2-40B4-BE49-F238E27FC236}">
                        <a16:creationId xmlns:a16="http://schemas.microsoft.com/office/drawing/2014/main" id="{655AE662-1CF5-F9A8-28FB-C87D32EFCB5E}"/>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354" name="Freeform: Shape 1353">
                    <a:extLst>
                      <a:ext uri="{FF2B5EF4-FFF2-40B4-BE49-F238E27FC236}">
                        <a16:creationId xmlns:a16="http://schemas.microsoft.com/office/drawing/2014/main" id="{F57AD116-F90A-E9F2-28F8-4BA6B13637B1}"/>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355" name="Freeform: Shape 1354">
                    <a:extLst>
                      <a:ext uri="{FF2B5EF4-FFF2-40B4-BE49-F238E27FC236}">
                        <a16:creationId xmlns:a16="http://schemas.microsoft.com/office/drawing/2014/main" id="{4D37FD77-3BE7-91ED-D6DB-44F100BC9213}"/>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356" name="Freeform: Shape 1355">
                    <a:extLst>
                      <a:ext uri="{FF2B5EF4-FFF2-40B4-BE49-F238E27FC236}">
                        <a16:creationId xmlns:a16="http://schemas.microsoft.com/office/drawing/2014/main" id="{38E0D3B5-81D9-3329-20E5-B8AF657B04D5}"/>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357" name="Freeform: Shape 1356">
                    <a:extLst>
                      <a:ext uri="{FF2B5EF4-FFF2-40B4-BE49-F238E27FC236}">
                        <a16:creationId xmlns:a16="http://schemas.microsoft.com/office/drawing/2014/main" id="{CDC4950F-849B-3C9D-D7D4-D97C6CAC095C}"/>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327" name="Graphic 11">
                  <a:extLst>
                    <a:ext uri="{FF2B5EF4-FFF2-40B4-BE49-F238E27FC236}">
                      <a16:creationId xmlns:a16="http://schemas.microsoft.com/office/drawing/2014/main" id="{4F66582C-9C51-1ECE-1C92-8C280A60BB68}"/>
                    </a:ext>
                  </a:extLst>
                </p:cNvPr>
                <p:cNvGrpSpPr/>
                <p:nvPr/>
              </p:nvGrpSpPr>
              <p:grpSpPr>
                <a:xfrm>
                  <a:off x="3294146" y="5945598"/>
                  <a:ext cx="473425" cy="396961"/>
                  <a:chOff x="987588" y="3977640"/>
                  <a:chExt cx="2077501" cy="1798512"/>
                </a:xfrm>
              </p:grpSpPr>
              <p:sp>
                <p:nvSpPr>
                  <p:cNvPr id="1328" name="Freeform 40">
                    <a:extLst>
                      <a:ext uri="{FF2B5EF4-FFF2-40B4-BE49-F238E27FC236}">
                        <a16:creationId xmlns:a16="http://schemas.microsoft.com/office/drawing/2014/main" id="{A2133A9E-9C20-8FE8-D29C-16D7C2AEF3D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329" name="Freeform 41">
                    <a:extLst>
                      <a:ext uri="{FF2B5EF4-FFF2-40B4-BE49-F238E27FC236}">
                        <a16:creationId xmlns:a16="http://schemas.microsoft.com/office/drawing/2014/main" id="{1835CF1B-BEFD-21F7-5CE6-458F2C30376F}"/>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330" name="Freeform 42">
                    <a:extLst>
                      <a:ext uri="{FF2B5EF4-FFF2-40B4-BE49-F238E27FC236}">
                        <a16:creationId xmlns:a16="http://schemas.microsoft.com/office/drawing/2014/main" id="{6266E246-573D-19B3-3D44-1B8DB4C6A7A6}"/>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410" name="Group 1409">
              <a:extLst>
                <a:ext uri="{FF2B5EF4-FFF2-40B4-BE49-F238E27FC236}">
                  <a16:creationId xmlns:a16="http://schemas.microsoft.com/office/drawing/2014/main" id="{5A2DF462-90B9-2AD7-A15E-A5681EF266B5}"/>
                </a:ext>
              </a:extLst>
            </p:cNvPr>
            <p:cNvGrpSpPr/>
            <p:nvPr/>
          </p:nvGrpSpPr>
          <p:grpSpPr>
            <a:xfrm>
              <a:off x="7210739" y="4068410"/>
              <a:ext cx="1151111" cy="522292"/>
              <a:chOff x="6504823" y="3368522"/>
              <a:chExt cx="2131971" cy="967336"/>
            </a:xfrm>
          </p:grpSpPr>
          <p:sp>
            <p:nvSpPr>
              <p:cNvPr id="1411" name="Rectangle: Rounded Corners 1410">
                <a:extLst>
                  <a:ext uri="{FF2B5EF4-FFF2-40B4-BE49-F238E27FC236}">
                    <a16:creationId xmlns:a16="http://schemas.microsoft.com/office/drawing/2014/main" id="{53AF00D3-282C-2FFF-2E20-6C3A5F8B4CE0}"/>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412" name="Graphic 348">
                <a:extLst>
                  <a:ext uri="{FF2B5EF4-FFF2-40B4-BE49-F238E27FC236}">
                    <a16:creationId xmlns:a16="http://schemas.microsoft.com/office/drawing/2014/main" id="{2334CC69-7E4E-23D2-B697-2ED63FFD8E58}"/>
                  </a:ext>
                </a:extLst>
              </p:cNvPr>
              <p:cNvGrpSpPr/>
              <p:nvPr/>
            </p:nvGrpSpPr>
            <p:grpSpPr>
              <a:xfrm>
                <a:off x="7288284" y="3463112"/>
                <a:ext cx="274815" cy="323912"/>
                <a:chOff x="3406755" y="4384907"/>
                <a:chExt cx="211192" cy="293615"/>
              </a:xfrm>
            </p:grpSpPr>
            <p:sp>
              <p:nvSpPr>
                <p:cNvPr id="1485" name="Freeform: Shape 1484">
                  <a:extLst>
                    <a:ext uri="{FF2B5EF4-FFF2-40B4-BE49-F238E27FC236}">
                      <a16:creationId xmlns:a16="http://schemas.microsoft.com/office/drawing/2014/main" id="{8B2FB109-18E6-20DF-C42E-5F2A8017DCC4}"/>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486" name="Freeform: Shape 1485">
                  <a:extLst>
                    <a:ext uri="{FF2B5EF4-FFF2-40B4-BE49-F238E27FC236}">
                      <a16:creationId xmlns:a16="http://schemas.microsoft.com/office/drawing/2014/main" id="{D8F421F7-5EFD-6547-6E81-1D3AA1E310AA}"/>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487" name="Freeform: Shape 1486">
                  <a:extLst>
                    <a:ext uri="{FF2B5EF4-FFF2-40B4-BE49-F238E27FC236}">
                      <a16:creationId xmlns:a16="http://schemas.microsoft.com/office/drawing/2014/main" id="{F612FDFB-A25B-D4D4-69C3-13CD675DC226}"/>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488" name="Freeform: Shape 1487">
                  <a:extLst>
                    <a:ext uri="{FF2B5EF4-FFF2-40B4-BE49-F238E27FC236}">
                      <a16:creationId xmlns:a16="http://schemas.microsoft.com/office/drawing/2014/main" id="{0C135EE3-8F3A-E387-8097-3CF101D4D085}"/>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489" name="Freeform: Shape 1488">
                  <a:extLst>
                    <a:ext uri="{FF2B5EF4-FFF2-40B4-BE49-F238E27FC236}">
                      <a16:creationId xmlns:a16="http://schemas.microsoft.com/office/drawing/2014/main" id="{FF537BDB-7F97-AE5B-AB75-9EB3666B58AA}"/>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490" name="Freeform: Shape 1489">
                  <a:extLst>
                    <a:ext uri="{FF2B5EF4-FFF2-40B4-BE49-F238E27FC236}">
                      <a16:creationId xmlns:a16="http://schemas.microsoft.com/office/drawing/2014/main" id="{9F8C29CA-7D1A-C767-05DD-20EB865EB72F}"/>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491" name="Freeform: Shape 1490">
                  <a:extLst>
                    <a:ext uri="{FF2B5EF4-FFF2-40B4-BE49-F238E27FC236}">
                      <a16:creationId xmlns:a16="http://schemas.microsoft.com/office/drawing/2014/main" id="{A61E9897-43C6-CAF3-6FC7-64224B729963}"/>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492" name="Freeform: Shape 1491">
                  <a:extLst>
                    <a:ext uri="{FF2B5EF4-FFF2-40B4-BE49-F238E27FC236}">
                      <a16:creationId xmlns:a16="http://schemas.microsoft.com/office/drawing/2014/main" id="{AAD53D72-018D-42B8-5A74-B972680B0BFA}"/>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493" name="Freeform: Shape 1492">
                  <a:extLst>
                    <a:ext uri="{FF2B5EF4-FFF2-40B4-BE49-F238E27FC236}">
                      <a16:creationId xmlns:a16="http://schemas.microsoft.com/office/drawing/2014/main" id="{1AB79233-A4DD-2A32-BC08-A6649913A957}"/>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494" name="Freeform: Shape 1493">
                  <a:extLst>
                    <a:ext uri="{FF2B5EF4-FFF2-40B4-BE49-F238E27FC236}">
                      <a16:creationId xmlns:a16="http://schemas.microsoft.com/office/drawing/2014/main" id="{061F24BA-33EB-3F91-CE4A-11223FE22711}"/>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495" name="Freeform: Shape 1494">
                  <a:extLst>
                    <a:ext uri="{FF2B5EF4-FFF2-40B4-BE49-F238E27FC236}">
                      <a16:creationId xmlns:a16="http://schemas.microsoft.com/office/drawing/2014/main" id="{ADA3F873-17A8-84EC-990B-141E2C3E24F8}"/>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496" name="Freeform: Shape 1495">
                  <a:extLst>
                    <a:ext uri="{FF2B5EF4-FFF2-40B4-BE49-F238E27FC236}">
                      <a16:creationId xmlns:a16="http://schemas.microsoft.com/office/drawing/2014/main" id="{7D82DD6C-2D7D-78AB-A3DA-00F66C9E017F}"/>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497" name="Freeform: Shape 1496">
                  <a:extLst>
                    <a:ext uri="{FF2B5EF4-FFF2-40B4-BE49-F238E27FC236}">
                      <a16:creationId xmlns:a16="http://schemas.microsoft.com/office/drawing/2014/main" id="{4C10BDBF-C2F6-6D44-6193-B4AB312497BC}"/>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498" name="Freeform: Shape 1497">
                  <a:extLst>
                    <a:ext uri="{FF2B5EF4-FFF2-40B4-BE49-F238E27FC236}">
                      <a16:creationId xmlns:a16="http://schemas.microsoft.com/office/drawing/2014/main" id="{0E973736-4973-A5DE-E785-7517330B064B}"/>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499" name="Freeform: Shape 1498">
                  <a:extLst>
                    <a:ext uri="{FF2B5EF4-FFF2-40B4-BE49-F238E27FC236}">
                      <a16:creationId xmlns:a16="http://schemas.microsoft.com/office/drawing/2014/main" id="{2E1DEA32-DDF1-7E55-6A07-48F7696B7AAD}"/>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500" name="Freeform: Shape 1499">
                  <a:extLst>
                    <a:ext uri="{FF2B5EF4-FFF2-40B4-BE49-F238E27FC236}">
                      <a16:creationId xmlns:a16="http://schemas.microsoft.com/office/drawing/2014/main" id="{9F9792BE-62D7-1404-53EA-5278616F2686}"/>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501" name="Freeform: Shape 1500">
                  <a:extLst>
                    <a:ext uri="{FF2B5EF4-FFF2-40B4-BE49-F238E27FC236}">
                      <a16:creationId xmlns:a16="http://schemas.microsoft.com/office/drawing/2014/main" id="{045E18C5-38B8-FA05-CF07-A210D58774E5}"/>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502" name="Freeform: Shape 1501">
                  <a:extLst>
                    <a:ext uri="{FF2B5EF4-FFF2-40B4-BE49-F238E27FC236}">
                      <a16:creationId xmlns:a16="http://schemas.microsoft.com/office/drawing/2014/main" id="{6AC37CA1-3659-10D0-331F-453A7B040CFE}"/>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503" name="Freeform: Shape 1502">
                  <a:extLst>
                    <a:ext uri="{FF2B5EF4-FFF2-40B4-BE49-F238E27FC236}">
                      <a16:creationId xmlns:a16="http://schemas.microsoft.com/office/drawing/2014/main" id="{C217D25F-885C-67DC-263E-EFC7DCB4D136}"/>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504" name="Freeform: Shape 1503">
                  <a:extLst>
                    <a:ext uri="{FF2B5EF4-FFF2-40B4-BE49-F238E27FC236}">
                      <a16:creationId xmlns:a16="http://schemas.microsoft.com/office/drawing/2014/main" id="{245DDC5E-44CE-8DEA-7C3B-96BFD5B81583}"/>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413" name="Graphic 11">
                <a:extLst>
                  <a:ext uri="{FF2B5EF4-FFF2-40B4-BE49-F238E27FC236}">
                    <a16:creationId xmlns:a16="http://schemas.microsoft.com/office/drawing/2014/main" id="{30E7FD11-6DA5-3748-F9C1-C52F1DA36BD9}"/>
                  </a:ext>
                </a:extLst>
              </p:cNvPr>
              <p:cNvGrpSpPr/>
              <p:nvPr/>
            </p:nvGrpSpPr>
            <p:grpSpPr>
              <a:xfrm>
                <a:off x="6917218" y="3934413"/>
                <a:ext cx="399111" cy="334649"/>
                <a:chOff x="987588" y="3977640"/>
                <a:chExt cx="2077501" cy="1798512"/>
              </a:xfrm>
            </p:grpSpPr>
            <p:sp>
              <p:nvSpPr>
                <p:cNvPr id="1482" name="Freeform 14">
                  <a:extLst>
                    <a:ext uri="{FF2B5EF4-FFF2-40B4-BE49-F238E27FC236}">
                      <a16:creationId xmlns:a16="http://schemas.microsoft.com/office/drawing/2014/main" id="{54BF89BD-8096-6D26-FE0E-359C240BCEBE}"/>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483" name="Freeform 15">
                  <a:extLst>
                    <a:ext uri="{FF2B5EF4-FFF2-40B4-BE49-F238E27FC236}">
                      <a16:creationId xmlns:a16="http://schemas.microsoft.com/office/drawing/2014/main" id="{DF9E33FF-B87F-4D8D-A257-D8DE43B4B90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484" name="Freeform 16">
                  <a:extLst>
                    <a:ext uri="{FF2B5EF4-FFF2-40B4-BE49-F238E27FC236}">
                      <a16:creationId xmlns:a16="http://schemas.microsoft.com/office/drawing/2014/main" id="{3FA3599C-76AB-3E9E-850A-96B2296E680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414" name="Graphic 11">
                <a:extLst>
                  <a:ext uri="{FF2B5EF4-FFF2-40B4-BE49-F238E27FC236}">
                    <a16:creationId xmlns:a16="http://schemas.microsoft.com/office/drawing/2014/main" id="{F56F77A2-9A76-EAC4-D919-D4A74F9CD917}"/>
                  </a:ext>
                </a:extLst>
              </p:cNvPr>
              <p:cNvGrpSpPr/>
              <p:nvPr/>
            </p:nvGrpSpPr>
            <p:grpSpPr>
              <a:xfrm>
                <a:off x="6622215" y="3591946"/>
                <a:ext cx="399111" cy="334649"/>
                <a:chOff x="987588" y="3977640"/>
                <a:chExt cx="2077501" cy="1798512"/>
              </a:xfrm>
            </p:grpSpPr>
            <p:sp>
              <p:nvSpPr>
                <p:cNvPr id="1479" name="Freeform 27">
                  <a:extLst>
                    <a:ext uri="{FF2B5EF4-FFF2-40B4-BE49-F238E27FC236}">
                      <a16:creationId xmlns:a16="http://schemas.microsoft.com/office/drawing/2014/main" id="{248241AE-E6DC-31EB-E4B0-6FDD6A1EFB5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480" name="Freeform 28">
                  <a:extLst>
                    <a:ext uri="{FF2B5EF4-FFF2-40B4-BE49-F238E27FC236}">
                      <a16:creationId xmlns:a16="http://schemas.microsoft.com/office/drawing/2014/main" id="{BD93069E-695C-4288-0C54-ED03566332B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481" name="Freeform 29">
                  <a:extLst>
                    <a:ext uri="{FF2B5EF4-FFF2-40B4-BE49-F238E27FC236}">
                      <a16:creationId xmlns:a16="http://schemas.microsoft.com/office/drawing/2014/main" id="{090868C9-2E8E-4BCF-3620-348AB7E13714}"/>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415" name="Straight Connector 1414">
                <a:extLst>
                  <a:ext uri="{FF2B5EF4-FFF2-40B4-BE49-F238E27FC236}">
                    <a16:creationId xmlns:a16="http://schemas.microsoft.com/office/drawing/2014/main" id="{909022B5-CD40-D5A1-EC37-1C7A0FB1B520}"/>
                  </a:ext>
                </a:extLst>
              </p:cNvPr>
              <p:cNvCxnSpPr>
                <a:cxnSpLocks/>
                <a:endCxn id="1485"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416" name="Straight Connector 1415">
                <a:extLst>
                  <a:ext uri="{FF2B5EF4-FFF2-40B4-BE49-F238E27FC236}">
                    <a16:creationId xmlns:a16="http://schemas.microsoft.com/office/drawing/2014/main" id="{F3AB0B01-593A-AD4F-82A1-1B7BADA8B6C8}"/>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417" name="Straight Connector 1416">
                <a:extLst>
                  <a:ext uri="{FF2B5EF4-FFF2-40B4-BE49-F238E27FC236}">
                    <a16:creationId xmlns:a16="http://schemas.microsoft.com/office/drawing/2014/main" id="{266EE918-5A36-B5CA-D017-1AB6CBFF171A}"/>
                  </a:ext>
                </a:extLst>
              </p:cNvPr>
              <p:cNvCxnSpPr>
                <a:cxnSpLocks/>
                <a:endCxn id="1474"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418" name="Graphic 348">
                <a:extLst>
                  <a:ext uri="{FF2B5EF4-FFF2-40B4-BE49-F238E27FC236}">
                    <a16:creationId xmlns:a16="http://schemas.microsoft.com/office/drawing/2014/main" id="{AE8D8A1C-4D7E-1AE9-0711-A716B72C0763}"/>
                  </a:ext>
                </a:extLst>
              </p:cNvPr>
              <p:cNvGrpSpPr/>
              <p:nvPr/>
            </p:nvGrpSpPr>
            <p:grpSpPr>
              <a:xfrm>
                <a:off x="7288467" y="3463112"/>
                <a:ext cx="274815" cy="323912"/>
                <a:chOff x="3406755" y="4384907"/>
                <a:chExt cx="211192" cy="293615"/>
              </a:xfrm>
            </p:grpSpPr>
            <p:sp>
              <p:nvSpPr>
                <p:cNvPr id="1459" name="Freeform: Shape 1458">
                  <a:extLst>
                    <a:ext uri="{FF2B5EF4-FFF2-40B4-BE49-F238E27FC236}">
                      <a16:creationId xmlns:a16="http://schemas.microsoft.com/office/drawing/2014/main" id="{4F0C8862-E7C9-78F6-83FE-3C06B60DAFC9}"/>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460" name="Freeform: Shape 1459">
                  <a:extLst>
                    <a:ext uri="{FF2B5EF4-FFF2-40B4-BE49-F238E27FC236}">
                      <a16:creationId xmlns:a16="http://schemas.microsoft.com/office/drawing/2014/main" id="{4A060FD1-31C1-6CF0-614B-9013EB7681E8}"/>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461" name="Freeform: Shape 1460">
                  <a:extLst>
                    <a:ext uri="{FF2B5EF4-FFF2-40B4-BE49-F238E27FC236}">
                      <a16:creationId xmlns:a16="http://schemas.microsoft.com/office/drawing/2014/main" id="{07B4223B-5693-6591-690C-26D77A695C8E}"/>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462" name="Freeform: Shape 1461">
                  <a:extLst>
                    <a:ext uri="{FF2B5EF4-FFF2-40B4-BE49-F238E27FC236}">
                      <a16:creationId xmlns:a16="http://schemas.microsoft.com/office/drawing/2014/main" id="{2492E73F-C649-FD73-F62A-9CA0575E1D9F}"/>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463" name="Freeform: Shape 1462">
                  <a:extLst>
                    <a:ext uri="{FF2B5EF4-FFF2-40B4-BE49-F238E27FC236}">
                      <a16:creationId xmlns:a16="http://schemas.microsoft.com/office/drawing/2014/main" id="{A65050C4-D4FA-53F5-C616-2B369F6C238C}"/>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464" name="Freeform: Shape 1463">
                  <a:extLst>
                    <a:ext uri="{FF2B5EF4-FFF2-40B4-BE49-F238E27FC236}">
                      <a16:creationId xmlns:a16="http://schemas.microsoft.com/office/drawing/2014/main" id="{1A392AD6-D75F-B885-7379-BE5ABB15D3DE}"/>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465" name="Freeform: Shape 1464">
                  <a:extLst>
                    <a:ext uri="{FF2B5EF4-FFF2-40B4-BE49-F238E27FC236}">
                      <a16:creationId xmlns:a16="http://schemas.microsoft.com/office/drawing/2014/main" id="{A0831929-9E2D-2F55-FB3F-7A3CAF34F709}"/>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466" name="Freeform: Shape 1465">
                  <a:extLst>
                    <a:ext uri="{FF2B5EF4-FFF2-40B4-BE49-F238E27FC236}">
                      <a16:creationId xmlns:a16="http://schemas.microsoft.com/office/drawing/2014/main" id="{BBE90265-5099-9F36-516A-11E77B71E15C}"/>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467" name="Freeform: Shape 1466">
                  <a:extLst>
                    <a:ext uri="{FF2B5EF4-FFF2-40B4-BE49-F238E27FC236}">
                      <a16:creationId xmlns:a16="http://schemas.microsoft.com/office/drawing/2014/main" id="{D359C1F8-93D8-5800-43DE-F87C258A2C84}"/>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468" name="Freeform: Shape 1467">
                  <a:extLst>
                    <a:ext uri="{FF2B5EF4-FFF2-40B4-BE49-F238E27FC236}">
                      <a16:creationId xmlns:a16="http://schemas.microsoft.com/office/drawing/2014/main" id="{3A9ED051-2DDC-F068-9564-17BA13EE9ECE}"/>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469" name="Freeform: Shape 1468">
                  <a:extLst>
                    <a:ext uri="{FF2B5EF4-FFF2-40B4-BE49-F238E27FC236}">
                      <a16:creationId xmlns:a16="http://schemas.microsoft.com/office/drawing/2014/main" id="{93F526A6-01EE-D1B7-8843-AF5A3BC13B33}"/>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470" name="Freeform: Shape 1469">
                  <a:extLst>
                    <a:ext uri="{FF2B5EF4-FFF2-40B4-BE49-F238E27FC236}">
                      <a16:creationId xmlns:a16="http://schemas.microsoft.com/office/drawing/2014/main" id="{79D44E2A-BE80-85D9-DB09-1CB12BCDC3EE}"/>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471" name="Freeform: Shape 1470">
                  <a:extLst>
                    <a:ext uri="{FF2B5EF4-FFF2-40B4-BE49-F238E27FC236}">
                      <a16:creationId xmlns:a16="http://schemas.microsoft.com/office/drawing/2014/main" id="{7E8364C6-8599-79D2-F759-BF1E24E6522C}"/>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472" name="Freeform: Shape 1471">
                  <a:extLst>
                    <a:ext uri="{FF2B5EF4-FFF2-40B4-BE49-F238E27FC236}">
                      <a16:creationId xmlns:a16="http://schemas.microsoft.com/office/drawing/2014/main" id="{C9EB5AF7-0016-F470-763D-B21F1666265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473" name="Freeform: Shape 1472">
                  <a:extLst>
                    <a:ext uri="{FF2B5EF4-FFF2-40B4-BE49-F238E27FC236}">
                      <a16:creationId xmlns:a16="http://schemas.microsoft.com/office/drawing/2014/main" id="{1381E879-7CD9-AD8A-F475-1F2264CD5BBB}"/>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474" name="Freeform: Shape 1473">
                  <a:extLst>
                    <a:ext uri="{FF2B5EF4-FFF2-40B4-BE49-F238E27FC236}">
                      <a16:creationId xmlns:a16="http://schemas.microsoft.com/office/drawing/2014/main" id="{EFDAD2E5-6FE0-61DB-F0C9-47746886CEC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475" name="Freeform: Shape 1474">
                  <a:extLst>
                    <a:ext uri="{FF2B5EF4-FFF2-40B4-BE49-F238E27FC236}">
                      <a16:creationId xmlns:a16="http://schemas.microsoft.com/office/drawing/2014/main" id="{C5109271-9943-A537-4265-2347593FEAAD}"/>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476" name="Freeform: Shape 1475">
                  <a:extLst>
                    <a:ext uri="{FF2B5EF4-FFF2-40B4-BE49-F238E27FC236}">
                      <a16:creationId xmlns:a16="http://schemas.microsoft.com/office/drawing/2014/main" id="{86C5A3BA-3197-B1C3-D744-747939BBF3ED}"/>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477" name="Freeform: Shape 1476">
                  <a:extLst>
                    <a:ext uri="{FF2B5EF4-FFF2-40B4-BE49-F238E27FC236}">
                      <a16:creationId xmlns:a16="http://schemas.microsoft.com/office/drawing/2014/main" id="{B22DD395-C065-9BD5-D028-D68546483E4C}"/>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478" name="Freeform: Shape 1477">
                  <a:extLst>
                    <a:ext uri="{FF2B5EF4-FFF2-40B4-BE49-F238E27FC236}">
                      <a16:creationId xmlns:a16="http://schemas.microsoft.com/office/drawing/2014/main" id="{85B3E45E-B92B-058D-70F6-D4D7DC085F5C}"/>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419" name="Group 1418">
                <a:extLst>
                  <a:ext uri="{FF2B5EF4-FFF2-40B4-BE49-F238E27FC236}">
                    <a16:creationId xmlns:a16="http://schemas.microsoft.com/office/drawing/2014/main" id="{D4D62CF2-2A4D-B084-2B2A-6A7A86318193}"/>
                  </a:ext>
                </a:extLst>
              </p:cNvPr>
              <p:cNvGrpSpPr/>
              <p:nvPr/>
            </p:nvGrpSpPr>
            <p:grpSpPr>
              <a:xfrm>
                <a:off x="7793830" y="3488072"/>
                <a:ext cx="630116" cy="646141"/>
                <a:chOff x="3294146" y="5576104"/>
                <a:chExt cx="747444" cy="766455"/>
              </a:xfrm>
            </p:grpSpPr>
            <p:cxnSp>
              <p:nvCxnSpPr>
                <p:cNvPr id="1420" name="Straight Connector 1419">
                  <a:extLst>
                    <a:ext uri="{FF2B5EF4-FFF2-40B4-BE49-F238E27FC236}">
                      <a16:creationId xmlns:a16="http://schemas.microsoft.com/office/drawing/2014/main" id="{F77C1030-7996-1360-2AF7-11FA5FECC172}"/>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421" name="Graphic 348">
                  <a:extLst>
                    <a:ext uri="{FF2B5EF4-FFF2-40B4-BE49-F238E27FC236}">
                      <a16:creationId xmlns:a16="http://schemas.microsoft.com/office/drawing/2014/main" id="{CE5FC6E0-DBC2-D864-907F-B1405D88E313}"/>
                    </a:ext>
                  </a:extLst>
                </p:cNvPr>
                <p:cNvGrpSpPr/>
                <p:nvPr/>
              </p:nvGrpSpPr>
              <p:grpSpPr>
                <a:xfrm>
                  <a:off x="3717135" y="5576104"/>
                  <a:ext cx="324455" cy="393918"/>
                  <a:chOff x="1477225" y="4537081"/>
                  <a:chExt cx="315417" cy="439307"/>
                </a:xfrm>
              </p:grpSpPr>
              <p:grpSp>
                <p:nvGrpSpPr>
                  <p:cNvPr id="1426" name="Graphic 348">
                    <a:extLst>
                      <a:ext uri="{FF2B5EF4-FFF2-40B4-BE49-F238E27FC236}">
                        <a16:creationId xmlns:a16="http://schemas.microsoft.com/office/drawing/2014/main" id="{FF78DE28-9D89-08E5-0743-14EBFCCA99C4}"/>
                      </a:ext>
                    </a:extLst>
                  </p:cNvPr>
                  <p:cNvGrpSpPr/>
                  <p:nvPr/>
                </p:nvGrpSpPr>
                <p:grpSpPr>
                  <a:xfrm>
                    <a:off x="1501224" y="4537081"/>
                    <a:ext cx="253019" cy="217587"/>
                    <a:chOff x="1501224" y="4537081"/>
                    <a:chExt cx="253019" cy="217587"/>
                  </a:xfrm>
                  <a:solidFill>
                    <a:srgbClr val="261D17"/>
                  </a:solidFill>
                </p:grpSpPr>
                <p:sp>
                  <p:nvSpPr>
                    <p:cNvPr id="1453" name="Freeform: Shape 1452">
                      <a:extLst>
                        <a:ext uri="{FF2B5EF4-FFF2-40B4-BE49-F238E27FC236}">
                          <a16:creationId xmlns:a16="http://schemas.microsoft.com/office/drawing/2014/main" id="{DB1EF8ED-D02B-689A-D885-D3CDAA5D0C75}"/>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454" name="Freeform: Shape 1453">
                      <a:extLst>
                        <a:ext uri="{FF2B5EF4-FFF2-40B4-BE49-F238E27FC236}">
                          <a16:creationId xmlns:a16="http://schemas.microsoft.com/office/drawing/2014/main" id="{C44125E9-518D-CB8D-7C18-1AE6604C70BE}"/>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455" name="Freeform: Shape 1454">
                      <a:extLst>
                        <a:ext uri="{FF2B5EF4-FFF2-40B4-BE49-F238E27FC236}">
                          <a16:creationId xmlns:a16="http://schemas.microsoft.com/office/drawing/2014/main" id="{9FE368C7-76E0-0B40-F841-4ED2EBDAE317}"/>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456" name="Freeform: Shape 1455">
                      <a:extLst>
                        <a:ext uri="{FF2B5EF4-FFF2-40B4-BE49-F238E27FC236}">
                          <a16:creationId xmlns:a16="http://schemas.microsoft.com/office/drawing/2014/main" id="{C8DA8625-40DD-0B12-BB29-167EAAFA1066}"/>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457" name="Freeform: Shape 1456">
                      <a:extLst>
                        <a:ext uri="{FF2B5EF4-FFF2-40B4-BE49-F238E27FC236}">
                          <a16:creationId xmlns:a16="http://schemas.microsoft.com/office/drawing/2014/main" id="{B5AF8914-7AFA-860D-7B53-785B4AC87E6E}"/>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458" name="Freeform: Shape 1457">
                      <a:extLst>
                        <a:ext uri="{FF2B5EF4-FFF2-40B4-BE49-F238E27FC236}">
                          <a16:creationId xmlns:a16="http://schemas.microsoft.com/office/drawing/2014/main" id="{EC160E62-4494-9E8E-1AF1-B3281D73C7B8}"/>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427" name="Freeform: Shape 1426">
                    <a:extLst>
                      <a:ext uri="{FF2B5EF4-FFF2-40B4-BE49-F238E27FC236}">
                        <a16:creationId xmlns:a16="http://schemas.microsoft.com/office/drawing/2014/main" id="{A0ED5586-0B77-6C53-3284-086BC60D5072}"/>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428" name="Freeform: Shape 1427">
                    <a:extLst>
                      <a:ext uri="{FF2B5EF4-FFF2-40B4-BE49-F238E27FC236}">
                        <a16:creationId xmlns:a16="http://schemas.microsoft.com/office/drawing/2014/main" id="{D5905936-83A3-D1D5-B2DB-70E973E8ABC5}"/>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429" name="Freeform: Shape 1428">
                    <a:extLst>
                      <a:ext uri="{FF2B5EF4-FFF2-40B4-BE49-F238E27FC236}">
                        <a16:creationId xmlns:a16="http://schemas.microsoft.com/office/drawing/2014/main" id="{429940F6-4250-AE94-31D1-A9DE1DC4B7B3}"/>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430" name="Freeform: Shape 1429">
                    <a:extLst>
                      <a:ext uri="{FF2B5EF4-FFF2-40B4-BE49-F238E27FC236}">
                        <a16:creationId xmlns:a16="http://schemas.microsoft.com/office/drawing/2014/main" id="{126DB73B-F924-ED03-F35E-548A445454AA}"/>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431" name="Freeform: Shape 1430">
                    <a:extLst>
                      <a:ext uri="{FF2B5EF4-FFF2-40B4-BE49-F238E27FC236}">
                        <a16:creationId xmlns:a16="http://schemas.microsoft.com/office/drawing/2014/main" id="{B23AAD42-8B54-E062-8524-C9AF5C5A6747}"/>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432" name="Freeform: Shape 1431">
                    <a:extLst>
                      <a:ext uri="{FF2B5EF4-FFF2-40B4-BE49-F238E27FC236}">
                        <a16:creationId xmlns:a16="http://schemas.microsoft.com/office/drawing/2014/main" id="{EB9C8F1E-DFF4-4CE7-E5C9-D6801EDE428D}"/>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433" name="Freeform: Shape 1432">
                    <a:extLst>
                      <a:ext uri="{FF2B5EF4-FFF2-40B4-BE49-F238E27FC236}">
                        <a16:creationId xmlns:a16="http://schemas.microsoft.com/office/drawing/2014/main" id="{48CA8E54-67BE-AE99-C481-CBE0B310DF84}"/>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434" name="Freeform: Shape 1433">
                    <a:extLst>
                      <a:ext uri="{FF2B5EF4-FFF2-40B4-BE49-F238E27FC236}">
                        <a16:creationId xmlns:a16="http://schemas.microsoft.com/office/drawing/2014/main" id="{D54459C8-6F8F-F421-5514-00AD23C7437E}"/>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435" name="Freeform: Shape 1434">
                    <a:extLst>
                      <a:ext uri="{FF2B5EF4-FFF2-40B4-BE49-F238E27FC236}">
                        <a16:creationId xmlns:a16="http://schemas.microsoft.com/office/drawing/2014/main" id="{AB9AE6C9-52D1-C507-D74C-765B2D5A69BC}"/>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436" name="Freeform: Shape 1435">
                    <a:extLst>
                      <a:ext uri="{FF2B5EF4-FFF2-40B4-BE49-F238E27FC236}">
                        <a16:creationId xmlns:a16="http://schemas.microsoft.com/office/drawing/2014/main" id="{06CE7D81-3877-DE44-4D10-280FB4052EBF}"/>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437" name="Freeform: Shape 1436">
                    <a:extLst>
                      <a:ext uri="{FF2B5EF4-FFF2-40B4-BE49-F238E27FC236}">
                        <a16:creationId xmlns:a16="http://schemas.microsoft.com/office/drawing/2014/main" id="{B9B17835-7E79-FE0B-9385-73D62BA6ABCA}"/>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438" name="Freeform: Shape 1437">
                    <a:extLst>
                      <a:ext uri="{FF2B5EF4-FFF2-40B4-BE49-F238E27FC236}">
                        <a16:creationId xmlns:a16="http://schemas.microsoft.com/office/drawing/2014/main" id="{B59CBFC8-E756-C27E-6C04-6D586D69BA93}"/>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439" name="Freeform: Shape 1438">
                    <a:extLst>
                      <a:ext uri="{FF2B5EF4-FFF2-40B4-BE49-F238E27FC236}">
                        <a16:creationId xmlns:a16="http://schemas.microsoft.com/office/drawing/2014/main" id="{29354E0A-0C86-FE79-6559-C62C130745C3}"/>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440" name="Freeform: Shape 1439">
                    <a:extLst>
                      <a:ext uri="{FF2B5EF4-FFF2-40B4-BE49-F238E27FC236}">
                        <a16:creationId xmlns:a16="http://schemas.microsoft.com/office/drawing/2014/main" id="{511EE9BD-28F0-E0B9-77B5-50F3460E2997}"/>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441" name="Freeform: Shape 1440">
                    <a:extLst>
                      <a:ext uri="{FF2B5EF4-FFF2-40B4-BE49-F238E27FC236}">
                        <a16:creationId xmlns:a16="http://schemas.microsoft.com/office/drawing/2014/main" id="{C0837768-F5A7-3511-CCA1-7829C620953D}"/>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442" name="Freeform: Shape 1441">
                    <a:extLst>
                      <a:ext uri="{FF2B5EF4-FFF2-40B4-BE49-F238E27FC236}">
                        <a16:creationId xmlns:a16="http://schemas.microsoft.com/office/drawing/2014/main" id="{66FBB134-E4C1-EADC-0260-8931D7F9E9F9}"/>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443" name="Freeform: Shape 1442">
                    <a:extLst>
                      <a:ext uri="{FF2B5EF4-FFF2-40B4-BE49-F238E27FC236}">
                        <a16:creationId xmlns:a16="http://schemas.microsoft.com/office/drawing/2014/main" id="{BBC118B5-87F2-3250-B70F-3C08E2DDBEE0}"/>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444" name="Freeform: Shape 1443">
                    <a:extLst>
                      <a:ext uri="{FF2B5EF4-FFF2-40B4-BE49-F238E27FC236}">
                        <a16:creationId xmlns:a16="http://schemas.microsoft.com/office/drawing/2014/main" id="{44FD5CD4-3FDF-C396-D29A-2C779B8109C3}"/>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445" name="Freeform: Shape 1444">
                    <a:extLst>
                      <a:ext uri="{FF2B5EF4-FFF2-40B4-BE49-F238E27FC236}">
                        <a16:creationId xmlns:a16="http://schemas.microsoft.com/office/drawing/2014/main" id="{226AA383-931F-8FD2-907B-4DE04ED70E6E}"/>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446" name="Freeform: Shape 1445">
                    <a:extLst>
                      <a:ext uri="{FF2B5EF4-FFF2-40B4-BE49-F238E27FC236}">
                        <a16:creationId xmlns:a16="http://schemas.microsoft.com/office/drawing/2014/main" id="{5E8E42EF-654F-74A7-9603-07D6AFDFB08F}"/>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447" name="Freeform: Shape 1446">
                    <a:extLst>
                      <a:ext uri="{FF2B5EF4-FFF2-40B4-BE49-F238E27FC236}">
                        <a16:creationId xmlns:a16="http://schemas.microsoft.com/office/drawing/2014/main" id="{A957CFE6-3F68-6484-206F-034668E5EFBE}"/>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448" name="Freeform: Shape 1447">
                    <a:extLst>
                      <a:ext uri="{FF2B5EF4-FFF2-40B4-BE49-F238E27FC236}">
                        <a16:creationId xmlns:a16="http://schemas.microsoft.com/office/drawing/2014/main" id="{2B45A732-89CF-FBB9-ABC6-A06742842313}"/>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449" name="Freeform: Shape 1448">
                    <a:extLst>
                      <a:ext uri="{FF2B5EF4-FFF2-40B4-BE49-F238E27FC236}">
                        <a16:creationId xmlns:a16="http://schemas.microsoft.com/office/drawing/2014/main" id="{36A9795F-510A-DFA4-4CF0-8195EBC8D0CC}"/>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450" name="Freeform: Shape 1449">
                    <a:extLst>
                      <a:ext uri="{FF2B5EF4-FFF2-40B4-BE49-F238E27FC236}">
                        <a16:creationId xmlns:a16="http://schemas.microsoft.com/office/drawing/2014/main" id="{562E8B7A-B0C5-BF97-4A6A-446B23E4CAFC}"/>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451" name="Freeform: Shape 1450">
                    <a:extLst>
                      <a:ext uri="{FF2B5EF4-FFF2-40B4-BE49-F238E27FC236}">
                        <a16:creationId xmlns:a16="http://schemas.microsoft.com/office/drawing/2014/main" id="{798E6AB4-DE6E-FEF1-CE54-BFD67B59D04A}"/>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452" name="Freeform: Shape 1451">
                    <a:extLst>
                      <a:ext uri="{FF2B5EF4-FFF2-40B4-BE49-F238E27FC236}">
                        <a16:creationId xmlns:a16="http://schemas.microsoft.com/office/drawing/2014/main" id="{5CF87873-1E92-C9FE-9211-C885C8F0F3FB}"/>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422" name="Graphic 11">
                  <a:extLst>
                    <a:ext uri="{FF2B5EF4-FFF2-40B4-BE49-F238E27FC236}">
                      <a16:creationId xmlns:a16="http://schemas.microsoft.com/office/drawing/2014/main" id="{E4AA49C3-987A-430E-2E6B-EF2052B49609}"/>
                    </a:ext>
                  </a:extLst>
                </p:cNvPr>
                <p:cNvGrpSpPr/>
                <p:nvPr/>
              </p:nvGrpSpPr>
              <p:grpSpPr>
                <a:xfrm>
                  <a:off x="3294146" y="5945598"/>
                  <a:ext cx="473425" cy="396961"/>
                  <a:chOff x="987588" y="3977640"/>
                  <a:chExt cx="2077501" cy="1798512"/>
                </a:xfrm>
              </p:grpSpPr>
              <p:sp>
                <p:nvSpPr>
                  <p:cNvPr id="1423" name="Freeform 40">
                    <a:extLst>
                      <a:ext uri="{FF2B5EF4-FFF2-40B4-BE49-F238E27FC236}">
                        <a16:creationId xmlns:a16="http://schemas.microsoft.com/office/drawing/2014/main" id="{40B77D3D-5D74-F2AA-7FCA-87ABB0AD86FC}"/>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424" name="Freeform 41">
                    <a:extLst>
                      <a:ext uri="{FF2B5EF4-FFF2-40B4-BE49-F238E27FC236}">
                        <a16:creationId xmlns:a16="http://schemas.microsoft.com/office/drawing/2014/main" id="{61D1E85F-4A1C-EC24-568E-885A55172F6C}"/>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425" name="Freeform 42">
                    <a:extLst>
                      <a:ext uri="{FF2B5EF4-FFF2-40B4-BE49-F238E27FC236}">
                        <a16:creationId xmlns:a16="http://schemas.microsoft.com/office/drawing/2014/main" id="{DB049EB2-5ADE-17EC-A6A2-1F963F446ACB}"/>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505" name="Group 1504">
              <a:extLst>
                <a:ext uri="{FF2B5EF4-FFF2-40B4-BE49-F238E27FC236}">
                  <a16:creationId xmlns:a16="http://schemas.microsoft.com/office/drawing/2014/main" id="{CF43E06E-3BD5-3A7E-3F0B-AE9E95364630}"/>
                </a:ext>
              </a:extLst>
            </p:cNvPr>
            <p:cNvGrpSpPr/>
            <p:nvPr/>
          </p:nvGrpSpPr>
          <p:grpSpPr>
            <a:xfrm>
              <a:off x="7982517" y="3930314"/>
              <a:ext cx="1151111" cy="522292"/>
              <a:chOff x="6504823" y="3368522"/>
              <a:chExt cx="2131971" cy="967336"/>
            </a:xfrm>
          </p:grpSpPr>
          <p:sp>
            <p:nvSpPr>
              <p:cNvPr id="1506" name="Rectangle: Rounded Corners 1505">
                <a:extLst>
                  <a:ext uri="{FF2B5EF4-FFF2-40B4-BE49-F238E27FC236}">
                    <a16:creationId xmlns:a16="http://schemas.microsoft.com/office/drawing/2014/main" id="{B218616D-8102-75EB-5C4A-C7BF811C1B6E}"/>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507" name="Graphic 348">
                <a:extLst>
                  <a:ext uri="{FF2B5EF4-FFF2-40B4-BE49-F238E27FC236}">
                    <a16:creationId xmlns:a16="http://schemas.microsoft.com/office/drawing/2014/main" id="{9A2350B4-E940-123C-26B1-00B74C16C504}"/>
                  </a:ext>
                </a:extLst>
              </p:cNvPr>
              <p:cNvGrpSpPr/>
              <p:nvPr/>
            </p:nvGrpSpPr>
            <p:grpSpPr>
              <a:xfrm>
                <a:off x="7288284" y="3463112"/>
                <a:ext cx="274815" cy="323912"/>
                <a:chOff x="3406755" y="4384907"/>
                <a:chExt cx="211192" cy="293615"/>
              </a:xfrm>
            </p:grpSpPr>
            <p:sp>
              <p:nvSpPr>
                <p:cNvPr id="1580" name="Freeform: Shape 1579">
                  <a:extLst>
                    <a:ext uri="{FF2B5EF4-FFF2-40B4-BE49-F238E27FC236}">
                      <a16:creationId xmlns:a16="http://schemas.microsoft.com/office/drawing/2014/main" id="{30DB68F4-7353-C9BD-77C9-507C0F217C8E}"/>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581" name="Freeform: Shape 1580">
                  <a:extLst>
                    <a:ext uri="{FF2B5EF4-FFF2-40B4-BE49-F238E27FC236}">
                      <a16:creationId xmlns:a16="http://schemas.microsoft.com/office/drawing/2014/main" id="{8AC69DB3-34A4-7B0B-9F7B-D7447FB6D05E}"/>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582" name="Freeform: Shape 1581">
                  <a:extLst>
                    <a:ext uri="{FF2B5EF4-FFF2-40B4-BE49-F238E27FC236}">
                      <a16:creationId xmlns:a16="http://schemas.microsoft.com/office/drawing/2014/main" id="{F625D131-BEC5-F011-B135-C6A56EF0E19C}"/>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583" name="Freeform: Shape 1582">
                  <a:extLst>
                    <a:ext uri="{FF2B5EF4-FFF2-40B4-BE49-F238E27FC236}">
                      <a16:creationId xmlns:a16="http://schemas.microsoft.com/office/drawing/2014/main" id="{6852BA55-3B67-2FC4-68AC-7A1F60ECA00E}"/>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584" name="Freeform: Shape 1583">
                  <a:extLst>
                    <a:ext uri="{FF2B5EF4-FFF2-40B4-BE49-F238E27FC236}">
                      <a16:creationId xmlns:a16="http://schemas.microsoft.com/office/drawing/2014/main" id="{78532EB6-A640-9757-7B2C-046A8F8E256C}"/>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585" name="Freeform: Shape 1584">
                  <a:extLst>
                    <a:ext uri="{FF2B5EF4-FFF2-40B4-BE49-F238E27FC236}">
                      <a16:creationId xmlns:a16="http://schemas.microsoft.com/office/drawing/2014/main" id="{09C7838D-39EB-EDCE-5A94-F4422771E8BA}"/>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586" name="Freeform: Shape 1585">
                  <a:extLst>
                    <a:ext uri="{FF2B5EF4-FFF2-40B4-BE49-F238E27FC236}">
                      <a16:creationId xmlns:a16="http://schemas.microsoft.com/office/drawing/2014/main" id="{719C5229-EDA0-5057-4B13-5F826967A0F3}"/>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587" name="Freeform: Shape 1586">
                  <a:extLst>
                    <a:ext uri="{FF2B5EF4-FFF2-40B4-BE49-F238E27FC236}">
                      <a16:creationId xmlns:a16="http://schemas.microsoft.com/office/drawing/2014/main" id="{6A1D5915-9944-BA4B-74F3-6E334505C777}"/>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588" name="Freeform: Shape 1587">
                  <a:extLst>
                    <a:ext uri="{FF2B5EF4-FFF2-40B4-BE49-F238E27FC236}">
                      <a16:creationId xmlns:a16="http://schemas.microsoft.com/office/drawing/2014/main" id="{0B796493-87DD-34C8-EF1A-7592E63443B8}"/>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589" name="Freeform: Shape 1588">
                  <a:extLst>
                    <a:ext uri="{FF2B5EF4-FFF2-40B4-BE49-F238E27FC236}">
                      <a16:creationId xmlns:a16="http://schemas.microsoft.com/office/drawing/2014/main" id="{B60555C4-B540-D288-A05F-E9692BB510D4}"/>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590" name="Freeform: Shape 1589">
                  <a:extLst>
                    <a:ext uri="{FF2B5EF4-FFF2-40B4-BE49-F238E27FC236}">
                      <a16:creationId xmlns:a16="http://schemas.microsoft.com/office/drawing/2014/main" id="{6E7B13DE-EA08-0892-CCFC-DD09259B9D39}"/>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591" name="Freeform: Shape 1590">
                  <a:extLst>
                    <a:ext uri="{FF2B5EF4-FFF2-40B4-BE49-F238E27FC236}">
                      <a16:creationId xmlns:a16="http://schemas.microsoft.com/office/drawing/2014/main" id="{96004D98-63D3-66A4-CA0D-5D6826B15496}"/>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592" name="Freeform: Shape 1591">
                  <a:extLst>
                    <a:ext uri="{FF2B5EF4-FFF2-40B4-BE49-F238E27FC236}">
                      <a16:creationId xmlns:a16="http://schemas.microsoft.com/office/drawing/2014/main" id="{8A980C3D-3CA6-23DB-F6A7-098EF82A54F4}"/>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593" name="Freeform: Shape 1592">
                  <a:extLst>
                    <a:ext uri="{FF2B5EF4-FFF2-40B4-BE49-F238E27FC236}">
                      <a16:creationId xmlns:a16="http://schemas.microsoft.com/office/drawing/2014/main" id="{6BE47739-EBA9-084D-5967-67543F7B3515}"/>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594" name="Freeform: Shape 1593">
                  <a:extLst>
                    <a:ext uri="{FF2B5EF4-FFF2-40B4-BE49-F238E27FC236}">
                      <a16:creationId xmlns:a16="http://schemas.microsoft.com/office/drawing/2014/main" id="{0FCC0E08-6828-EF30-10A3-EBE532BE4A87}"/>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595" name="Freeform: Shape 1594">
                  <a:extLst>
                    <a:ext uri="{FF2B5EF4-FFF2-40B4-BE49-F238E27FC236}">
                      <a16:creationId xmlns:a16="http://schemas.microsoft.com/office/drawing/2014/main" id="{B4D6B16F-0139-649A-FA51-F7E1FADEA2AC}"/>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596" name="Freeform: Shape 1595">
                  <a:extLst>
                    <a:ext uri="{FF2B5EF4-FFF2-40B4-BE49-F238E27FC236}">
                      <a16:creationId xmlns:a16="http://schemas.microsoft.com/office/drawing/2014/main" id="{B72C451D-6E98-5083-4E9F-0EAACA90B051}"/>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597" name="Freeform: Shape 1596">
                  <a:extLst>
                    <a:ext uri="{FF2B5EF4-FFF2-40B4-BE49-F238E27FC236}">
                      <a16:creationId xmlns:a16="http://schemas.microsoft.com/office/drawing/2014/main" id="{378A0122-EEE9-0FD4-F85D-174870BF8D82}"/>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598" name="Freeform: Shape 1597">
                  <a:extLst>
                    <a:ext uri="{FF2B5EF4-FFF2-40B4-BE49-F238E27FC236}">
                      <a16:creationId xmlns:a16="http://schemas.microsoft.com/office/drawing/2014/main" id="{E504420D-53B5-0E97-4219-CF8DD96C5333}"/>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599" name="Freeform: Shape 1598">
                  <a:extLst>
                    <a:ext uri="{FF2B5EF4-FFF2-40B4-BE49-F238E27FC236}">
                      <a16:creationId xmlns:a16="http://schemas.microsoft.com/office/drawing/2014/main" id="{FFCDB038-FA4A-7977-1F4C-6135D17112AC}"/>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508" name="Graphic 11">
                <a:extLst>
                  <a:ext uri="{FF2B5EF4-FFF2-40B4-BE49-F238E27FC236}">
                    <a16:creationId xmlns:a16="http://schemas.microsoft.com/office/drawing/2014/main" id="{1041633A-1F6F-9F48-B952-5F7E8BB7D444}"/>
                  </a:ext>
                </a:extLst>
              </p:cNvPr>
              <p:cNvGrpSpPr/>
              <p:nvPr/>
            </p:nvGrpSpPr>
            <p:grpSpPr>
              <a:xfrm>
                <a:off x="6917218" y="3934413"/>
                <a:ext cx="399111" cy="334649"/>
                <a:chOff x="987588" y="3977640"/>
                <a:chExt cx="2077501" cy="1798512"/>
              </a:xfrm>
            </p:grpSpPr>
            <p:sp>
              <p:nvSpPr>
                <p:cNvPr id="1577" name="Freeform 14">
                  <a:extLst>
                    <a:ext uri="{FF2B5EF4-FFF2-40B4-BE49-F238E27FC236}">
                      <a16:creationId xmlns:a16="http://schemas.microsoft.com/office/drawing/2014/main" id="{F022B64A-0F8A-40E7-78EE-E0BBF25E061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578" name="Freeform 15">
                  <a:extLst>
                    <a:ext uri="{FF2B5EF4-FFF2-40B4-BE49-F238E27FC236}">
                      <a16:creationId xmlns:a16="http://schemas.microsoft.com/office/drawing/2014/main" id="{224CF5E5-BE9D-1A66-4734-27B36023AA77}"/>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579" name="Freeform 16">
                  <a:extLst>
                    <a:ext uri="{FF2B5EF4-FFF2-40B4-BE49-F238E27FC236}">
                      <a16:creationId xmlns:a16="http://schemas.microsoft.com/office/drawing/2014/main" id="{649C1EB1-2CC5-506E-EC64-A8371A2758E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509" name="Graphic 11">
                <a:extLst>
                  <a:ext uri="{FF2B5EF4-FFF2-40B4-BE49-F238E27FC236}">
                    <a16:creationId xmlns:a16="http://schemas.microsoft.com/office/drawing/2014/main" id="{E04B2955-733A-778A-B4EB-B99770B67EB9}"/>
                  </a:ext>
                </a:extLst>
              </p:cNvPr>
              <p:cNvGrpSpPr/>
              <p:nvPr/>
            </p:nvGrpSpPr>
            <p:grpSpPr>
              <a:xfrm>
                <a:off x="6622215" y="3591946"/>
                <a:ext cx="399111" cy="334649"/>
                <a:chOff x="987588" y="3977640"/>
                <a:chExt cx="2077501" cy="1798512"/>
              </a:xfrm>
            </p:grpSpPr>
            <p:sp>
              <p:nvSpPr>
                <p:cNvPr id="1574" name="Freeform 27">
                  <a:extLst>
                    <a:ext uri="{FF2B5EF4-FFF2-40B4-BE49-F238E27FC236}">
                      <a16:creationId xmlns:a16="http://schemas.microsoft.com/office/drawing/2014/main" id="{7811C1F9-0825-1AFF-13A1-175143FC541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575" name="Freeform 28">
                  <a:extLst>
                    <a:ext uri="{FF2B5EF4-FFF2-40B4-BE49-F238E27FC236}">
                      <a16:creationId xmlns:a16="http://schemas.microsoft.com/office/drawing/2014/main" id="{C36768AE-AF81-42FF-6158-2ACD9222FC56}"/>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576" name="Freeform 29">
                  <a:extLst>
                    <a:ext uri="{FF2B5EF4-FFF2-40B4-BE49-F238E27FC236}">
                      <a16:creationId xmlns:a16="http://schemas.microsoft.com/office/drawing/2014/main" id="{C0870515-54FB-531D-4931-4C033175653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510" name="Straight Connector 1509">
                <a:extLst>
                  <a:ext uri="{FF2B5EF4-FFF2-40B4-BE49-F238E27FC236}">
                    <a16:creationId xmlns:a16="http://schemas.microsoft.com/office/drawing/2014/main" id="{F91BFEF9-E7A2-1560-8D0F-7E4371F67848}"/>
                  </a:ext>
                </a:extLst>
              </p:cNvPr>
              <p:cNvCxnSpPr>
                <a:cxnSpLocks/>
                <a:endCxn id="1580"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511" name="Straight Connector 1510">
                <a:extLst>
                  <a:ext uri="{FF2B5EF4-FFF2-40B4-BE49-F238E27FC236}">
                    <a16:creationId xmlns:a16="http://schemas.microsoft.com/office/drawing/2014/main" id="{7F13F2CA-1B25-1B12-6FB1-337222BF251D}"/>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512" name="Straight Connector 1511">
                <a:extLst>
                  <a:ext uri="{FF2B5EF4-FFF2-40B4-BE49-F238E27FC236}">
                    <a16:creationId xmlns:a16="http://schemas.microsoft.com/office/drawing/2014/main" id="{03AF732F-BA65-196E-098A-3961302CD97A}"/>
                  </a:ext>
                </a:extLst>
              </p:cNvPr>
              <p:cNvCxnSpPr>
                <a:cxnSpLocks/>
                <a:endCxn id="1569"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513" name="Graphic 348">
                <a:extLst>
                  <a:ext uri="{FF2B5EF4-FFF2-40B4-BE49-F238E27FC236}">
                    <a16:creationId xmlns:a16="http://schemas.microsoft.com/office/drawing/2014/main" id="{2F7895BC-9065-B8D7-BE5F-BF659316BA39}"/>
                  </a:ext>
                </a:extLst>
              </p:cNvPr>
              <p:cNvGrpSpPr/>
              <p:nvPr/>
            </p:nvGrpSpPr>
            <p:grpSpPr>
              <a:xfrm>
                <a:off x="7288467" y="3463112"/>
                <a:ext cx="274815" cy="323912"/>
                <a:chOff x="3406755" y="4384907"/>
                <a:chExt cx="211192" cy="293615"/>
              </a:xfrm>
            </p:grpSpPr>
            <p:sp>
              <p:nvSpPr>
                <p:cNvPr id="1554" name="Freeform: Shape 1553">
                  <a:extLst>
                    <a:ext uri="{FF2B5EF4-FFF2-40B4-BE49-F238E27FC236}">
                      <a16:creationId xmlns:a16="http://schemas.microsoft.com/office/drawing/2014/main" id="{6129D104-E6A8-2ED2-1D2B-468F6F83E488}"/>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555" name="Freeform: Shape 1554">
                  <a:extLst>
                    <a:ext uri="{FF2B5EF4-FFF2-40B4-BE49-F238E27FC236}">
                      <a16:creationId xmlns:a16="http://schemas.microsoft.com/office/drawing/2014/main" id="{8A4660D8-CB9D-CD90-CD09-DC6DD6B07700}"/>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556" name="Freeform: Shape 1555">
                  <a:extLst>
                    <a:ext uri="{FF2B5EF4-FFF2-40B4-BE49-F238E27FC236}">
                      <a16:creationId xmlns:a16="http://schemas.microsoft.com/office/drawing/2014/main" id="{6DFA7326-661E-9DDB-9CBD-16CDBE99EE2F}"/>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557" name="Freeform: Shape 1556">
                  <a:extLst>
                    <a:ext uri="{FF2B5EF4-FFF2-40B4-BE49-F238E27FC236}">
                      <a16:creationId xmlns:a16="http://schemas.microsoft.com/office/drawing/2014/main" id="{9EB2649A-A9BA-39C1-032A-E41C2001E0EC}"/>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558" name="Freeform: Shape 1557">
                  <a:extLst>
                    <a:ext uri="{FF2B5EF4-FFF2-40B4-BE49-F238E27FC236}">
                      <a16:creationId xmlns:a16="http://schemas.microsoft.com/office/drawing/2014/main" id="{2AA15E20-0F4A-5276-72EC-8ED6D6C2BF99}"/>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559" name="Freeform: Shape 1558">
                  <a:extLst>
                    <a:ext uri="{FF2B5EF4-FFF2-40B4-BE49-F238E27FC236}">
                      <a16:creationId xmlns:a16="http://schemas.microsoft.com/office/drawing/2014/main" id="{3CC7B53D-21EA-C4BE-2646-A66779B6D267}"/>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560" name="Freeform: Shape 1559">
                  <a:extLst>
                    <a:ext uri="{FF2B5EF4-FFF2-40B4-BE49-F238E27FC236}">
                      <a16:creationId xmlns:a16="http://schemas.microsoft.com/office/drawing/2014/main" id="{76287CF3-8179-E69B-427A-54599443FF5C}"/>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561" name="Freeform: Shape 1560">
                  <a:extLst>
                    <a:ext uri="{FF2B5EF4-FFF2-40B4-BE49-F238E27FC236}">
                      <a16:creationId xmlns:a16="http://schemas.microsoft.com/office/drawing/2014/main" id="{5CA9AF34-7218-4B05-9D0B-FCE699CF8E4B}"/>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562" name="Freeform: Shape 1561">
                  <a:extLst>
                    <a:ext uri="{FF2B5EF4-FFF2-40B4-BE49-F238E27FC236}">
                      <a16:creationId xmlns:a16="http://schemas.microsoft.com/office/drawing/2014/main" id="{4AE5209C-D674-CADD-9133-AD612D55B625}"/>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563" name="Freeform: Shape 1562">
                  <a:extLst>
                    <a:ext uri="{FF2B5EF4-FFF2-40B4-BE49-F238E27FC236}">
                      <a16:creationId xmlns:a16="http://schemas.microsoft.com/office/drawing/2014/main" id="{E86AF26E-5338-535C-B044-D270C2994BEB}"/>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564" name="Freeform: Shape 1563">
                  <a:extLst>
                    <a:ext uri="{FF2B5EF4-FFF2-40B4-BE49-F238E27FC236}">
                      <a16:creationId xmlns:a16="http://schemas.microsoft.com/office/drawing/2014/main" id="{E55F884F-1AEC-E1B6-656E-A54EB8FD1F48}"/>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565" name="Freeform: Shape 1564">
                  <a:extLst>
                    <a:ext uri="{FF2B5EF4-FFF2-40B4-BE49-F238E27FC236}">
                      <a16:creationId xmlns:a16="http://schemas.microsoft.com/office/drawing/2014/main" id="{A6D3C341-5DC0-E71F-E2B6-20E7926B42F5}"/>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566" name="Freeform: Shape 1565">
                  <a:extLst>
                    <a:ext uri="{FF2B5EF4-FFF2-40B4-BE49-F238E27FC236}">
                      <a16:creationId xmlns:a16="http://schemas.microsoft.com/office/drawing/2014/main" id="{4B837158-5A86-E608-9823-6956CAEB360A}"/>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567" name="Freeform: Shape 1566">
                  <a:extLst>
                    <a:ext uri="{FF2B5EF4-FFF2-40B4-BE49-F238E27FC236}">
                      <a16:creationId xmlns:a16="http://schemas.microsoft.com/office/drawing/2014/main" id="{CDC3DE34-1AE5-B073-6922-BFB32FD47FD7}"/>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568" name="Freeform: Shape 1567">
                  <a:extLst>
                    <a:ext uri="{FF2B5EF4-FFF2-40B4-BE49-F238E27FC236}">
                      <a16:creationId xmlns:a16="http://schemas.microsoft.com/office/drawing/2014/main" id="{19791CF7-7B42-3FAA-D1F6-F3F262085D37}"/>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569" name="Freeform: Shape 1568">
                  <a:extLst>
                    <a:ext uri="{FF2B5EF4-FFF2-40B4-BE49-F238E27FC236}">
                      <a16:creationId xmlns:a16="http://schemas.microsoft.com/office/drawing/2014/main" id="{62B1C750-9DF1-14E3-C2A5-BCBB5D22A574}"/>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570" name="Freeform: Shape 1569">
                  <a:extLst>
                    <a:ext uri="{FF2B5EF4-FFF2-40B4-BE49-F238E27FC236}">
                      <a16:creationId xmlns:a16="http://schemas.microsoft.com/office/drawing/2014/main" id="{BC46E1C5-4D58-BC72-BE84-DD6887648D7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571" name="Freeform: Shape 1570">
                  <a:extLst>
                    <a:ext uri="{FF2B5EF4-FFF2-40B4-BE49-F238E27FC236}">
                      <a16:creationId xmlns:a16="http://schemas.microsoft.com/office/drawing/2014/main" id="{0E6A1FDE-B47D-ADFD-5D8B-F97845747C95}"/>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572" name="Freeform: Shape 1571">
                  <a:extLst>
                    <a:ext uri="{FF2B5EF4-FFF2-40B4-BE49-F238E27FC236}">
                      <a16:creationId xmlns:a16="http://schemas.microsoft.com/office/drawing/2014/main" id="{60F9B752-5B9B-DA52-0692-580D4B72A17E}"/>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573" name="Freeform: Shape 1572">
                  <a:extLst>
                    <a:ext uri="{FF2B5EF4-FFF2-40B4-BE49-F238E27FC236}">
                      <a16:creationId xmlns:a16="http://schemas.microsoft.com/office/drawing/2014/main" id="{0F67B80B-A29C-EE7C-B836-8AA5152A70C7}"/>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514" name="Group 1513">
                <a:extLst>
                  <a:ext uri="{FF2B5EF4-FFF2-40B4-BE49-F238E27FC236}">
                    <a16:creationId xmlns:a16="http://schemas.microsoft.com/office/drawing/2014/main" id="{67AD85CD-620E-D1ED-5931-135B53D9E14D}"/>
                  </a:ext>
                </a:extLst>
              </p:cNvPr>
              <p:cNvGrpSpPr/>
              <p:nvPr/>
            </p:nvGrpSpPr>
            <p:grpSpPr>
              <a:xfrm>
                <a:off x="7793830" y="3488072"/>
                <a:ext cx="630116" cy="646141"/>
                <a:chOff x="3294146" y="5576104"/>
                <a:chExt cx="747444" cy="766455"/>
              </a:xfrm>
            </p:grpSpPr>
            <p:cxnSp>
              <p:nvCxnSpPr>
                <p:cNvPr id="1515" name="Straight Connector 1514">
                  <a:extLst>
                    <a:ext uri="{FF2B5EF4-FFF2-40B4-BE49-F238E27FC236}">
                      <a16:creationId xmlns:a16="http://schemas.microsoft.com/office/drawing/2014/main" id="{BDB131FE-AF69-0CE2-5E93-A8160875939D}"/>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516" name="Graphic 348">
                  <a:extLst>
                    <a:ext uri="{FF2B5EF4-FFF2-40B4-BE49-F238E27FC236}">
                      <a16:creationId xmlns:a16="http://schemas.microsoft.com/office/drawing/2014/main" id="{664A6129-993D-18F5-1BDA-025948CF0CBB}"/>
                    </a:ext>
                  </a:extLst>
                </p:cNvPr>
                <p:cNvGrpSpPr/>
                <p:nvPr/>
              </p:nvGrpSpPr>
              <p:grpSpPr>
                <a:xfrm>
                  <a:off x="3717135" y="5576104"/>
                  <a:ext cx="324455" cy="393918"/>
                  <a:chOff x="1477225" y="4537081"/>
                  <a:chExt cx="315417" cy="439307"/>
                </a:xfrm>
              </p:grpSpPr>
              <p:grpSp>
                <p:nvGrpSpPr>
                  <p:cNvPr id="1521" name="Graphic 348">
                    <a:extLst>
                      <a:ext uri="{FF2B5EF4-FFF2-40B4-BE49-F238E27FC236}">
                        <a16:creationId xmlns:a16="http://schemas.microsoft.com/office/drawing/2014/main" id="{E298AF19-9285-9F7D-DB88-613C42520525}"/>
                      </a:ext>
                    </a:extLst>
                  </p:cNvPr>
                  <p:cNvGrpSpPr/>
                  <p:nvPr/>
                </p:nvGrpSpPr>
                <p:grpSpPr>
                  <a:xfrm>
                    <a:off x="1501224" y="4537081"/>
                    <a:ext cx="253019" cy="217587"/>
                    <a:chOff x="1501224" y="4537081"/>
                    <a:chExt cx="253019" cy="217587"/>
                  </a:xfrm>
                  <a:solidFill>
                    <a:srgbClr val="261D17"/>
                  </a:solidFill>
                </p:grpSpPr>
                <p:sp>
                  <p:nvSpPr>
                    <p:cNvPr id="1548" name="Freeform: Shape 1547">
                      <a:extLst>
                        <a:ext uri="{FF2B5EF4-FFF2-40B4-BE49-F238E27FC236}">
                          <a16:creationId xmlns:a16="http://schemas.microsoft.com/office/drawing/2014/main" id="{F5FC10A6-C771-2E76-28C9-B724A148A7B1}"/>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549" name="Freeform: Shape 1548">
                      <a:extLst>
                        <a:ext uri="{FF2B5EF4-FFF2-40B4-BE49-F238E27FC236}">
                          <a16:creationId xmlns:a16="http://schemas.microsoft.com/office/drawing/2014/main" id="{7114874B-9CAB-96F7-FFB0-2624D2918911}"/>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550" name="Freeform: Shape 1549">
                      <a:extLst>
                        <a:ext uri="{FF2B5EF4-FFF2-40B4-BE49-F238E27FC236}">
                          <a16:creationId xmlns:a16="http://schemas.microsoft.com/office/drawing/2014/main" id="{9C0CDF06-29E6-C298-E1DD-A2D4F96E27C6}"/>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551" name="Freeform: Shape 1550">
                      <a:extLst>
                        <a:ext uri="{FF2B5EF4-FFF2-40B4-BE49-F238E27FC236}">
                          <a16:creationId xmlns:a16="http://schemas.microsoft.com/office/drawing/2014/main" id="{E48375FD-8A06-8AA7-56B2-9B3B5208F12E}"/>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552" name="Freeform: Shape 1551">
                      <a:extLst>
                        <a:ext uri="{FF2B5EF4-FFF2-40B4-BE49-F238E27FC236}">
                          <a16:creationId xmlns:a16="http://schemas.microsoft.com/office/drawing/2014/main" id="{B7A752A8-0FB3-EB3C-1B97-DB5C0E0EB2B5}"/>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553" name="Freeform: Shape 1552">
                      <a:extLst>
                        <a:ext uri="{FF2B5EF4-FFF2-40B4-BE49-F238E27FC236}">
                          <a16:creationId xmlns:a16="http://schemas.microsoft.com/office/drawing/2014/main" id="{F193168B-E380-02F8-FEA6-066E85F49225}"/>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522" name="Freeform: Shape 1521">
                    <a:extLst>
                      <a:ext uri="{FF2B5EF4-FFF2-40B4-BE49-F238E27FC236}">
                        <a16:creationId xmlns:a16="http://schemas.microsoft.com/office/drawing/2014/main" id="{5DC36483-CB78-4BA0-8CA2-CDF06193D1E3}"/>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523" name="Freeform: Shape 1522">
                    <a:extLst>
                      <a:ext uri="{FF2B5EF4-FFF2-40B4-BE49-F238E27FC236}">
                        <a16:creationId xmlns:a16="http://schemas.microsoft.com/office/drawing/2014/main" id="{6361941A-B7DE-EAA3-52D7-C8F18318E48C}"/>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524" name="Freeform: Shape 1523">
                    <a:extLst>
                      <a:ext uri="{FF2B5EF4-FFF2-40B4-BE49-F238E27FC236}">
                        <a16:creationId xmlns:a16="http://schemas.microsoft.com/office/drawing/2014/main" id="{1DE8FA49-7880-D04B-2D6B-5DFC0C1D436F}"/>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525" name="Freeform: Shape 1524">
                    <a:extLst>
                      <a:ext uri="{FF2B5EF4-FFF2-40B4-BE49-F238E27FC236}">
                        <a16:creationId xmlns:a16="http://schemas.microsoft.com/office/drawing/2014/main" id="{497C038C-9394-F671-1018-3DBEA0874DD6}"/>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526" name="Freeform: Shape 1525">
                    <a:extLst>
                      <a:ext uri="{FF2B5EF4-FFF2-40B4-BE49-F238E27FC236}">
                        <a16:creationId xmlns:a16="http://schemas.microsoft.com/office/drawing/2014/main" id="{A26662EF-C6EC-F250-B3E9-09D4A10DC38A}"/>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527" name="Freeform: Shape 1526">
                    <a:extLst>
                      <a:ext uri="{FF2B5EF4-FFF2-40B4-BE49-F238E27FC236}">
                        <a16:creationId xmlns:a16="http://schemas.microsoft.com/office/drawing/2014/main" id="{86523F2F-3B64-A72C-FA10-21C942CD2B02}"/>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528" name="Freeform: Shape 1527">
                    <a:extLst>
                      <a:ext uri="{FF2B5EF4-FFF2-40B4-BE49-F238E27FC236}">
                        <a16:creationId xmlns:a16="http://schemas.microsoft.com/office/drawing/2014/main" id="{C213FEEA-F3D7-CAD5-933D-E9A0789195C5}"/>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529" name="Freeform: Shape 1528">
                    <a:extLst>
                      <a:ext uri="{FF2B5EF4-FFF2-40B4-BE49-F238E27FC236}">
                        <a16:creationId xmlns:a16="http://schemas.microsoft.com/office/drawing/2014/main" id="{D65E5FB1-B51C-A1FA-3293-D905E9FAB5CF}"/>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530" name="Freeform: Shape 1529">
                    <a:extLst>
                      <a:ext uri="{FF2B5EF4-FFF2-40B4-BE49-F238E27FC236}">
                        <a16:creationId xmlns:a16="http://schemas.microsoft.com/office/drawing/2014/main" id="{14E68F31-1F7B-3177-15CF-31DB82137D8F}"/>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531" name="Freeform: Shape 1530">
                    <a:extLst>
                      <a:ext uri="{FF2B5EF4-FFF2-40B4-BE49-F238E27FC236}">
                        <a16:creationId xmlns:a16="http://schemas.microsoft.com/office/drawing/2014/main" id="{937BB175-9046-48C4-9332-CDAE86D2F353}"/>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532" name="Freeform: Shape 1531">
                    <a:extLst>
                      <a:ext uri="{FF2B5EF4-FFF2-40B4-BE49-F238E27FC236}">
                        <a16:creationId xmlns:a16="http://schemas.microsoft.com/office/drawing/2014/main" id="{3E9A97CF-284B-4065-7614-907F9C10C360}"/>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533" name="Freeform: Shape 1532">
                    <a:extLst>
                      <a:ext uri="{FF2B5EF4-FFF2-40B4-BE49-F238E27FC236}">
                        <a16:creationId xmlns:a16="http://schemas.microsoft.com/office/drawing/2014/main" id="{D6C91FEE-6D69-7B8A-F6E4-DCA7C23206AE}"/>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534" name="Freeform: Shape 1533">
                    <a:extLst>
                      <a:ext uri="{FF2B5EF4-FFF2-40B4-BE49-F238E27FC236}">
                        <a16:creationId xmlns:a16="http://schemas.microsoft.com/office/drawing/2014/main" id="{8FEAE43F-B76F-CFDD-07C3-4EDC9619E58A}"/>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535" name="Freeform: Shape 1534">
                    <a:extLst>
                      <a:ext uri="{FF2B5EF4-FFF2-40B4-BE49-F238E27FC236}">
                        <a16:creationId xmlns:a16="http://schemas.microsoft.com/office/drawing/2014/main" id="{1E7FD5C6-A262-E0CE-0341-25D009BCE426}"/>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536" name="Freeform: Shape 1535">
                    <a:extLst>
                      <a:ext uri="{FF2B5EF4-FFF2-40B4-BE49-F238E27FC236}">
                        <a16:creationId xmlns:a16="http://schemas.microsoft.com/office/drawing/2014/main" id="{8515E2CC-0BF4-12B3-8B10-1AA541D69AAC}"/>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537" name="Freeform: Shape 1536">
                    <a:extLst>
                      <a:ext uri="{FF2B5EF4-FFF2-40B4-BE49-F238E27FC236}">
                        <a16:creationId xmlns:a16="http://schemas.microsoft.com/office/drawing/2014/main" id="{97F0CD16-5C3D-5254-4B2A-857D012B8BF3}"/>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538" name="Freeform: Shape 1537">
                    <a:extLst>
                      <a:ext uri="{FF2B5EF4-FFF2-40B4-BE49-F238E27FC236}">
                        <a16:creationId xmlns:a16="http://schemas.microsoft.com/office/drawing/2014/main" id="{2DEE365A-6A51-8CE0-8EB0-60640B913FF3}"/>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539" name="Freeform: Shape 1538">
                    <a:extLst>
                      <a:ext uri="{FF2B5EF4-FFF2-40B4-BE49-F238E27FC236}">
                        <a16:creationId xmlns:a16="http://schemas.microsoft.com/office/drawing/2014/main" id="{5FB53329-9F6A-4A1F-ADBD-F66C6B10E755}"/>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540" name="Freeform: Shape 1539">
                    <a:extLst>
                      <a:ext uri="{FF2B5EF4-FFF2-40B4-BE49-F238E27FC236}">
                        <a16:creationId xmlns:a16="http://schemas.microsoft.com/office/drawing/2014/main" id="{0C7B2C5A-1276-96EB-05CE-F22323514F31}"/>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541" name="Freeform: Shape 1540">
                    <a:extLst>
                      <a:ext uri="{FF2B5EF4-FFF2-40B4-BE49-F238E27FC236}">
                        <a16:creationId xmlns:a16="http://schemas.microsoft.com/office/drawing/2014/main" id="{F0838805-44A9-5761-7AA5-6D495F5ECCA7}"/>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542" name="Freeform: Shape 1541">
                    <a:extLst>
                      <a:ext uri="{FF2B5EF4-FFF2-40B4-BE49-F238E27FC236}">
                        <a16:creationId xmlns:a16="http://schemas.microsoft.com/office/drawing/2014/main" id="{0F2C8DB4-8F8F-4305-5212-92C23698B01D}"/>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543" name="Freeform: Shape 1542">
                    <a:extLst>
                      <a:ext uri="{FF2B5EF4-FFF2-40B4-BE49-F238E27FC236}">
                        <a16:creationId xmlns:a16="http://schemas.microsoft.com/office/drawing/2014/main" id="{4EBED5CF-7881-1C14-A918-32B7B4A47CDE}"/>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544" name="Freeform: Shape 1543">
                    <a:extLst>
                      <a:ext uri="{FF2B5EF4-FFF2-40B4-BE49-F238E27FC236}">
                        <a16:creationId xmlns:a16="http://schemas.microsoft.com/office/drawing/2014/main" id="{D978E69E-3ABE-6930-DE75-35ACFCF6AC61}"/>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545" name="Freeform: Shape 1544">
                    <a:extLst>
                      <a:ext uri="{FF2B5EF4-FFF2-40B4-BE49-F238E27FC236}">
                        <a16:creationId xmlns:a16="http://schemas.microsoft.com/office/drawing/2014/main" id="{CC182728-1DF2-556F-31DC-BFF2D5A94B43}"/>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546" name="Freeform: Shape 1545">
                    <a:extLst>
                      <a:ext uri="{FF2B5EF4-FFF2-40B4-BE49-F238E27FC236}">
                        <a16:creationId xmlns:a16="http://schemas.microsoft.com/office/drawing/2014/main" id="{519D976B-24F2-E8D4-84F7-2012284EE1A0}"/>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547" name="Freeform: Shape 1546">
                    <a:extLst>
                      <a:ext uri="{FF2B5EF4-FFF2-40B4-BE49-F238E27FC236}">
                        <a16:creationId xmlns:a16="http://schemas.microsoft.com/office/drawing/2014/main" id="{ECB66FCE-58DC-D8AE-880A-5AA2826EB3E8}"/>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517" name="Graphic 11">
                  <a:extLst>
                    <a:ext uri="{FF2B5EF4-FFF2-40B4-BE49-F238E27FC236}">
                      <a16:creationId xmlns:a16="http://schemas.microsoft.com/office/drawing/2014/main" id="{94383FE1-A9F3-DA6C-C79D-C8FB6B152220}"/>
                    </a:ext>
                  </a:extLst>
                </p:cNvPr>
                <p:cNvGrpSpPr/>
                <p:nvPr/>
              </p:nvGrpSpPr>
              <p:grpSpPr>
                <a:xfrm>
                  <a:off x="3294146" y="5945598"/>
                  <a:ext cx="473425" cy="396961"/>
                  <a:chOff x="987588" y="3977640"/>
                  <a:chExt cx="2077501" cy="1798512"/>
                </a:xfrm>
              </p:grpSpPr>
              <p:sp>
                <p:nvSpPr>
                  <p:cNvPr id="1518" name="Freeform 40">
                    <a:extLst>
                      <a:ext uri="{FF2B5EF4-FFF2-40B4-BE49-F238E27FC236}">
                        <a16:creationId xmlns:a16="http://schemas.microsoft.com/office/drawing/2014/main" id="{95C1EDCB-6371-017F-92B2-A2E5E6FC86B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519" name="Freeform 41">
                    <a:extLst>
                      <a:ext uri="{FF2B5EF4-FFF2-40B4-BE49-F238E27FC236}">
                        <a16:creationId xmlns:a16="http://schemas.microsoft.com/office/drawing/2014/main" id="{3BF87180-B834-D044-1A5F-452C2F4B663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520" name="Freeform 42">
                    <a:extLst>
                      <a:ext uri="{FF2B5EF4-FFF2-40B4-BE49-F238E27FC236}">
                        <a16:creationId xmlns:a16="http://schemas.microsoft.com/office/drawing/2014/main" id="{79EDFFF8-64D3-F64B-CA89-EA754D77113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600" name="Group 1599">
              <a:extLst>
                <a:ext uri="{FF2B5EF4-FFF2-40B4-BE49-F238E27FC236}">
                  <a16:creationId xmlns:a16="http://schemas.microsoft.com/office/drawing/2014/main" id="{88558E79-375F-BEB6-098C-39035FB87106}"/>
                </a:ext>
              </a:extLst>
            </p:cNvPr>
            <p:cNvGrpSpPr/>
            <p:nvPr/>
          </p:nvGrpSpPr>
          <p:grpSpPr>
            <a:xfrm>
              <a:off x="8685812" y="4017846"/>
              <a:ext cx="1151111" cy="522292"/>
              <a:chOff x="6504823" y="3368522"/>
              <a:chExt cx="2131971" cy="967336"/>
            </a:xfrm>
          </p:grpSpPr>
          <p:sp>
            <p:nvSpPr>
              <p:cNvPr id="1601" name="Rectangle: Rounded Corners 1600">
                <a:extLst>
                  <a:ext uri="{FF2B5EF4-FFF2-40B4-BE49-F238E27FC236}">
                    <a16:creationId xmlns:a16="http://schemas.microsoft.com/office/drawing/2014/main" id="{074844E0-16FF-9F64-9995-4F855AED6897}"/>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602" name="Graphic 348">
                <a:extLst>
                  <a:ext uri="{FF2B5EF4-FFF2-40B4-BE49-F238E27FC236}">
                    <a16:creationId xmlns:a16="http://schemas.microsoft.com/office/drawing/2014/main" id="{BB4F0DB1-D1F1-5565-46C9-C42E667778C1}"/>
                  </a:ext>
                </a:extLst>
              </p:cNvPr>
              <p:cNvGrpSpPr/>
              <p:nvPr/>
            </p:nvGrpSpPr>
            <p:grpSpPr>
              <a:xfrm>
                <a:off x="7288284" y="3463112"/>
                <a:ext cx="274815" cy="323912"/>
                <a:chOff x="3406755" y="4384907"/>
                <a:chExt cx="211192" cy="293615"/>
              </a:xfrm>
            </p:grpSpPr>
            <p:sp>
              <p:nvSpPr>
                <p:cNvPr id="1675" name="Freeform: Shape 1674">
                  <a:extLst>
                    <a:ext uri="{FF2B5EF4-FFF2-40B4-BE49-F238E27FC236}">
                      <a16:creationId xmlns:a16="http://schemas.microsoft.com/office/drawing/2014/main" id="{35645543-978E-0752-2E85-A03813763781}"/>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676" name="Freeform: Shape 1675">
                  <a:extLst>
                    <a:ext uri="{FF2B5EF4-FFF2-40B4-BE49-F238E27FC236}">
                      <a16:creationId xmlns:a16="http://schemas.microsoft.com/office/drawing/2014/main" id="{1E5E8FCF-A09F-324F-5940-1D1777E39B28}"/>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677" name="Freeform: Shape 1676">
                  <a:extLst>
                    <a:ext uri="{FF2B5EF4-FFF2-40B4-BE49-F238E27FC236}">
                      <a16:creationId xmlns:a16="http://schemas.microsoft.com/office/drawing/2014/main" id="{BC095112-2850-5526-A781-ECA99272D93F}"/>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678" name="Freeform: Shape 1677">
                  <a:extLst>
                    <a:ext uri="{FF2B5EF4-FFF2-40B4-BE49-F238E27FC236}">
                      <a16:creationId xmlns:a16="http://schemas.microsoft.com/office/drawing/2014/main" id="{DE0B8380-E9EA-4E3A-BB91-884491F5FB54}"/>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679" name="Freeform: Shape 1678">
                  <a:extLst>
                    <a:ext uri="{FF2B5EF4-FFF2-40B4-BE49-F238E27FC236}">
                      <a16:creationId xmlns:a16="http://schemas.microsoft.com/office/drawing/2014/main" id="{FC68C5CC-87B9-E4A1-A22F-A3617AA8D1FD}"/>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680" name="Freeform: Shape 1679">
                  <a:extLst>
                    <a:ext uri="{FF2B5EF4-FFF2-40B4-BE49-F238E27FC236}">
                      <a16:creationId xmlns:a16="http://schemas.microsoft.com/office/drawing/2014/main" id="{2D437761-AAA4-3E32-3180-4E69CE2E3F12}"/>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681" name="Freeform: Shape 1680">
                  <a:extLst>
                    <a:ext uri="{FF2B5EF4-FFF2-40B4-BE49-F238E27FC236}">
                      <a16:creationId xmlns:a16="http://schemas.microsoft.com/office/drawing/2014/main" id="{5CD60D4E-03B2-0EE5-5914-C2D12C696859}"/>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682" name="Freeform: Shape 1681">
                  <a:extLst>
                    <a:ext uri="{FF2B5EF4-FFF2-40B4-BE49-F238E27FC236}">
                      <a16:creationId xmlns:a16="http://schemas.microsoft.com/office/drawing/2014/main" id="{E77C26B5-D3FF-B971-DFE6-DEFC06C01805}"/>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683" name="Freeform: Shape 1682">
                  <a:extLst>
                    <a:ext uri="{FF2B5EF4-FFF2-40B4-BE49-F238E27FC236}">
                      <a16:creationId xmlns:a16="http://schemas.microsoft.com/office/drawing/2014/main" id="{3839B626-D65E-C795-886B-C247DDC2D241}"/>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684" name="Freeform: Shape 1683">
                  <a:extLst>
                    <a:ext uri="{FF2B5EF4-FFF2-40B4-BE49-F238E27FC236}">
                      <a16:creationId xmlns:a16="http://schemas.microsoft.com/office/drawing/2014/main" id="{B3BE62BA-F39B-06A3-9328-0AFB24D2F31D}"/>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685" name="Freeform: Shape 1684">
                  <a:extLst>
                    <a:ext uri="{FF2B5EF4-FFF2-40B4-BE49-F238E27FC236}">
                      <a16:creationId xmlns:a16="http://schemas.microsoft.com/office/drawing/2014/main" id="{9F7246C5-89BD-2D63-163A-146B55DDA8C0}"/>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686" name="Freeform: Shape 1685">
                  <a:extLst>
                    <a:ext uri="{FF2B5EF4-FFF2-40B4-BE49-F238E27FC236}">
                      <a16:creationId xmlns:a16="http://schemas.microsoft.com/office/drawing/2014/main" id="{1BF89C8B-A052-4CDC-A55A-B9CC02B67BD5}"/>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687" name="Freeform: Shape 1686">
                  <a:extLst>
                    <a:ext uri="{FF2B5EF4-FFF2-40B4-BE49-F238E27FC236}">
                      <a16:creationId xmlns:a16="http://schemas.microsoft.com/office/drawing/2014/main" id="{839B2C49-1BD7-1AA9-5E64-9050A3AE1D9E}"/>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688" name="Freeform: Shape 1687">
                  <a:extLst>
                    <a:ext uri="{FF2B5EF4-FFF2-40B4-BE49-F238E27FC236}">
                      <a16:creationId xmlns:a16="http://schemas.microsoft.com/office/drawing/2014/main" id="{C5B4C467-5B6B-21EC-FCE0-7B0261CDF191}"/>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689" name="Freeform: Shape 1688">
                  <a:extLst>
                    <a:ext uri="{FF2B5EF4-FFF2-40B4-BE49-F238E27FC236}">
                      <a16:creationId xmlns:a16="http://schemas.microsoft.com/office/drawing/2014/main" id="{113B2103-0B44-4C6C-89E1-0D4A8236F6FB}"/>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690" name="Freeform: Shape 1689">
                  <a:extLst>
                    <a:ext uri="{FF2B5EF4-FFF2-40B4-BE49-F238E27FC236}">
                      <a16:creationId xmlns:a16="http://schemas.microsoft.com/office/drawing/2014/main" id="{D05B3319-8679-7C06-25D0-66BBD5C61469}"/>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691" name="Freeform: Shape 1690">
                  <a:extLst>
                    <a:ext uri="{FF2B5EF4-FFF2-40B4-BE49-F238E27FC236}">
                      <a16:creationId xmlns:a16="http://schemas.microsoft.com/office/drawing/2014/main" id="{BD607920-B524-DCEA-2685-ED4AF0980A8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692" name="Freeform: Shape 1691">
                  <a:extLst>
                    <a:ext uri="{FF2B5EF4-FFF2-40B4-BE49-F238E27FC236}">
                      <a16:creationId xmlns:a16="http://schemas.microsoft.com/office/drawing/2014/main" id="{4EA7CC19-3EE5-FBBD-81C1-6D797FA59CB5}"/>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693" name="Freeform: Shape 1692">
                  <a:extLst>
                    <a:ext uri="{FF2B5EF4-FFF2-40B4-BE49-F238E27FC236}">
                      <a16:creationId xmlns:a16="http://schemas.microsoft.com/office/drawing/2014/main" id="{CA4EF7C0-F409-09E8-84CF-18615173FADB}"/>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694" name="Freeform: Shape 1693">
                  <a:extLst>
                    <a:ext uri="{FF2B5EF4-FFF2-40B4-BE49-F238E27FC236}">
                      <a16:creationId xmlns:a16="http://schemas.microsoft.com/office/drawing/2014/main" id="{4E28470B-0C2E-B8C7-809D-AE5A35DD8545}"/>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603" name="Graphic 11">
                <a:extLst>
                  <a:ext uri="{FF2B5EF4-FFF2-40B4-BE49-F238E27FC236}">
                    <a16:creationId xmlns:a16="http://schemas.microsoft.com/office/drawing/2014/main" id="{7F7A08BE-95BF-3586-04EB-B1F81C94B4BE}"/>
                  </a:ext>
                </a:extLst>
              </p:cNvPr>
              <p:cNvGrpSpPr/>
              <p:nvPr/>
            </p:nvGrpSpPr>
            <p:grpSpPr>
              <a:xfrm>
                <a:off x="6917218" y="3934413"/>
                <a:ext cx="399111" cy="334649"/>
                <a:chOff x="987588" y="3977640"/>
                <a:chExt cx="2077501" cy="1798512"/>
              </a:xfrm>
            </p:grpSpPr>
            <p:sp>
              <p:nvSpPr>
                <p:cNvPr id="1672" name="Freeform 14">
                  <a:extLst>
                    <a:ext uri="{FF2B5EF4-FFF2-40B4-BE49-F238E27FC236}">
                      <a16:creationId xmlns:a16="http://schemas.microsoft.com/office/drawing/2014/main" id="{283AB67C-24DD-0E8E-45FA-6BCA71724135}"/>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673" name="Freeform 15">
                  <a:extLst>
                    <a:ext uri="{FF2B5EF4-FFF2-40B4-BE49-F238E27FC236}">
                      <a16:creationId xmlns:a16="http://schemas.microsoft.com/office/drawing/2014/main" id="{6947A385-24E8-F924-5477-D53343704035}"/>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674" name="Freeform 16">
                  <a:extLst>
                    <a:ext uri="{FF2B5EF4-FFF2-40B4-BE49-F238E27FC236}">
                      <a16:creationId xmlns:a16="http://schemas.microsoft.com/office/drawing/2014/main" id="{EE95C31C-6584-3477-035B-31BB1E294D9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604" name="Graphic 11">
                <a:extLst>
                  <a:ext uri="{FF2B5EF4-FFF2-40B4-BE49-F238E27FC236}">
                    <a16:creationId xmlns:a16="http://schemas.microsoft.com/office/drawing/2014/main" id="{265643EF-A6FF-70A5-E05D-0E5BDE4D3E12}"/>
                  </a:ext>
                </a:extLst>
              </p:cNvPr>
              <p:cNvGrpSpPr/>
              <p:nvPr/>
            </p:nvGrpSpPr>
            <p:grpSpPr>
              <a:xfrm>
                <a:off x="6622215" y="3591946"/>
                <a:ext cx="399111" cy="334649"/>
                <a:chOff x="987588" y="3977640"/>
                <a:chExt cx="2077501" cy="1798512"/>
              </a:xfrm>
            </p:grpSpPr>
            <p:sp>
              <p:nvSpPr>
                <p:cNvPr id="1669" name="Freeform 27">
                  <a:extLst>
                    <a:ext uri="{FF2B5EF4-FFF2-40B4-BE49-F238E27FC236}">
                      <a16:creationId xmlns:a16="http://schemas.microsoft.com/office/drawing/2014/main" id="{7CC824B2-0340-FD3E-54C5-EA39A8F054C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670" name="Freeform 28">
                  <a:extLst>
                    <a:ext uri="{FF2B5EF4-FFF2-40B4-BE49-F238E27FC236}">
                      <a16:creationId xmlns:a16="http://schemas.microsoft.com/office/drawing/2014/main" id="{8BA39943-861F-2082-0238-F1A56CD4D5B5}"/>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671" name="Freeform 29">
                  <a:extLst>
                    <a:ext uri="{FF2B5EF4-FFF2-40B4-BE49-F238E27FC236}">
                      <a16:creationId xmlns:a16="http://schemas.microsoft.com/office/drawing/2014/main" id="{39B648FC-878A-A343-B799-3B9F5BD66A4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605" name="Straight Connector 1604">
                <a:extLst>
                  <a:ext uri="{FF2B5EF4-FFF2-40B4-BE49-F238E27FC236}">
                    <a16:creationId xmlns:a16="http://schemas.microsoft.com/office/drawing/2014/main" id="{77E4930A-0E34-24C7-9011-54C9870B0F45}"/>
                  </a:ext>
                </a:extLst>
              </p:cNvPr>
              <p:cNvCxnSpPr>
                <a:cxnSpLocks/>
                <a:endCxn id="1675"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606" name="Straight Connector 1605">
                <a:extLst>
                  <a:ext uri="{FF2B5EF4-FFF2-40B4-BE49-F238E27FC236}">
                    <a16:creationId xmlns:a16="http://schemas.microsoft.com/office/drawing/2014/main" id="{FDC59826-7811-DF88-BDA7-56AC15FA9453}"/>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607" name="Straight Connector 1606">
                <a:extLst>
                  <a:ext uri="{FF2B5EF4-FFF2-40B4-BE49-F238E27FC236}">
                    <a16:creationId xmlns:a16="http://schemas.microsoft.com/office/drawing/2014/main" id="{DBB87136-78A8-6086-B807-B7CBE2BBED5D}"/>
                  </a:ext>
                </a:extLst>
              </p:cNvPr>
              <p:cNvCxnSpPr>
                <a:cxnSpLocks/>
                <a:endCxn id="1664"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608" name="Graphic 348">
                <a:extLst>
                  <a:ext uri="{FF2B5EF4-FFF2-40B4-BE49-F238E27FC236}">
                    <a16:creationId xmlns:a16="http://schemas.microsoft.com/office/drawing/2014/main" id="{9A578F8A-D3D2-55F3-98EB-DB2AF50C297D}"/>
                  </a:ext>
                </a:extLst>
              </p:cNvPr>
              <p:cNvGrpSpPr/>
              <p:nvPr/>
            </p:nvGrpSpPr>
            <p:grpSpPr>
              <a:xfrm>
                <a:off x="7288467" y="3463112"/>
                <a:ext cx="274815" cy="323912"/>
                <a:chOff x="3406755" y="4384907"/>
                <a:chExt cx="211192" cy="293615"/>
              </a:xfrm>
            </p:grpSpPr>
            <p:sp>
              <p:nvSpPr>
                <p:cNvPr id="1649" name="Freeform: Shape 1648">
                  <a:extLst>
                    <a:ext uri="{FF2B5EF4-FFF2-40B4-BE49-F238E27FC236}">
                      <a16:creationId xmlns:a16="http://schemas.microsoft.com/office/drawing/2014/main" id="{DDAE3161-666D-71C0-AB74-EA653FBCBFC9}"/>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650" name="Freeform: Shape 1649">
                  <a:extLst>
                    <a:ext uri="{FF2B5EF4-FFF2-40B4-BE49-F238E27FC236}">
                      <a16:creationId xmlns:a16="http://schemas.microsoft.com/office/drawing/2014/main" id="{F6F8E04C-C707-D6FE-FF7D-E8269F402231}"/>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651" name="Freeform: Shape 1650">
                  <a:extLst>
                    <a:ext uri="{FF2B5EF4-FFF2-40B4-BE49-F238E27FC236}">
                      <a16:creationId xmlns:a16="http://schemas.microsoft.com/office/drawing/2014/main" id="{E5314E4B-0D55-B378-AEE4-3BACA07F8CCD}"/>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652" name="Freeform: Shape 1651">
                  <a:extLst>
                    <a:ext uri="{FF2B5EF4-FFF2-40B4-BE49-F238E27FC236}">
                      <a16:creationId xmlns:a16="http://schemas.microsoft.com/office/drawing/2014/main" id="{95A582D6-6B9B-9045-0EB2-136F75EE69FF}"/>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653" name="Freeform: Shape 1652">
                  <a:extLst>
                    <a:ext uri="{FF2B5EF4-FFF2-40B4-BE49-F238E27FC236}">
                      <a16:creationId xmlns:a16="http://schemas.microsoft.com/office/drawing/2014/main" id="{932F135A-B46E-B389-2752-DBDB26113BF2}"/>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654" name="Freeform: Shape 1653">
                  <a:extLst>
                    <a:ext uri="{FF2B5EF4-FFF2-40B4-BE49-F238E27FC236}">
                      <a16:creationId xmlns:a16="http://schemas.microsoft.com/office/drawing/2014/main" id="{188DADA8-5A97-FBA2-5EBB-2E06FD09C4BA}"/>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655" name="Freeform: Shape 1654">
                  <a:extLst>
                    <a:ext uri="{FF2B5EF4-FFF2-40B4-BE49-F238E27FC236}">
                      <a16:creationId xmlns:a16="http://schemas.microsoft.com/office/drawing/2014/main" id="{E454F9A3-8582-38EF-599D-83E820F7201F}"/>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656" name="Freeform: Shape 1655">
                  <a:extLst>
                    <a:ext uri="{FF2B5EF4-FFF2-40B4-BE49-F238E27FC236}">
                      <a16:creationId xmlns:a16="http://schemas.microsoft.com/office/drawing/2014/main" id="{4C87A4FE-2990-9274-014F-4D1E528D562B}"/>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657" name="Freeform: Shape 1656">
                  <a:extLst>
                    <a:ext uri="{FF2B5EF4-FFF2-40B4-BE49-F238E27FC236}">
                      <a16:creationId xmlns:a16="http://schemas.microsoft.com/office/drawing/2014/main" id="{91021F3E-6C31-5649-C5C3-846258DBC3CC}"/>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658" name="Freeform: Shape 1657">
                  <a:extLst>
                    <a:ext uri="{FF2B5EF4-FFF2-40B4-BE49-F238E27FC236}">
                      <a16:creationId xmlns:a16="http://schemas.microsoft.com/office/drawing/2014/main" id="{BA0D45D2-EF41-29DD-A435-77AC6AEC21EB}"/>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659" name="Freeform: Shape 1658">
                  <a:extLst>
                    <a:ext uri="{FF2B5EF4-FFF2-40B4-BE49-F238E27FC236}">
                      <a16:creationId xmlns:a16="http://schemas.microsoft.com/office/drawing/2014/main" id="{30DEBB58-1400-E4C8-E672-E649195A7074}"/>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660" name="Freeform: Shape 1659">
                  <a:extLst>
                    <a:ext uri="{FF2B5EF4-FFF2-40B4-BE49-F238E27FC236}">
                      <a16:creationId xmlns:a16="http://schemas.microsoft.com/office/drawing/2014/main" id="{A4275E44-9C4F-FAC4-A8AE-C130D7C632EA}"/>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661" name="Freeform: Shape 1660">
                  <a:extLst>
                    <a:ext uri="{FF2B5EF4-FFF2-40B4-BE49-F238E27FC236}">
                      <a16:creationId xmlns:a16="http://schemas.microsoft.com/office/drawing/2014/main" id="{ACAD70E5-420B-E000-4CBA-0E536FAFE355}"/>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662" name="Freeform: Shape 1661">
                  <a:extLst>
                    <a:ext uri="{FF2B5EF4-FFF2-40B4-BE49-F238E27FC236}">
                      <a16:creationId xmlns:a16="http://schemas.microsoft.com/office/drawing/2014/main" id="{F1AE1193-5C2F-4BA8-3409-028F1B4A0E24}"/>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663" name="Freeform: Shape 1662">
                  <a:extLst>
                    <a:ext uri="{FF2B5EF4-FFF2-40B4-BE49-F238E27FC236}">
                      <a16:creationId xmlns:a16="http://schemas.microsoft.com/office/drawing/2014/main" id="{E0C40997-11BA-CAAA-0551-382FCCC846B9}"/>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664" name="Freeform: Shape 1663">
                  <a:extLst>
                    <a:ext uri="{FF2B5EF4-FFF2-40B4-BE49-F238E27FC236}">
                      <a16:creationId xmlns:a16="http://schemas.microsoft.com/office/drawing/2014/main" id="{68D1CEA8-1999-6EAD-7729-54CD82A9F22A}"/>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665" name="Freeform: Shape 1664">
                  <a:extLst>
                    <a:ext uri="{FF2B5EF4-FFF2-40B4-BE49-F238E27FC236}">
                      <a16:creationId xmlns:a16="http://schemas.microsoft.com/office/drawing/2014/main" id="{D99CA74F-3246-332D-BB08-AA6E584C7347}"/>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666" name="Freeform: Shape 1665">
                  <a:extLst>
                    <a:ext uri="{FF2B5EF4-FFF2-40B4-BE49-F238E27FC236}">
                      <a16:creationId xmlns:a16="http://schemas.microsoft.com/office/drawing/2014/main" id="{2A937C5C-00B3-DBBD-CDCC-7D5164C08689}"/>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667" name="Freeform: Shape 1666">
                  <a:extLst>
                    <a:ext uri="{FF2B5EF4-FFF2-40B4-BE49-F238E27FC236}">
                      <a16:creationId xmlns:a16="http://schemas.microsoft.com/office/drawing/2014/main" id="{BC49E753-7A6F-1FBF-0741-ED454EA0C6DB}"/>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668" name="Freeform: Shape 1667">
                  <a:extLst>
                    <a:ext uri="{FF2B5EF4-FFF2-40B4-BE49-F238E27FC236}">
                      <a16:creationId xmlns:a16="http://schemas.microsoft.com/office/drawing/2014/main" id="{798CA44B-DC49-9E49-5982-C7A6CB9E75AE}"/>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609" name="Group 1608">
                <a:extLst>
                  <a:ext uri="{FF2B5EF4-FFF2-40B4-BE49-F238E27FC236}">
                    <a16:creationId xmlns:a16="http://schemas.microsoft.com/office/drawing/2014/main" id="{57AFF056-00F1-0607-3F08-936604B7B981}"/>
                  </a:ext>
                </a:extLst>
              </p:cNvPr>
              <p:cNvGrpSpPr/>
              <p:nvPr/>
            </p:nvGrpSpPr>
            <p:grpSpPr>
              <a:xfrm>
                <a:off x="7793830" y="3488072"/>
                <a:ext cx="630116" cy="646141"/>
                <a:chOff x="3294146" y="5576104"/>
                <a:chExt cx="747444" cy="766455"/>
              </a:xfrm>
            </p:grpSpPr>
            <p:cxnSp>
              <p:nvCxnSpPr>
                <p:cNvPr id="1610" name="Straight Connector 1609">
                  <a:extLst>
                    <a:ext uri="{FF2B5EF4-FFF2-40B4-BE49-F238E27FC236}">
                      <a16:creationId xmlns:a16="http://schemas.microsoft.com/office/drawing/2014/main" id="{8024E243-CA98-9D31-3B3C-7D6970C23C8D}"/>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611" name="Graphic 348">
                  <a:extLst>
                    <a:ext uri="{FF2B5EF4-FFF2-40B4-BE49-F238E27FC236}">
                      <a16:creationId xmlns:a16="http://schemas.microsoft.com/office/drawing/2014/main" id="{465597E6-A6DB-368A-B034-555C38BC7D1D}"/>
                    </a:ext>
                  </a:extLst>
                </p:cNvPr>
                <p:cNvGrpSpPr/>
                <p:nvPr/>
              </p:nvGrpSpPr>
              <p:grpSpPr>
                <a:xfrm>
                  <a:off x="3717135" y="5576104"/>
                  <a:ext cx="324455" cy="393918"/>
                  <a:chOff x="1477225" y="4537081"/>
                  <a:chExt cx="315417" cy="439307"/>
                </a:xfrm>
              </p:grpSpPr>
              <p:grpSp>
                <p:nvGrpSpPr>
                  <p:cNvPr id="1616" name="Graphic 348">
                    <a:extLst>
                      <a:ext uri="{FF2B5EF4-FFF2-40B4-BE49-F238E27FC236}">
                        <a16:creationId xmlns:a16="http://schemas.microsoft.com/office/drawing/2014/main" id="{5B2822D1-28AB-090B-25A2-89E82B3D4151}"/>
                      </a:ext>
                    </a:extLst>
                  </p:cNvPr>
                  <p:cNvGrpSpPr/>
                  <p:nvPr/>
                </p:nvGrpSpPr>
                <p:grpSpPr>
                  <a:xfrm>
                    <a:off x="1501224" y="4537081"/>
                    <a:ext cx="253019" cy="217587"/>
                    <a:chOff x="1501224" y="4537081"/>
                    <a:chExt cx="253019" cy="217587"/>
                  </a:xfrm>
                  <a:solidFill>
                    <a:srgbClr val="261D17"/>
                  </a:solidFill>
                </p:grpSpPr>
                <p:sp>
                  <p:nvSpPr>
                    <p:cNvPr id="1643" name="Freeform: Shape 1642">
                      <a:extLst>
                        <a:ext uri="{FF2B5EF4-FFF2-40B4-BE49-F238E27FC236}">
                          <a16:creationId xmlns:a16="http://schemas.microsoft.com/office/drawing/2014/main" id="{44D99545-18F1-E691-AF8A-0EF8FF7A76BC}"/>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644" name="Freeform: Shape 1643">
                      <a:extLst>
                        <a:ext uri="{FF2B5EF4-FFF2-40B4-BE49-F238E27FC236}">
                          <a16:creationId xmlns:a16="http://schemas.microsoft.com/office/drawing/2014/main" id="{C74A09B0-4904-AEA8-D74B-B7A19F1016C6}"/>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645" name="Freeform: Shape 1644">
                      <a:extLst>
                        <a:ext uri="{FF2B5EF4-FFF2-40B4-BE49-F238E27FC236}">
                          <a16:creationId xmlns:a16="http://schemas.microsoft.com/office/drawing/2014/main" id="{A14A1AC0-FC0A-CB44-B812-83243B5A6ED6}"/>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646" name="Freeform: Shape 1645">
                      <a:extLst>
                        <a:ext uri="{FF2B5EF4-FFF2-40B4-BE49-F238E27FC236}">
                          <a16:creationId xmlns:a16="http://schemas.microsoft.com/office/drawing/2014/main" id="{5A330754-19C4-1E3A-32F6-BECACB20C50B}"/>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647" name="Freeform: Shape 1646">
                      <a:extLst>
                        <a:ext uri="{FF2B5EF4-FFF2-40B4-BE49-F238E27FC236}">
                          <a16:creationId xmlns:a16="http://schemas.microsoft.com/office/drawing/2014/main" id="{3DB76001-980D-9B58-747D-C118CACA3541}"/>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648" name="Freeform: Shape 1647">
                      <a:extLst>
                        <a:ext uri="{FF2B5EF4-FFF2-40B4-BE49-F238E27FC236}">
                          <a16:creationId xmlns:a16="http://schemas.microsoft.com/office/drawing/2014/main" id="{70BCAB59-E25A-71CB-18B6-3B1A86CC9738}"/>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617" name="Freeform: Shape 1616">
                    <a:extLst>
                      <a:ext uri="{FF2B5EF4-FFF2-40B4-BE49-F238E27FC236}">
                        <a16:creationId xmlns:a16="http://schemas.microsoft.com/office/drawing/2014/main" id="{D7EDF32B-230B-2E51-F968-A2FAB67B426C}"/>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618" name="Freeform: Shape 1617">
                    <a:extLst>
                      <a:ext uri="{FF2B5EF4-FFF2-40B4-BE49-F238E27FC236}">
                        <a16:creationId xmlns:a16="http://schemas.microsoft.com/office/drawing/2014/main" id="{FF9D5C41-4397-95AF-606F-D38F6F91D179}"/>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619" name="Freeform: Shape 1618">
                    <a:extLst>
                      <a:ext uri="{FF2B5EF4-FFF2-40B4-BE49-F238E27FC236}">
                        <a16:creationId xmlns:a16="http://schemas.microsoft.com/office/drawing/2014/main" id="{E422E453-E736-5643-8023-B003EB78886C}"/>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620" name="Freeform: Shape 1619">
                    <a:extLst>
                      <a:ext uri="{FF2B5EF4-FFF2-40B4-BE49-F238E27FC236}">
                        <a16:creationId xmlns:a16="http://schemas.microsoft.com/office/drawing/2014/main" id="{3094969C-9804-D00B-6AD6-2943269A028D}"/>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621" name="Freeform: Shape 1620">
                    <a:extLst>
                      <a:ext uri="{FF2B5EF4-FFF2-40B4-BE49-F238E27FC236}">
                        <a16:creationId xmlns:a16="http://schemas.microsoft.com/office/drawing/2014/main" id="{2B730143-BCE2-88E5-411E-86044A5B81D1}"/>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622" name="Freeform: Shape 1621">
                    <a:extLst>
                      <a:ext uri="{FF2B5EF4-FFF2-40B4-BE49-F238E27FC236}">
                        <a16:creationId xmlns:a16="http://schemas.microsoft.com/office/drawing/2014/main" id="{05AADAE7-AA43-9D44-F449-88A98161F54D}"/>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623" name="Freeform: Shape 1622">
                    <a:extLst>
                      <a:ext uri="{FF2B5EF4-FFF2-40B4-BE49-F238E27FC236}">
                        <a16:creationId xmlns:a16="http://schemas.microsoft.com/office/drawing/2014/main" id="{1E4E9EB2-21F9-5C3F-91E7-509EF62AA297}"/>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624" name="Freeform: Shape 1623">
                    <a:extLst>
                      <a:ext uri="{FF2B5EF4-FFF2-40B4-BE49-F238E27FC236}">
                        <a16:creationId xmlns:a16="http://schemas.microsoft.com/office/drawing/2014/main" id="{5A56D2F7-A2BD-14E5-C095-CC422596CA8E}"/>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625" name="Freeform: Shape 1624">
                    <a:extLst>
                      <a:ext uri="{FF2B5EF4-FFF2-40B4-BE49-F238E27FC236}">
                        <a16:creationId xmlns:a16="http://schemas.microsoft.com/office/drawing/2014/main" id="{17740E7D-AE55-8C32-FDBC-4E90231907CA}"/>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626" name="Freeform: Shape 1625">
                    <a:extLst>
                      <a:ext uri="{FF2B5EF4-FFF2-40B4-BE49-F238E27FC236}">
                        <a16:creationId xmlns:a16="http://schemas.microsoft.com/office/drawing/2014/main" id="{039C2E25-5982-E278-027C-D080485352EC}"/>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627" name="Freeform: Shape 1626">
                    <a:extLst>
                      <a:ext uri="{FF2B5EF4-FFF2-40B4-BE49-F238E27FC236}">
                        <a16:creationId xmlns:a16="http://schemas.microsoft.com/office/drawing/2014/main" id="{CBAB750D-40D0-4B43-BAAB-DDBF7B221F5E}"/>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628" name="Freeform: Shape 1627">
                    <a:extLst>
                      <a:ext uri="{FF2B5EF4-FFF2-40B4-BE49-F238E27FC236}">
                        <a16:creationId xmlns:a16="http://schemas.microsoft.com/office/drawing/2014/main" id="{31539C32-2D10-7FB6-D8B2-2D86C091334B}"/>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629" name="Freeform: Shape 1628">
                    <a:extLst>
                      <a:ext uri="{FF2B5EF4-FFF2-40B4-BE49-F238E27FC236}">
                        <a16:creationId xmlns:a16="http://schemas.microsoft.com/office/drawing/2014/main" id="{E144D226-E6F9-D093-DFA7-A9BE6261F4A6}"/>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630" name="Freeform: Shape 1629">
                    <a:extLst>
                      <a:ext uri="{FF2B5EF4-FFF2-40B4-BE49-F238E27FC236}">
                        <a16:creationId xmlns:a16="http://schemas.microsoft.com/office/drawing/2014/main" id="{DCB8DFE9-82CC-289B-EAF3-B3A81DB9AD5C}"/>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631" name="Freeform: Shape 1630">
                    <a:extLst>
                      <a:ext uri="{FF2B5EF4-FFF2-40B4-BE49-F238E27FC236}">
                        <a16:creationId xmlns:a16="http://schemas.microsoft.com/office/drawing/2014/main" id="{EF4945C9-F584-F739-6E24-C3120CA0EF3F}"/>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632" name="Freeform: Shape 1631">
                    <a:extLst>
                      <a:ext uri="{FF2B5EF4-FFF2-40B4-BE49-F238E27FC236}">
                        <a16:creationId xmlns:a16="http://schemas.microsoft.com/office/drawing/2014/main" id="{E4A89BFB-E119-FAF5-F8F4-4314453EF5AE}"/>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633" name="Freeform: Shape 1632">
                    <a:extLst>
                      <a:ext uri="{FF2B5EF4-FFF2-40B4-BE49-F238E27FC236}">
                        <a16:creationId xmlns:a16="http://schemas.microsoft.com/office/drawing/2014/main" id="{18A1297F-C138-A67B-3FED-BBE1CCF3B2D3}"/>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634" name="Freeform: Shape 1633">
                    <a:extLst>
                      <a:ext uri="{FF2B5EF4-FFF2-40B4-BE49-F238E27FC236}">
                        <a16:creationId xmlns:a16="http://schemas.microsoft.com/office/drawing/2014/main" id="{7CE228E9-2DDE-408E-DB88-93C6F88CD2D0}"/>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635" name="Freeform: Shape 1634">
                    <a:extLst>
                      <a:ext uri="{FF2B5EF4-FFF2-40B4-BE49-F238E27FC236}">
                        <a16:creationId xmlns:a16="http://schemas.microsoft.com/office/drawing/2014/main" id="{6DFAC0C3-4D11-6C44-307A-95A70EE0C9F7}"/>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636" name="Freeform: Shape 1635">
                    <a:extLst>
                      <a:ext uri="{FF2B5EF4-FFF2-40B4-BE49-F238E27FC236}">
                        <a16:creationId xmlns:a16="http://schemas.microsoft.com/office/drawing/2014/main" id="{C7F94FCE-DECD-7F12-ACD3-B00E2B97B49F}"/>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637" name="Freeform: Shape 1636">
                    <a:extLst>
                      <a:ext uri="{FF2B5EF4-FFF2-40B4-BE49-F238E27FC236}">
                        <a16:creationId xmlns:a16="http://schemas.microsoft.com/office/drawing/2014/main" id="{4DF330A9-E6FB-35BC-3FE7-5850E7DDED1B}"/>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638" name="Freeform: Shape 1637">
                    <a:extLst>
                      <a:ext uri="{FF2B5EF4-FFF2-40B4-BE49-F238E27FC236}">
                        <a16:creationId xmlns:a16="http://schemas.microsoft.com/office/drawing/2014/main" id="{983F8BCD-D99F-55C7-CE60-36C0B0CA8AD4}"/>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639" name="Freeform: Shape 1638">
                    <a:extLst>
                      <a:ext uri="{FF2B5EF4-FFF2-40B4-BE49-F238E27FC236}">
                        <a16:creationId xmlns:a16="http://schemas.microsoft.com/office/drawing/2014/main" id="{CF08E226-1932-6151-577F-0CA0422E29EB}"/>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640" name="Freeform: Shape 1639">
                    <a:extLst>
                      <a:ext uri="{FF2B5EF4-FFF2-40B4-BE49-F238E27FC236}">
                        <a16:creationId xmlns:a16="http://schemas.microsoft.com/office/drawing/2014/main" id="{EDDE1924-78EA-356C-FD9A-6CF201E7A61D}"/>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641" name="Freeform: Shape 1640">
                    <a:extLst>
                      <a:ext uri="{FF2B5EF4-FFF2-40B4-BE49-F238E27FC236}">
                        <a16:creationId xmlns:a16="http://schemas.microsoft.com/office/drawing/2014/main" id="{6939FE56-0CC5-5786-99E6-0170F804316E}"/>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642" name="Freeform: Shape 1641">
                    <a:extLst>
                      <a:ext uri="{FF2B5EF4-FFF2-40B4-BE49-F238E27FC236}">
                        <a16:creationId xmlns:a16="http://schemas.microsoft.com/office/drawing/2014/main" id="{B456D32B-60E9-840E-A3BD-C66D0A7E917F}"/>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612" name="Graphic 11">
                  <a:extLst>
                    <a:ext uri="{FF2B5EF4-FFF2-40B4-BE49-F238E27FC236}">
                      <a16:creationId xmlns:a16="http://schemas.microsoft.com/office/drawing/2014/main" id="{036766F1-B188-D175-9ADA-81D366345E04}"/>
                    </a:ext>
                  </a:extLst>
                </p:cNvPr>
                <p:cNvGrpSpPr/>
                <p:nvPr/>
              </p:nvGrpSpPr>
              <p:grpSpPr>
                <a:xfrm>
                  <a:off x="3294146" y="5945598"/>
                  <a:ext cx="473425" cy="396961"/>
                  <a:chOff x="987588" y="3977640"/>
                  <a:chExt cx="2077501" cy="1798512"/>
                </a:xfrm>
              </p:grpSpPr>
              <p:sp>
                <p:nvSpPr>
                  <p:cNvPr id="1613" name="Freeform 40">
                    <a:extLst>
                      <a:ext uri="{FF2B5EF4-FFF2-40B4-BE49-F238E27FC236}">
                        <a16:creationId xmlns:a16="http://schemas.microsoft.com/office/drawing/2014/main" id="{DF4886C7-CF3E-3819-2319-E27B88B24F00}"/>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614" name="Freeform 41">
                    <a:extLst>
                      <a:ext uri="{FF2B5EF4-FFF2-40B4-BE49-F238E27FC236}">
                        <a16:creationId xmlns:a16="http://schemas.microsoft.com/office/drawing/2014/main" id="{011992BA-1AF4-B380-38B2-885AD3593547}"/>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615" name="Freeform 42">
                    <a:extLst>
                      <a:ext uri="{FF2B5EF4-FFF2-40B4-BE49-F238E27FC236}">
                        <a16:creationId xmlns:a16="http://schemas.microsoft.com/office/drawing/2014/main" id="{D627D4F4-032A-B592-6C80-2709DA36EF06}"/>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049" name="Group 1048">
              <a:extLst>
                <a:ext uri="{FF2B5EF4-FFF2-40B4-BE49-F238E27FC236}">
                  <a16:creationId xmlns:a16="http://schemas.microsoft.com/office/drawing/2014/main" id="{3E7C00B8-151D-67CA-5F68-14B8E76045C2}"/>
                </a:ext>
              </a:extLst>
            </p:cNvPr>
            <p:cNvGrpSpPr/>
            <p:nvPr/>
          </p:nvGrpSpPr>
          <p:grpSpPr>
            <a:xfrm>
              <a:off x="6090451" y="3744923"/>
              <a:ext cx="1151111" cy="522292"/>
              <a:chOff x="6504823" y="3368522"/>
              <a:chExt cx="2131971" cy="967336"/>
            </a:xfrm>
          </p:grpSpPr>
          <p:sp>
            <p:nvSpPr>
              <p:cNvPr id="1050" name="Rectangle: Rounded Corners 1049">
                <a:extLst>
                  <a:ext uri="{FF2B5EF4-FFF2-40B4-BE49-F238E27FC236}">
                    <a16:creationId xmlns:a16="http://schemas.microsoft.com/office/drawing/2014/main" id="{CAC7B514-0638-7AE2-9F6C-EF69ED1FAEA9}"/>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051" name="Graphic 348">
                <a:extLst>
                  <a:ext uri="{FF2B5EF4-FFF2-40B4-BE49-F238E27FC236}">
                    <a16:creationId xmlns:a16="http://schemas.microsoft.com/office/drawing/2014/main" id="{9D415020-3900-49E6-B12C-711CCA6FDBDD}"/>
                  </a:ext>
                </a:extLst>
              </p:cNvPr>
              <p:cNvGrpSpPr/>
              <p:nvPr/>
            </p:nvGrpSpPr>
            <p:grpSpPr>
              <a:xfrm>
                <a:off x="7288284" y="3463112"/>
                <a:ext cx="274815" cy="323912"/>
                <a:chOff x="3406755" y="4384907"/>
                <a:chExt cx="211192" cy="293615"/>
              </a:xfrm>
            </p:grpSpPr>
            <p:sp>
              <p:nvSpPr>
                <p:cNvPr id="1125" name="Freeform: Shape 1124">
                  <a:extLst>
                    <a:ext uri="{FF2B5EF4-FFF2-40B4-BE49-F238E27FC236}">
                      <a16:creationId xmlns:a16="http://schemas.microsoft.com/office/drawing/2014/main" id="{41261D33-FC5F-41DB-08CF-617B12E86DB1}"/>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126" name="Freeform: Shape 1125">
                  <a:extLst>
                    <a:ext uri="{FF2B5EF4-FFF2-40B4-BE49-F238E27FC236}">
                      <a16:creationId xmlns:a16="http://schemas.microsoft.com/office/drawing/2014/main" id="{2F403F52-493E-9B34-B5FB-9D22B71B3108}"/>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127" name="Freeform: Shape 1126">
                  <a:extLst>
                    <a:ext uri="{FF2B5EF4-FFF2-40B4-BE49-F238E27FC236}">
                      <a16:creationId xmlns:a16="http://schemas.microsoft.com/office/drawing/2014/main" id="{F1D074A3-EEF4-A8D7-1F26-B6A657D15B36}"/>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128" name="Freeform: Shape 1127">
                  <a:extLst>
                    <a:ext uri="{FF2B5EF4-FFF2-40B4-BE49-F238E27FC236}">
                      <a16:creationId xmlns:a16="http://schemas.microsoft.com/office/drawing/2014/main" id="{199CB034-13DB-64A4-000E-1B3DAE90A275}"/>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129" name="Freeform: Shape 1128">
                  <a:extLst>
                    <a:ext uri="{FF2B5EF4-FFF2-40B4-BE49-F238E27FC236}">
                      <a16:creationId xmlns:a16="http://schemas.microsoft.com/office/drawing/2014/main" id="{DF5C5225-2EE5-0326-49E1-A4BC9C3D224C}"/>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130" name="Freeform: Shape 1129">
                  <a:extLst>
                    <a:ext uri="{FF2B5EF4-FFF2-40B4-BE49-F238E27FC236}">
                      <a16:creationId xmlns:a16="http://schemas.microsoft.com/office/drawing/2014/main" id="{A626271F-8D8C-BE96-2CF1-B856751FE14C}"/>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131" name="Freeform: Shape 1130">
                  <a:extLst>
                    <a:ext uri="{FF2B5EF4-FFF2-40B4-BE49-F238E27FC236}">
                      <a16:creationId xmlns:a16="http://schemas.microsoft.com/office/drawing/2014/main" id="{B796406F-76B8-2CC9-E526-FFF6F2061036}"/>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132" name="Freeform: Shape 1131">
                  <a:extLst>
                    <a:ext uri="{FF2B5EF4-FFF2-40B4-BE49-F238E27FC236}">
                      <a16:creationId xmlns:a16="http://schemas.microsoft.com/office/drawing/2014/main" id="{4580A805-54CA-EF95-E8A9-BB1DF59D65AF}"/>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133" name="Freeform: Shape 1132">
                  <a:extLst>
                    <a:ext uri="{FF2B5EF4-FFF2-40B4-BE49-F238E27FC236}">
                      <a16:creationId xmlns:a16="http://schemas.microsoft.com/office/drawing/2014/main" id="{F0FBCD83-23D5-5A57-2E29-2F84D5D77081}"/>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134" name="Freeform: Shape 1133">
                  <a:extLst>
                    <a:ext uri="{FF2B5EF4-FFF2-40B4-BE49-F238E27FC236}">
                      <a16:creationId xmlns:a16="http://schemas.microsoft.com/office/drawing/2014/main" id="{61C444A8-59E3-9304-A9E2-1EA5DF26FB34}"/>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135" name="Freeform: Shape 1134">
                  <a:extLst>
                    <a:ext uri="{FF2B5EF4-FFF2-40B4-BE49-F238E27FC236}">
                      <a16:creationId xmlns:a16="http://schemas.microsoft.com/office/drawing/2014/main" id="{A7338D70-6F66-A47B-5F7F-5F593AD68AEC}"/>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136" name="Freeform: Shape 1135">
                  <a:extLst>
                    <a:ext uri="{FF2B5EF4-FFF2-40B4-BE49-F238E27FC236}">
                      <a16:creationId xmlns:a16="http://schemas.microsoft.com/office/drawing/2014/main" id="{15E4E4BF-337B-ACE2-B3B3-871A1A02B761}"/>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137" name="Freeform: Shape 1136">
                  <a:extLst>
                    <a:ext uri="{FF2B5EF4-FFF2-40B4-BE49-F238E27FC236}">
                      <a16:creationId xmlns:a16="http://schemas.microsoft.com/office/drawing/2014/main" id="{1A80DF49-D130-3302-7CEE-6651D3666277}"/>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138" name="Freeform: Shape 1137">
                  <a:extLst>
                    <a:ext uri="{FF2B5EF4-FFF2-40B4-BE49-F238E27FC236}">
                      <a16:creationId xmlns:a16="http://schemas.microsoft.com/office/drawing/2014/main" id="{F4F0AE4D-2A53-7717-C965-ACD827A8AF33}"/>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139" name="Freeform: Shape 1138">
                  <a:extLst>
                    <a:ext uri="{FF2B5EF4-FFF2-40B4-BE49-F238E27FC236}">
                      <a16:creationId xmlns:a16="http://schemas.microsoft.com/office/drawing/2014/main" id="{657D99BC-A8B1-4368-301F-7EC1C2E49105}"/>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140" name="Freeform: Shape 1139">
                  <a:extLst>
                    <a:ext uri="{FF2B5EF4-FFF2-40B4-BE49-F238E27FC236}">
                      <a16:creationId xmlns:a16="http://schemas.microsoft.com/office/drawing/2014/main" id="{80B162C1-1BB9-E126-48B2-AD973B8A13B6}"/>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141" name="Freeform: Shape 1140">
                  <a:extLst>
                    <a:ext uri="{FF2B5EF4-FFF2-40B4-BE49-F238E27FC236}">
                      <a16:creationId xmlns:a16="http://schemas.microsoft.com/office/drawing/2014/main" id="{41587118-AF21-5855-35A3-236DEF6B457A}"/>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142" name="Freeform: Shape 1141">
                  <a:extLst>
                    <a:ext uri="{FF2B5EF4-FFF2-40B4-BE49-F238E27FC236}">
                      <a16:creationId xmlns:a16="http://schemas.microsoft.com/office/drawing/2014/main" id="{FD90764D-7EF7-F0AE-08F4-D6F1A5D8F0E0}"/>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143" name="Freeform: Shape 1142">
                  <a:extLst>
                    <a:ext uri="{FF2B5EF4-FFF2-40B4-BE49-F238E27FC236}">
                      <a16:creationId xmlns:a16="http://schemas.microsoft.com/office/drawing/2014/main" id="{4396FFE9-1DCE-6BBC-9425-28F145691748}"/>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144" name="Freeform: Shape 1143">
                  <a:extLst>
                    <a:ext uri="{FF2B5EF4-FFF2-40B4-BE49-F238E27FC236}">
                      <a16:creationId xmlns:a16="http://schemas.microsoft.com/office/drawing/2014/main" id="{F162C930-1B56-43FB-778D-5DD879424F66}"/>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052" name="Graphic 11">
                <a:extLst>
                  <a:ext uri="{FF2B5EF4-FFF2-40B4-BE49-F238E27FC236}">
                    <a16:creationId xmlns:a16="http://schemas.microsoft.com/office/drawing/2014/main" id="{3D1C80FF-B7DF-D787-510D-3B6BC8D656D6}"/>
                  </a:ext>
                </a:extLst>
              </p:cNvPr>
              <p:cNvGrpSpPr/>
              <p:nvPr/>
            </p:nvGrpSpPr>
            <p:grpSpPr>
              <a:xfrm>
                <a:off x="6917218" y="3934413"/>
                <a:ext cx="399111" cy="334649"/>
                <a:chOff x="987588" y="3977640"/>
                <a:chExt cx="2077501" cy="1798512"/>
              </a:xfrm>
            </p:grpSpPr>
            <p:sp>
              <p:nvSpPr>
                <p:cNvPr id="1121" name="Freeform 14">
                  <a:extLst>
                    <a:ext uri="{FF2B5EF4-FFF2-40B4-BE49-F238E27FC236}">
                      <a16:creationId xmlns:a16="http://schemas.microsoft.com/office/drawing/2014/main" id="{C6DA0A26-95EC-D12B-AE64-676CF7DA99E8}"/>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123" name="Freeform 15">
                  <a:extLst>
                    <a:ext uri="{FF2B5EF4-FFF2-40B4-BE49-F238E27FC236}">
                      <a16:creationId xmlns:a16="http://schemas.microsoft.com/office/drawing/2014/main" id="{0DE6E54B-3EB1-8ECC-8919-9FC2BFA85A5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124" name="Freeform 16">
                  <a:extLst>
                    <a:ext uri="{FF2B5EF4-FFF2-40B4-BE49-F238E27FC236}">
                      <a16:creationId xmlns:a16="http://schemas.microsoft.com/office/drawing/2014/main" id="{7970AA2E-057B-2D0C-C771-2D95905A1E30}"/>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053" name="Graphic 11">
                <a:extLst>
                  <a:ext uri="{FF2B5EF4-FFF2-40B4-BE49-F238E27FC236}">
                    <a16:creationId xmlns:a16="http://schemas.microsoft.com/office/drawing/2014/main" id="{B6194B9D-A18A-04B0-83F5-7BE820B19354}"/>
                  </a:ext>
                </a:extLst>
              </p:cNvPr>
              <p:cNvGrpSpPr/>
              <p:nvPr/>
            </p:nvGrpSpPr>
            <p:grpSpPr>
              <a:xfrm>
                <a:off x="6622215" y="3591946"/>
                <a:ext cx="399111" cy="334649"/>
                <a:chOff x="987588" y="3977640"/>
                <a:chExt cx="2077501" cy="1798512"/>
              </a:xfrm>
            </p:grpSpPr>
            <p:sp>
              <p:nvSpPr>
                <p:cNvPr id="1118" name="Freeform 27">
                  <a:extLst>
                    <a:ext uri="{FF2B5EF4-FFF2-40B4-BE49-F238E27FC236}">
                      <a16:creationId xmlns:a16="http://schemas.microsoft.com/office/drawing/2014/main" id="{387EAC84-1D61-17E5-981E-CD8B9DC3D501}"/>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119" name="Freeform 28">
                  <a:extLst>
                    <a:ext uri="{FF2B5EF4-FFF2-40B4-BE49-F238E27FC236}">
                      <a16:creationId xmlns:a16="http://schemas.microsoft.com/office/drawing/2014/main" id="{2D55A9CD-9E1C-2225-DC9C-408EB8F7F161}"/>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120" name="Freeform 29">
                  <a:extLst>
                    <a:ext uri="{FF2B5EF4-FFF2-40B4-BE49-F238E27FC236}">
                      <a16:creationId xmlns:a16="http://schemas.microsoft.com/office/drawing/2014/main" id="{16AEB278-C606-2B7A-E809-B67A5933F01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054" name="Straight Connector 1053">
                <a:extLst>
                  <a:ext uri="{FF2B5EF4-FFF2-40B4-BE49-F238E27FC236}">
                    <a16:creationId xmlns:a16="http://schemas.microsoft.com/office/drawing/2014/main" id="{73D8F2F0-F5B2-C050-E019-4331410BB3AA}"/>
                  </a:ext>
                </a:extLst>
              </p:cNvPr>
              <p:cNvCxnSpPr>
                <a:cxnSpLocks/>
                <a:endCxn id="1125"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055" name="Straight Connector 1054">
                <a:extLst>
                  <a:ext uri="{FF2B5EF4-FFF2-40B4-BE49-F238E27FC236}">
                    <a16:creationId xmlns:a16="http://schemas.microsoft.com/office/drawing/2014/main" id="{51D4C53D-AE38-841B-F760-B734D0479E02}"/>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3DAAAE28-D45B-BD39-B67F-2B3216CF15C9}"/>
                  </a:ext>
                </a:extLst>
              </p:cNvPr>
              <p:cNvCxnSpPr>
                <a:cxnSpLocks/>
                <a:endCxn id="1113"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057" name="Graphic 348">
                <a:extLst>
                  <a:ext uri="{FF2B5EF4-FFF2-40B4-BE49-F238E27FC236}">
                    <a16:creationId xmlns:a16="http://schemas.microsoft.com/office/drawing/2014/main" id="{2BDBDE38-1B55-5F66-9095-50FEB15BDC9C}"/>
                  </a:ext>
                </a:extLst>
              </p:cNvPr>
              <p:cNvGrpSpPr/>
              <p:nvPr/>
            </p:nvGrpSpPr>
            <p:grpSpPr>
              <a:xfrm>
                <a:off x="7288467" y="3463112"/>
                <a:ext cx="274815" cy="323912"/>
                <a:chOff x="3406755" y="4384907"/>
                <a:chExt cx="211192" cy="293615"/>
              </a:xfrm>
            </p:grpSpPr>
            <p:sp>
              <p:nvSpPr>
                <p:cNvPr id="1098" name="Freeform: Shape 1097">
                  <a:extLst>
                    <a:ext uri="{FF2B5EF4-FFF2-40B4-BE49-F238E27FC236}">
                      <a16:creationId xmlns:a16="http://schemas.microsoft.com/office/drawing/2014/main" id="{A7E0F20B-ED3B-EAC8-80ED-B19988011E38}"/>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099" name="Freeform: Shape 1098">
                  <a:extLst>
                    <a:ext uri="{FF2B5EF4-FFF2-40B4-BE49-F238E27FC236}">
                      <a16:creationId xmlns:a16="http://schemas.microsoft.com/office/drawing/2014/main" id="{18909587-C7D9-CADB-7212-FEE638747AA1}"/>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100" name="Freeform: Shape 1099">
                  <a:extLst>
                    <a:ext uri="{FF2B5EF4-FFF2-40B4-BE49-F238E27FC236}">
                      <a16:creationId xmlns:a16="http://schemas.microsoft.com/office/drawing/2014/main" id="{B1F94C7F-2982-B389-DD24-EF06FBC8E861}"/>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101" name="Freeform: Shape 1100">
                  <a:extLst>
                    <a:ext uri="{FF2B5EF4-FFF2-40B4-BE49-F238E27FC236}">
                      <a16:creationId xmlns:a16="http://schemas.microsoft.com/office/drawing/2014/main" id="{2CCF53AD-9AF5-71B4-32D2-4950414ABE3D}"/>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102" name="Freeform: Shape 1101">
                  <a:extLst>
                    <a:ext uri="{FF2B5EF4-FFF2-40B4-BE49-F238E27FC236}">
                      <a16:creationId xmlns:a16="http://schemas.microsoft.com/office/drawing/2014/main" id="{733B230E-FAA3-78D8-0E9F-D9A2203E06A1}"/>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103" name="Freeform: Shape 1102">
                  <a:extLst>
                    <a:ext uri="{FF2B5EF4-FFF2-40B4-BE49-F238E27FC236}">
                      <a16:creationId xmlns:a16="http://schemas.microsoft.com/office/drawing/2014/main" id="{FBABA2CE-A076-B89F-4A55-6088CD34EC1C}"/>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104" name="Freeform: Shape 1103">
                  <a:extLst>
                    <a:ext uri="{FF2B5EF4-FFF2-40B4-BE49-F238E27FC236}">
                      <a16:creationId xmlns:a16="http://schemas.microsoft.com/office/drawing/2014/main" id="{B396D91F-BCD7-3CC5-C00C-C6A28A9723E1}"/>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105" name="Freeform: Shape 1104">
                  <a:extLst>
                    <a:ext uri="{FF2B5EF4-FFF2-40B4-BE49-F238E27FC236}">
                      <a16:creationId xmlns:a16="http://schemas.microsoft.com/office/drawing/2014/main" id="{A4F1095C-FC75-B46C-6EED-1BB801880C09}"/>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106" name="Freeform: Shape 1105">
                  <a:extLst>
                    <a:ext uri="{FF2B5EF4-FFF2-40B4-BE49-F238E27FC236}">
                      <a16:creationId xmlns:a16="http://schemas.microsoft.com/office/drawing/2014/main" id="{3E1FD458-DEE8-8677-A19D-3C0C596FFC10}"/>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107" name="Freeform: Shape 1106">
                  <a:extLst>
                    <a:ext uri="{FF2B5EF4-FFF2-40B4-BE49-F238E27FC236}">
                      <a16:creationId xmlns:a16="http://schemas.microsoft.com/office/drawing/2014/main" id="{CA616EEB-F220-B89C-D073-B94308058EF0}"/>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108" name="Freeform: Shape 1107">
                  <a:extLst>
                    <a:ext uri="{FF2B5EF4-FFF2-40B4-BE49-F238E27FC236}">
                      <a16:creationId xmlns:a16="http://schemas.microsoft.com/office/drawing/2014/main" id="{AC5967F4-1138-DC2F-7D76-7BE10C435E7F}"/>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109" name="Freeform: Shape 1108">
                  <a:extLst>
                    <a:ext uri="{FF2B5EF4-FFF2-40B4-BE49-F238E27FC236}">
                      <a16:creationId xmlns:a16="http://schemas.microsoft.com/office/drawing/2014/main" id="{5F3FE077-672D-5F4A-A61D-656D99CE0D3E}"/>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110" name="Freeform: Shape 1109">
                  <a:extLst>
                    <a:ext uri="{FF2B5EF4-FFF2-40B4-BE49-F238E27FC236}">
                      <a16:creationId xmlns:a16="http://schemas.microsoft.com/office/drawing/2014/main" id="{22BB9185-A408-DE7B-02F9-0B16C61A56B5}"/>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111" name="Freeform: Shape 1110">
                  <a:extLst>
                    <a:ext uri="{FF2B5EF4-FFF2-40B4-BE49-F238E27FC236}">
                      <a16:creationId xmlns:a16="http://schemas.microsoft.com/office/drawing/2014/main" id="{FFA79139-76E8-F361-475D-3BAA4178E0E4}"/>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112" name="Freeform: Shape 1111">
                  <a:extLst>
                    <a:ext uri="{FF2B5EF4-FFF2-40B4-BE49-F238E27FC236}">
                      <a16:creationId xmlns:a16="http://schemas.microsoft.com/office/drawing/2014/main" id="{298D5D16-B6C5-2109-24FB-DC977B0749B0}"/>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113" name="Freeform: Shape 1112">
                  <a:extLst>
                    <a:ext uri="{FF2B5EF4-FFF2-40B4-BE49-F238E27FC236}">
                      <a16:creationId xmlns:a16="http://schemas.microsoft.com/office/drawing/2014/main" id="{B5F12C87-F49D-3CC4-1D44-B43171A8D6E8}"/>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114" name="Freeform: Shape 1113">
                  <a:extLst>
                    <a:ext uri="{FF2B5EF4-FFF2-40B4-BE49-F238E27FC236}">
                      <a16:creationId xmlns:a16="http://schemas.microsoft.com/office/drawing/2014/main" id="{78952DEB-AE8E-A930-470B-1B6EEEE10EE2}"/>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115" name="Freeform: Shape 1114">
                  <a:extLst>
                    <a:ext uri="{FF2B5EF4-FFF2-40B4-BE49-F238E27FC236}">
                      <a16:creationId xmlns:a16="http://schemas.microsoft.com/office/drawing/2014/main" id="{D5C86E23-F3C2-0833-C3D6-73642244FD5A}"/>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116" name="Freeform: Shape 1115">
                  <a:extLst>
                    <a:ext uri="{FF2B5EF4-FFF2-40B4-BE49-F238E27FC236}">
                      <a16:creationId xmlns:a16="http://schemas.microsoft.com/office/drawing/2014/main" id="{2BDA7707-EA3C-FD32-CA04-80CFF9C0B17E}"/>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117" name="Freeform: Shape 1116">
                  <a:extLst>
                    <a:ext uri="{FF2B5EF4-FFF2-40B4-BE49-F238E27FC236}">
                      <a16:creationId xmlns:a16="http://schemas.microsoft.com/office/drawing/2014/main" id="{E604477F-568F-4AC0-C111-AF5AFEB81904}"/>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058" name="Group 1057">
                <a:extLst>
                  <a:ext uri="{FF2B5EF4-FFF2-40B4-BE49-F238E27FC236}">
                    <a16:creationId xmlns:a16="http://schemas.microsoft.com/office/drawing/2014/main" id="{B8E32728-AE09-9F17-C5B4-3DFC72AE00A1}"/>
                  </a:ext>
                </a:extLst>
              </p:cNvPr>
              <p:cNvGrpSpPr/>
              <p:nvPr/>
            </p:nvGrpSpPr>
            <p:grpSpPr>
              <a:xfrm>
                <a:off x="7793830" y="3488072"/>
                <a:ext cx="630116" cy="646141"/>
                <a:chOff x="3294146" y="5576104"/>
                <a:chExt cx="747444" cy="766455"/>
              </a:xfrm>
            </p:grpSpPr>
            <p:cxnSp>
              <p:nvCxnSpPr>
                <p:cNvPr id="1059" name="Straight Connector 1058">
                  <a:extLst>
                    <a:ext uri="{FF2B5EF4-FFF2-40B4-BE49-F238E27FC236}">
                      <a16:creationId xmlns:a16="http://schemas.microsoft.com/office/drawing/2014/main" id="{FDC513B6-1AF7-E1E1-63B3-32D844411CC3}"/>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060" name="Graphic 348">
                  <a:extLst>
                    <a:ext uri="{FF2B5EF4-FFF2-40B4-BE49-F238E27FC236}">
                      <a16:creationId xmlns:a16="http://schemas.microsoft.com/office/drawing/2014/main" id="{C19A3AAD-670E-C9FF-4919-EDF52EA3C0A9}"/>
                    </a:ext>
                  </a:extLst>
                </p:cNvPr>
                <p:cNvGrpSpPr/>
                <p:nvPr/>
              </p:nvGrpSpPr>
              <p:grpSpPr>
                <a:xfrm>
                  <a:off x="3717135" y="5576104"/>
                  <a:ext cx="324455" cy="393918"/>
                  <a:chOff x="1477225" y="4537081"/>
                  <a:chExt cx="315417" cy="439307"/>
                </a:xfrm>
              </p:grpSpPr>
              <p:grpSp>
                <p:nvGrpSpPr>
                  <p:cNvPr id="1065" name="Graphic 348">
                    <a:extLst>
                      <a:ext uri="{FF2B5EF4-FFF2-40B4-BE49-F238E27FC236}">
                        <a16:creationId xmlns:a16="http://schemas.microsoft.com/office/drawing/2014/main" id="{0784ABB6-3651-5072-58E0-EB191BEB6721}"/>
                      </a:ext>
                    </a:extLst>
                  </p:cNvPr>
                  <p:cNvGrpSpPr/>
                  <p:nvPr/>
                </p:nvGrpSpPr>
                <p:grpSpPr>
                  <a:xfrm>
                    <a:off x="1501224" y="4537081"/>
                    <a:ext cx="253019" cy="217587"/>
                    <a:chOff x="1501224" y="4537081"/>
                    <a:chExt cx="253019" cy="217587"/>
                  </a:xfrm>
                  <a:solidFill>
                    <a:srgbClr val="261D17"/>
                  </a:solidFill>
                </p:grpSpPr>
                <p:sp>
                  <p:nvSpPr>
                    <p:cNvPr id="1092" name="Freeform: Shape 1091">
                      <a:extLst>
                        <a:ext uri="{FF2B5EF4-FFF2-40B4-BE49-F238E27FC236}">
                          <a16:creationId xmlns:a16="http://schemas.microsoft.com/office/drawing/2014/main" id="{ACE1D01E-CB8A-C545-7B30-4D7A57A08D65}"/>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093" name="Freeform: Shape 1092">
                      <a:extLst>
                        <a:ext uri="{FF2B5EF4-FFF2-40B4-BE49-F238E27FC236}">
                          <a16:creationId xmlns:a16="http://schemas.microsoft.com/office/drawing/2014/main" id="{5D952FF1-DCA7-86B9-F5F1-2B251E4D1B6B}"/>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094" name="Freeform: Shape 1093">
                      <a:extLst>
                        <a:ext uri="{FF2B5EF4-FFF2-40B4-BE49-F238E27FC236}">
                          <a16:creationId xmlns:a16="http://schemas.microsoft.com/office/drawing/2014/main" id="{63A55691-B1C1-AB1E-2497-024EE59CE4D2}"/>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095" name="Freeform: Shape 1094">
                      <a:extLst>
                        <a:ext uri="{FF2B5EF4-FFF2-40B4-BE49-F238E27FC236}">
                          <a16:creationId xmlns:a16="http://schemas.microsoft.com/office/drawing/2014/main" id="{394DD042-9B6F-4654-DD2B-D675715AC44E}"/>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096" name="Freeform: Shape 1095">
                      <a:extLst>
                        <a:ext uri="{FF2B5EF4-FFF2-40B4-BE49-F238E27FC236}">
                          <a16:creationId xmlns:a16="http://schemas.microsoft.com/office/drawing/2014/main" id="{7819861F-16CD-4867-95CC-789A1F5E4C7E}"/>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097" name="Freeform: Shape 1096">
                      <a:extLst>
                        <a:ext uri="{FF2B5EF4-FFF2-40B4-BE49-F238E27FC236}">
                          <a16:creationId xmlns:a16="http://schemas.microsoft.com/office/drawing/2014/main" id="{8CA256EA-7F12-9BAD-2F7F-88091D89583E}"/>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066" name="Freeform: Shape 1065">
                    <a:extLst>
                      <a:ext uri="{FF2B5EF4-FFF2-40B4-BE49-F238E27FC236}">
                        <a16:creationId xmlns:a16="http://schemas.microsoft.com/office/drawing/2014/main" id="{534E103D-1DFB-8588-CC98-B4FFF827BAD8}"/>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067" name="Freeform: Shape 1066">
                    <a:extLst>
                      <a:ext uri="{FF2B5EF4-FFF2-40B4-BE49-F238E27FC236}">
                        <a16:creationId xmlns:a16="http://schemas.microsoft.com/office/drawing/2014/main" id="{A4544935-D35B-3E03-67AF-740D634022F9}"/>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068" name="Freeform: Shape 1067">
                    <a:extLst>
                      <a:ext uri="{FF2B5EF4-FFF2-40B4-BE49-F238E27FC236}">
                        <a16:creationId xmlns:a16="http://schemas.microsoft.com/office/drawing/2014/main" id="{8066ED87-F5D2-6008-9F21-D456DCDDABCD}"/>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069" name="Freeform: Shape 1068">
                    <a:extLst>
                      <a:ext uri="{FF2B5EF4-FFF2-40B4-BE49-F238E27FC236}">
                        <a16:creationId xmlns:a16="http://schemas.microsoft.com/office/drawing/2014/main" id="{0DD3F5A2-4446-A1F7-8D11-C56ABE7D46CB}"/>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070" name="Freeform: Shape 1069">
                    <a:extLst>
                      <a:ext uri="{FF2B5EF4-FFF2-40B4-BE49-F238E27FC236}">
                        <a16:creationId xmlns:a16="http://schemas.microsoft.com/office/drawing/2014/main" id="{AEF85E37-4425-6FAF-C876-8AF64C7BBB9E}"/>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071" name="Freeform: Shape 1070">
                    <a:extLst>
                      <a:ext uri="{FF2B5EF4-FFF2-40B4-BE49-F238E27FC236}">
                        <a16:creationId xmlns:a16="http://schemas.microsoft.com/office/drawing/2014/main" id="{43087C05-0E18-0EF9-6EBD-2D4EECD2C004}"/>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072" name="Freeform: Shape 1071">
                    <a:extLst>
                      <a:ext uri="{FF2B5EF4-FFF2-40B4-BE49-F238E27FC236}">
                        <a16:creationId xmlns:a16="http://schemas.microsoft.com/office/drawing/2014/main" id="{AE5FF0C0-28EC-A18F-9777-F82FF15CCA14}"/>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073" name="Freeform: Shape 1072">
                    <a:extLst>
                      <a:ext uri="{FF2B5EF4-FFF2-40B4-BE49-F238E27FC236}">
                        <a16:creationId xmlns:a16="http://schemas.microsoft.com/office/drawing/2014/main" id="{B67721E7-1176-8132-1D6B-0C55B81F47A9}"/>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074" name="Freeform: Shape 1073">
                    <a:extLst>
                      <a:ext uri="{FF2B5EF4-FFF2-40B4-BE49-F238E27FC236}">
                        <a16:creationId xmlns:a16="http://schemas.microsoft.com/office/drawing/2014/main" id="{2F700AAB-1EA7-3E41-558F-25449655AAD8}"/>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075" name="Freeform: Shape 1074">
                    <a:extLst>
                      <a:ext uri="{FF2B5EF4-FFF2-40B4-BE49-F238E27FC236}">
                        <a16:creationId xmlns:a16="http://schemas.microsoft.com/office/drawing/2014/main" id="{85DA4457-3EFC-FBB9-7966-4B70F7433BDD}"/>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076" name="Freeform: Shape 1075">
                    <a:extLst>
                      <a:ext uri="{FF2B5EF4-FFF2-40B4-BE49-F238E27FC236}">
                        <a16:creationId xmlns:a16="http://schemas.microsoft.com/office/drawing/2014/main" id="{E827A2E0-A502-6479-A6FA-DECB36F2BB2E}"/>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077" name="Freeform: Shape 1076">
                    <a:extLst>
                      <a:ext uri="{FF2B5EF4-FFF2-40B4-BE49-F238E27FC236}">
                        <a16:creationId xmlns:a16="http://schemas.microsoft.com/office/drawing/2014/main" id="{317713FC-0D82-EDDC-216D-133E81CD446A}"/>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078" name="Freeform: Shape 1077">
                    <a:extLst>
                      <a:ext uri="{FF2B5EF4-FFF2-40B4-BE49-F238E27FC236}">
                        <a16:creationId xmlns:a16="http://schemas.microsoft.com/office/drawing/2014/main" id="{A94D9F95-45C7-B879-AA86-D9A5E0CAE2C8}"/>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079" name="Freeform: Shape 1078">
                    <a:extLst>
                      <a:ext uri="{FF2B5EF4-FFF2-40B4-BE49-F238E27FC236}">
                        <a16:creationId xmlns:a16="http://schemas.microsoft.com/office/drawing/2014/main" id="{A498A91F-8554-03AE-B742-945BABDA56D1}"/>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080" name="Freeform: Shape 1079">
                    <a:extLst>
                      <a:ext uri="{FF2B5EF4-FFF2-40B4-BE49-F238E27FC236}">
                        <a16:creationId xmlns:a16="http://schemas.microsoft.com/office/drawing/2014/main" id="{2EA90B42-24C5-1290-913A-2FE1FE1DD357}"/>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081" name="Freeform: Shape 1080">
                    <a:extLst>
                      <a:ext uri="{FF2B5EF4-FFF2-40B4-BE49-F238E27FC236}">
                        <a16:creationId xmlns:a16="http://schemas.microsoft.com/office/drawing/2014/main" id="{03C3F556-6950-D31F-2A98-8D166061542F}"/>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082" name="Freeform: Shape 1081">
                    <a:extLst>
                      <a:ext uri="{FF2B5EF4-FFF2-40B4-BE49-F238E27FC236}">
                        <a16:creationId xmlns:a16="http://schemas.microsoft.com/office/drawing/2014/main" id="{D82E0464-F730-4CCA-B1C6-49D806F6D41E}"/>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083" name="Freeform: Shape 1082">
                    <a:extLst>
                      <a:ext uri="{FF2B5EF4-FFF2-40B4-BE49-F238E27FC236}">
                        <a16:creationId xmlns:a16="http://schemas.microsoft.com/office/drawing/2014/main" id="{B3CE0773-1865-19B1-2123-9E2C87A26B94}"/>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084" name="Freeform: Shape 1083">
                    <a:extLst>
                      <a:ext uri="{FF2B5EF4-FFF2-40B4-BE49-F238E27FC236}">
                        <a16:creationId xmlns:a16="http://schemas.microsoft.com/office/drawing/2014/main" id="{287C2F6E-95DD-B670-0507-0E6B5B7413F7}"/>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085" name="Freeform: Shape 1084">
                    <a:extLst>
                      <a:ext uri="{FF2B5EF4-FFF2-40B4-BE49-F238E27FC236}">
                        <a16:creationId xmlns:a16="http://schemas.microsoft.com/office/drawing/2014/main" id="{E654E076-91B5-3020-77B2-F82F5C6B7200}"/>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086" name="Freeform: Shape 1085">
                    <a:extLst>
                      <a:ext uri="{FF2B5EF4-FFF2-40B4-BE49-F238E27FC236}">
                        <a16:creationId xmlns:a16="http://schemas.microsoft.com/office/drawing/2014/main" id="{21204B98-6834-6AE8-C67B-E6F6547AC23E}"/>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087" name="Freeform: Shape 1086">
                    <a:extLst>
                      <a:ext uri="{FF2B5EF4-FFF2-40B4-BE49-F238E27FC236}">
                        <a16:creationId xmlns:a16="http://schemas.microsoft.com/office/drawing/2014/main" id="{ACB1FF18-6B64-5347-45C0-4213847C34B7}"/>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088" name="Freeform: Shape 1087">
                    <a:extLst>
                      <a:ext uri="{FF2B5EF4-FFF2-40B4-BE49-F238E27FC236}">
                        <a16:creationId xmlns:a16="http://schemas.microsoft.com/office/drawing/2014/main" id="{89017501-8878-B47D-6B0B-D542C0DF5A35}"/>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089" name="Freeform: Shape 1088">
                    <a:extLst>
                      <a:ext uri="{FF2B5EF4-FFF2-40B4-BE49-F238E27FC236}">
                        <a16:creationId xmlns:a16="http://schemas.microsoft.com/office/drawing/2014/main" id="{F8CCF59B-1347-B6D7-C0CB-DE26103C96D3}"/>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090" name="Freeform: Shape 1089">
                    <a:extLst>
                      <a:ext uri="{FF2B5EF4-FFF2-40B4-BE49-F238E27FC236}">
                        <a16:creationId xmlns:a16="http://schemas.microsoft.com/office/drawing/2014/main" id="{8FE931B0-2D43-4B05-CEA2-F352D8475EB3}"/>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091" name="Freeform: Shape 1090">
                    <a:extLst>
                      <a:ext uri="{FF2B5EF4-FFF2-40B4-BE49-F238E27FC236}">
                        <a16:creationId xmlns:a16="http://schemas.microsoft.com/office/drawing/2014/main" id="{5E246780-2884-9844-6225-BC689873511F}"/>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061" name="Graphic 11">
                  <a:extLst>
                    <a:ext uri="{FF2B5EF4-FFF2-40B4-BE49-F238E27FC236}">
                      <a16:creationId xmlns:a16="http://schemas.microsoft.com/office/drawing/2014/main" id="{6A6437B1-2F69-1261-08B7-5BF6556D3AB7}"/>
                    </a:ext>
                  </a:extLst>
                </p:cNvPr>
                <p:cNvGrpSpPr/>
                <p:nvPr/>
              </p:nvGrpSpPr>
              <p:grpSpPr>
                <a:xfrm>
                  <a:off x="3294146" y="5945598"/>
                  <a:ext cx="473425" cy="396961"/>
                  <a:chOff x="987588" y="3977640"/>
                  <a:chExt cx="2077501" cy="1798512"/>
                </a:xfrm>
              </p:grpSpPr>
              <p:sp>
                <p:nvSpPr>
                  <p:cNvPr id="1062" name="Freeform 40">
                    <a:extLst>
                      <a:ext uri="{FF2B5EF4-FFF2-40B4-BE49-F238E27FC236}">
                        <a16:creationId xmlns:a16="http://schemas.microsoft.com/office/drawing/2014/main" id="{B7D9E7C7-DCFA-12C1-6630-225B3EAAB2D2}"/>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063" name="Freeform 41">
                    <a:extLst>
                      <a:ext uri="{FF2B5EF4-FFF2-40B4-BE49-F238E27FC236}">
                        <a16:creationId xmlns:a16="http://schemas.microsoft.com/office/drawing/2014/main" id="{27D0B63D-C11C-ED46-C561-37685B1303BF}"/>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064" name="Freeform 42">
                    <a:extLst>
                      <a:ext uri="{FF2B5EF4-FFF2-40B4-BE49-F238E27FC236}">
                        <a16:creationId xmlns:a16="http://schemas.microsoft.com/office/drawing/2014/main" id="{5B1B1045-278C-31FC-3FE6-EFF85DF7C1F9}"/>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145" name="Group 1144">
              <a:extLst>
                <a:ext uri="{FF2B5EF4-FFF2-40B4-BE49-F238E27FC236}">
                  <a16:creationId xmlns:a16="http://schemas.microsoft.com/office/drawing/2014/main" id="{C29181B8-1087-D619-8C5B-87070B50E562}"/>
                </a:ext>
              </a:extLst>
            </p:cNvPr>
            <p:cNvGrpSpPr/>
            <p:nvPr/>
          </p:nvGrpSpPr>
          <p:grpSpPr>
            <a:xfrm>
              <a:off x="9168185" y="3534179"/>
              <a:ext cx="1151111" cy="522292"/>
              <a:chOff x="6504823" y="3368522"/>
              <a:chExt cx="2131971" cy="967336"/>
            </a:xfrm>
          </p:grpSpPr>
          <p:sp>
            <p:nvSpPr>
              <p:cNvPr id="1146" name="Rectangle: Rounded Corners 1145">
                <a:extLst>
                  <a:ext uri="{FF2B5EF4-FFF2-40B4-BE49-F238E27FC236}">
                    <a16:creationId xmlns:a16="http://schemas.microsoft.com/office/drawing/2014/main" id="{51CF1A05-38E5-41F0-6873-65D936F217F5}"/>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147" name="Graphic 348">
                <a:extLst>
                  <a:ext uri="{FF2B5EF4-FFF2-40B4-BE49-F238E27FC236}">
                    <a16:creationId xmlns:a16="http://schemas.microsoft.com/office/drawing/2014/main" id="{413C4104-622C-3E6B-78C9-FB509B75B821}"/>
                  </a:ext>
                </a:extLst>
              </p:cNvPr>
              <p:cNvGrpSpPr/>
              <p:nvPr/>
            </p:nvGrpSpPr>
            <p:grpSpPr>
              <a:xfrm>
                <a:off x="7288284" y="3463112"/>
                <a:ext cx="274815" cy="323912"/>
                <a:chOff x="3406755" y="4384907"/>
                <a:chExt cx="211192" cy="293615"/>
              </a:xfrm>
            </p:grpSpPr>
            <p:sp>
              <p:nvSpPr>
                <p:cNvPr id="1222" name="Freeform: Shape 1221">
                  <a:extLst>
                    <a:ext uri="{FF2B5EF4-FFF2-40B4-BE49-F238E27FC236}">
                      <a16:creationId xmlns:a16="http://schemas.microsoft.com/office/drawing/2014/main" id="{8B6FEB53-817D-23F6-9F68-058EDC08695F}"/>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223" name="Freeform: Shape 1222">
                  <a:extLst>
                    <a:ext uri="{FF2B5EF4-FFF2-40B4-BE49-F238E27FC236}">
                      <a16:creationId xmlns:a16="http://schemas.microsoft.com/office/drawing/2014/main" id="{299B091B-1DFE-BE55-F369-1455CE429010}"/>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224" name="Freeform: Shape 1223">
                  <a:extLst>
                    <a:ext uri="{FF2B5EF4-FFF2-40B4-BE49-F238E27FC236}">
                      <a16:creationId xmlns:a16="http://schemas.microsoft.com/office/drawing/2014/main" id="{8435CFA7-623E-1A44-6B1B-D52DFB3301A0}"/>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225" name="Freeform: Shape 1224">
                  <a:extLst>
                    <a:ext uri="{FF2B5EF4-FFF2-40B4-BE49-F238E27FC236}">
                      <a16:creationId xmlns:a16="http://schemas.microsoft.com/office/drawing/2014/main" id="{D520EFB9-6BD8-5A2E-4A5E-6574F764F3CE}"/>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226" name="Freeform: Shape 1225">
                  <a:extLst>
                    <a:ext uri="{FF2B5EF4-FFF2-40B4-BE49-F238E27FC236}">
                      <a16:creationId xmlns:a16="http://schemas.microsoft.com/office/drawing/2014/main" id="{CF23BD1B-0CF8-8C30-2FB9-F5961059EE57}"/>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227" name="Freeform: Shape 1226">
                  <a:extLst>
                    <a:ext uri="{FF2B5EF4-FFF2-40B4-BE49-F238E27FC236}">
                      <a16:creationId xmlns:a16="http://schemas.microsoft.com/office/drawing/2014/main" id="{4901C8BE-98E3-5D3D-784E-196306117BEA}"/>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228" name="Freeform: Shape 1227">
                  <a:extLst>
                    <a:ext uri="{FF2B5EF4-FFF2-40B4-BE49-F238E27FC236}">
                      <a16:creationId xmlns:a16="http://schemas.microsoft.com/office/drawing/2014/main" id="{ECD8AD53-C5E6-203C-20D7-EF2E9E772BE7}"/>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229" name="Freeform: Shape 1228">
                  <a:extLst>
                    <a:ext uri="{FF2B5EF4-FFF2-40B4-BE49-F238E27FC236}">
                      <a16:creationId xmlns:a16="http://schemas.microsoft.com/office/drawing/2014/main" id="{4D91D204-7941-E072-C9B0-C5DB197FF9C7}"/>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230" name="Freeform: Shape 1229">
                  <a:extLst>
                    <a:ext uri="{FF2B5EF4-FFF2-40B4-BE49-F238E27FC236}">
                      <a16:creationId xmlns:a16="http://schemas.microsoft.com/office/drawing/2014/main" id="{635D46D9-B559-1FE1-F58E-C825F48F4A04}"/>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231" name="Freeform: Shape 1230">
                  <a:extLst>
                    <a:ext uri="{FF2B5EF4-FFF2-40B4-BE49-F238E27FC236}">
                      <a16:creationId xmlns:a16="http://schemas.microsoft.com/office/drawing/2014/main" id="{C76EFECE-133C-CF99-6A89-7958E9B20E0F}"/>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232" name="Freeform: Shape 1231">
                  <a:extLst>
                    <a:ext uri="{FF2B5EF4-FFF2-40B4-BE49-F238E27FC236}">
                      <a16:creationId xmlns:a16="http://schemas.microsoft.com/office/drawing/2014/main" id="{9822D4C0-4472-17DB-5B2A-4EDF38D24C52}"/>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233" name="Freeform: Shape 1232">
                  <a:extLst>
                    <a:ext uri="{FF2B5EF4-FFF2-40B4-BE49-F238E27FC236}">
                      <a16:creationId xmlns:a16="http://schemas.microsoft.com/office/drawing/2014/main" id="{64EC8164-6345-9A04-A431-06293074A5C4}"/>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234" name="Freeform: Shape 1233">
                  <a:extLst>
                    <a:ext uri="{FF2B5EF4-FFF2-40B4-BE49-F238E27FC236}">
                      <a16:creationId xmlns:a16="http://schemas.microsoft.com/office/drawing/2014/main" id="{9CBF57BA-FFDF-FD40-19DD-38D7B1647E0D}"/>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235" name="Freeform: Shape 1234">
                  <a:extLst>
                    <a:ext uri="{FF2B5EF4-FFF2-40B4-BE49-F238E27FC236}">
                      <a16:creationId xmlns:a16="http://schemas.microsoft.com/office/drawing/2014/main" id="{9C8C5A68-5E57-FFFA-8A1C-DEFB35D29152}"/>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236" name="Freeform: Shape 1235">
                  <a:extLst>
                    <a:ext uri="{FF2B5EF4-FFF2-40B4-BE49-F238E27FC236}">
                      <a16:creationId xmlns:a16="http://schemas.microsoft.com/office/drawing/2014/main" id="{75DCD80F-1774-F802-4779-08ADBCC7433F}"/>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237" name="Freeform: Shape 1236">
                  <a:extLst>
                    <a:ext uri="{FF2B5EF4-FFF2-40B4-BE49-F238E27FC236}">
                      <a16:creationId xmlns:a16="http://schemas.microsoft.com/office/drawing/2014/main" id="{ED9FA3A6-61C6-15C9-323E-C9C816770705}"/>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238" name="Freeform: Shape 1237">
                  <a:extLst>
                    <a:ext uri="{FF2B5EF4-FFF2-40B4-BE49-F238E27FC236}">
                      <a16:creationId xmlns:a16="http://schemas.microsoft.com/office/drawing/2014/main" id="{94E9737E-8157-6948-E248-E03993EF9FEF}"/>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239" name="Freeform: Shape 1238">
                  <a:extLst>
                    <a:ext uri="{FF2B5EF4-FFF2-40B4-BE49-F238E27FC236}">
                      <a16:creationId xmlns:a16="http://schemas.microsoft.com/office/drawing/2014/main" id="{11B1BE3E-D4E9-24ED-E0AD-D736AC67E147}"/>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240" name="Freeform: Shape 1239">
                  <a:extLst>
                    <a:ext uri="{FF2B5EF4-FFF2-40B4-BE49-F238E27FC236}">
                      <a16:creationId xmlns:a16="http://schemas.microsoft.com/office/drawing/2014/main" id="{17287367-49AD-A544-B464-118E78A084AD}"/>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241" name="Freeform: Shape 1240">
                  <a:extLst>
                    <a:ext uri="{FF2B5EF4-FFF2-40B4-BE49-F238E27FC236}">
                      <a16:creationId xmlns:a16="http://schemas.microsoft.com/office/drawing/2014/main" id="{31CABCF4-E584-C872-60CB-B82BDE793131}"/>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148" name="Graphic 11">
                <a:extLst>
                  <a:ext uri="{FF2B5EF4-FFF2-40B4-BE49-F238E27FC236}">
                    <a16:creationId xmlns:a16="http://schemas.microsoft.com/office/drawing/2014/main" id="{8A3AD569-F914-1A03-EADF-7E8C4237CD9A}"/>
                  </a:ext>
                </a:extLst>
              </p:cNvPr>
              <p:cNvGrpSpPr/>
              <p:nvPr/>
            </p:nvGrpSpPr>
            <p:grpSpPr>
              <a:xfrm>
                <a:off x="6917218" y="3934413"/>
                <a:ext cx="399111" cy="334649"/>
                <a:chOff x="987588" y="3977640"/>
                <a:chExt cx="2077501" cy="1798512"/>
              </a:xfrm>
            </p:grpSpPr>
            <p:sp>
              <p:nvSpPr>
                <p:cNvPr id="1217" name="Freeform 14">
                  <a:extLst>
                    <a:ext uri="{FF2B5EF4-FFF2-40B4-BE49-F238E27FC236}">
                      <a16:creationId xmlns:a16="http://schemas.microsoft.com/office/drawing/2014/main" id="{1AC7A4B4-C1F6-C4B0-F23D-117F39F21B2A}"/>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220" name="Freeform 15">
                  <a:extLst>
                    <a:ext uri="{FF2B5EF4-FFF2-40B4-BE49-F238E27FC236}">
                      <a16:creationId xmlns:a16="http://schemas.microsoft.com/office/drawing/2014/main" id="{E3AB5B53-1EE6-4C14-5FB6-C5DF249A5D5A}"/>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221" name="Freeform 16">
                  <a:extLst>
                    <a:ext uri="{FF2B5EF4-FFF2-40B4-BE49-F238E27FC236}">
                      <a16:creationId xmlns:a16="http://schemas.microsoft.com/office/drawing/2014/main" id="{790925C5-50BF-531F-7E18-1936682D1E1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149" name="Graphic 11">
                <a:extLst>
                  <a:ext uri="{FF2B5EF4-FFF2-40B4-BE49-F238E27FC236}">
                    <a16:creationId xmlns:a16="http://schemas.microsoft.com/office/drawing/2014/main" id="{D544CFB6-C886-DA28-E53B-C4A424B8521B}"/>
                  </a:ext>
                </a:extLst>
              </p:cNvPr>
              <p:cNvGrpSpPr/>
              <p:nvPr/>
            </p:nvGrpSpPr>
            <p:grpSpPr>
              <a:xfrm>
                <a:off x="6622215" y="3591946"/>
                <a:ext cx="399111" cy="334649"/>
                <a:chOff x="987588" y="3977640"/>
                <a:chExt cx="2077501" cy="1798512"/>
              </a:xfrm>
            </p:grpSpPr>
            <p:sp>
              <p:nvSpPr>
                <p:cNvPr id="1214" name="Freeform 27">
                  <a:extLst>
                    <a:ext uri="{FF2B5EF4-FFF2-40B4-BE49-F238E27FC236}">
                      <a16:creationId xmlns:a16="http://schemas.microsoft.com/office/drawing/2014/main" id="{4767780D-ABF0-A539-ACB4-8A0AAA0931DD}"/>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215" name="Freeform 28">
                  <a:extLst>
                    <a:ext uri="{FF2B5EF4-FFF2-40B4-BE49-F238E27FC236}">
                      <a16:creationId xmlns:a16="http://schemas.microsoft.com/office/drawing/2014/main" id="{CBBCD8B8-FC53-F131-4DC4-1EAAD7AEC2FD}"/>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216" name="Freeform 29">
                  <a:extLst>
                    <a:ext uri="{FF2B5EF4-FFF2-40B4-BE49-F238E27FC236}">
                      <a16:creationId xmlns:a16="http://schemas.microsoft.com/office/drawing/2014/main" id="{7AC59E38-679A-AEFE-339A-8ABE29F34453}"/>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150" name="Straight Connector 1149">
                <a:extLst>
                  <a:ext uri="{FF2B5EF4-FFF2-40B4-BE49-F238E27FC236}">
                    <a16:creationId xmlns:a16="http://schemas.microsoft.com/office/drawing/2014/main" id="{863AF196-C2A4-73E4-DD1F-3AA773249129}"/>
                  </a:ext>
                </a:extLst>
              </p:cNvPr>
              <p:cNvCxnSpPr>
                <a:cxnSpLocks/>
                <a:endCxn id="1222"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151" name="Straight Connector 1150">
                <a:extLst>
                  <a:ext uri="{FF2B5EF4-FFF2-40B4-BE49-F238E27FC236}">
                    <a16:creationId xmlns:a16="http://schemas.microsoft.com/office/drawing/2014/main" id="{234F7DE2-F32C-FB1E-3BE1-5D0CEE15D658}"/>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152" name="Straight Connector 1151">
                <a:extLst>
                  <a:ext uri="{FF2B5EF4-FFF2-40B4-BE49-F238E27FC236}">
                    <a16:creationId xmlns:a16="http://schemas.microsoft.com/office/drawing/2014/main" id="{296DB6A8-E5E5-5736-E795-D1F933EE68FE}"/>
                  </a:ext>
                </a:extLst>
              </p:cNvPr>
              <p:cNvCxnSpPr>
                <a:cxnSpLocks/>
                <a:endCxn id="1209"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153" name="Graphic 348">
                <a:extLst>
                  <a:ext uri="{FF2B5EF4-FFF2-40B4-BE49-F238E27FC236}">
                    <a16:creationId xmlns:a16="http://schemas.microsoft.com/office/drawing/2014/main" id="{0207B4C0-9CC6-9F15-BB2A-13A528209353}"/>
                  </a:ext>
                </a:extLst>
              </p:cNvPr>
              <p:cNvGrpSpPr/>
              <p:nvPr/>
            </p:nvGrpSpPr>
            <p:grpSpPr>
              <a:xfrm>
                <a:off x="7288467" y="3463112"/>
                <a:ext cx="274815" cy="323912"/>
                <a:chOff x="3406755" y="4384907"/>
                <a:chExt cx="211192" cy="293615"/>
              </a:xfrm>
            </p:grpSpPr>
            <p:sp>
              <p:nvSpPr>
                <p:cNvPr id="1194" name="Freeform: Shape 1193">
                  <a:extLst>
                    <a:ext uri="{FF2B5EF4-FFF2-40B4-BE49-F238E27FC236}">
                      <a16:creationId xmlns:a16="http://schemas.microsoft.com/office/drawing/2014/main" id="{707EE2EB-036E-EBCE-AC2C-0A90D8D47D39}"/>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195" name="Freeform: Shape 1194">
                  <a:extLst>
                    <a:ext uri="{FF2B5EF4-FFF2-40B4-BE49-F238E27FC236}">
                      <a16:creationId xmlns:a16="http://schemas.microsoft.com/office/drawing/2014/main" id="{D489A89A-31BF-0501-BF51-6F6F7E0F8FFC}"/>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196" name="Freeform: Shape 1195">
                  <a:extLst>
                    <a:ext uri="{FF2B5EF4-FFF2-40B4-BE49-F238E27FC236}">
                      <a16:creationId xmlns:a16="http://schemas.microsoft.com/office/drawing/2014/main" id="{EB1E6AF8-2686-C816-6A4E-6E860D1F261A}"/>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197" name="Freeform: Shape 1196">
                  <a:extLst>
                    <a:ext uri="{FF2B5EF4-FFF2-40B4-BE49-F238E27FC236}">
                      <a16:creationId xmlns:a16="http://schemas.microsoft.com/office/drawing/2014/main" id="{DE2411A3-66EC-0863-225E-3A16FEF78AA6}"/>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198" name="Freeform: Shape 1197">
                  <a:extLst>
                    <a:ext uri="{FF2B5EF4-FFF2-40B4-BE49-F238E27FC236}">
                      <a16:creationId xmlns:a16="http://schemas.microsoft.com/office/drawing/2014/main" id="{961604B0-08D4-2D43-19B6-1F8C48570835}"/>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199" name="Freeform: Shape 1198">
                  <a:extLst>
                    <a:ext uri="{FF2B5EF4-FFF2-40B4-BE49-F238E27FC236}">
                      <a16:creationId xmlns:a16="http://schemas.microsoft.com/office/drawing/2014/main" id="{A852AFD4-1790-678A-C028-AD72EFD656DB}"/>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200" name="Freeform: Shape 1199">
                  <a:extLst>
                    <a:ext uri="{FF2B5EF4-FFF2-40B4-BE49-F238E27FC236}">
                      <a16:creationId xmlns:a16="http://schemas.microsoft.com/office/drawing/2014/main" id="{59F1ABD0-5ECC-B57D-D1F9-1A649F112FFF}"/>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201" name="Freeform: Shape 1200">
                  <a:extLst>
                    <a:ext uri="{FF2B5EF4-FFF2-40B4-BE49-F238E27FC236}">
                      <a16:creationId xmlns:a16="http://schemas.microsoft.com/office/drawing/2014/main" id="{9C1B4DB8-51C8-E4F4-4EB1-BB7EB21C926F}"/>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202" name="Freeform: Shape 1201">
                  <a:extLst>
                    <a:ext uri="{FF2B5EF4-FFF2-40B4-BE49-F238E27FC236}">
                      <a16:creationId xmlns:a16="http://schemas.microsoft.com/office/drawing/2014/main" id="{1F3C9DC1-E93A-D9FE-405C-4971FC3D2F58}"/>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203" name="Freeform: Shape 1202">
                  <a:extLst>
                    <a:ext uri="{FF2B5EF4-FFF2-40B4-BE49-F238E27FC236}">
                      <a16:creationId xmlns:a16="http://schemas.microsoft.com/office/drawing/2014/main" id="{777C392E-B0E8-383B-F445-05046BA2CC3F}"/>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204" name="Freeform: Shape 1203">
                  <a:extLst>
                    <a:ext uri="{FF2B5EF4-FFF2-40B4-BE49-F238E27FC236}">
                      <a16:creationId xmlns:a16="http://schemas.microsoft.com/office/drawing/2014/main" id="{B6F77DAF-2198-664C-A097-D5ADD0B96807}"/>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205" name="Freeform: Shape 1204">
                  <a:extLst>
                    <a:ext uri="{FF2B5EF4-FFF2-40B4-BE49-F238E27FC236}">
                      <a16:creationId xmlns:a16="http://schemas.microsoft.com/office/drawing/2014/main" id="{6EC93BB2-5C5E-84D0-BB2A-EE9C0F668EE3}"/>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206" name="Freeform: Shape 1205">
                  <a:extLst>
                    <a:ext uri="{FF2B5EF4-FFF2-40B4-BE49-F238E27FC236}">
                      <a16:creationId xmlns:a16="http://schemas.microsoft.com/office/drawing/2014/main" id="{69A568DA-865F-5554-7E7E-977C86492A2F}"/>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207" name="Freeform: Shape 1206">
                  <a:extLst>
                    <a:ext uri="{FF2B5EF4-FFF2-40B4-BE49-F238E27FC236}">
                      <a16:creationId xmlns:a16="http://schemas.microsoft.com/office/drawing/2014/main" id="{CC988B15-6B0F-85B2-164C-82C4E004EB17}"/>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208" name="Freeform: Shape 1207">
                  <a:extLst>
                    <a:ext uri="{FF2B5EF4-FFF2-40B4-BE49-F238E27FC236}">
                      <a16:creationId xmlns:a16="http://schemas.microsoft.com/office/drawing/2014/main" id="{2615E5DC-1E57-DDE1-5681-C1D77E7FC2F8}"/>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209" name="Freeform: Shape 1208">
                  <a:extLst>
                    <a:ext uri="{FF2B5EF4-FFF2-40B4-BE49-F238E27FC236}">
                      <a16:creationId xmlns:a16="http://schemas.microsoft.com/office/drawing/2014/main" id="{A9B7F8A5-92B6-99B5-CDF8-0AF9C557CD8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210" name="Freeform: Shape 1209">
                  <a:extLst>
                    <a:ext uri="{FF2B5EF4-FFF2-40B4-BE49-F238E27FC236}">
                      <a16:creationId xmlns:a16="http://schemas.microsoft.com/office/drawing/2014/main" id="{E2180293-4104-9186-73B7-84EDDB487219}"/>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211" name="Freeform: Shape 1210">
                  <a:extLst>
                    <a:ext uri="{FF2B5EF4-FFF2-40B4-BE49-F238E27FC236}">
                      <a16:creationId xmlns:a16="http://schemas.microsoft.com/office/drawing/2014/main" id="{C43C0C56-2740-FA92-CE4F-9377927B518F}"/>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212" name="Freeform: Shape 1211">
                  <a:extLst>
                    <a:ext uri="{FF2B5EF4-FFF2-40B4-BE49-F238E27FC236}">
                      <a16:creationId xmlns:a16="http://schemas.microsoft.com/office/drawing/2014/main" id="{957A7D37-642B-F6BD-F315-5481233F9E73}"/>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213" name="Freeform: Shape 1212">
                  <a:extLst>
                    <a:ext uri="{FF2B5EF4-FFF2-40B4-BE49-F238E27FC236}">
                      <a16:creationId xmlns:a16="http://schemas.microsoft.com/office/drawing/2014/main" id="{D3979426-3476-865A-14C6-859FB486FA6B}"/>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154" name="Group 1153">
                <a:extLst>
                  <a:ext uri="{FF2B5EF4-FFF2-40B4-BE49-F238E27FC236}">
                    <a16:creationId xmlns:a16="http://schemas.microsoft.com/office/drawing/2014/main" id="{ED07D1F8-0207-0173-6301-4AF4C1032540}"/>
                  </a:ext>
                </a:extLst>
              </p:cNvPr>
              <p:cNvGrpSpPr/>
              <p:nvPr/>
            </p:nvGrpSpPr>
            <p:grpSpPr>
              <a:xfrm>
                <a:off x="7793830" y="3488072"/>
                <a:ext cx="630116" cy="646141"/>
                <a:chOff x="3294146" y="5576104"/>
                <a:chExt cx="747444" cy="766455"/>
              </a:xfrm>
            </p:grpSpPr>
            <p:cxnSp>
              <p:nvCxnSpPr>
                <p:cNvPr id="1155" name="Straight Connector 1154">
                  <a:extLst>
                    <a:ext uri="{FF2B5EF4-FFF2-40B4-BE49-F238E27FC236}">
                      <a16:creationId xmlns:a16="http://schemas.microsoft.com/office/drawing/2014/main" id="{1D90F14E-1DE6-AB13-F18D-3B9728ADD147}"/>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156" name="Graphic 348">
                  <a:extLst>
                    <a:ext uri="{FF2B5EF4-FFF2-40B4-BE49-F238E27FC236}">
                      <a16:creationId xmlns:a16="http://schemas.microsoft.com/office/drawing/2014/main" id="{101C0A35-7A66-0B77-1DB1-C66807E6D2C1}"/>
                    </a:ext>
                  </a:extLst>
                </p:cNvPr>
                <p:cNvGrpSpPr/>
                <p:nvPr/>
              </p:nvGrpSpPr>
              <p:grpSpPr>
                <a:xfrm>
                  <a:off x="3717135" y="5576104"/>
                  <a:ext cx="324455" cy="393918"/>
                  <a:chOff x="1477225" y="4537081"/>
                  <a:chExt cx="315417" cy="439307"/>
                </a:xfrm>
              </p:grpSpPr>
              <p:grpSp>
                <p:nvGrpSpPr>
                  <p:cNvPr id="1161" name="Graphic 348">
                    <a:extLst>
                      <a:ext uri="{FF2B5EF4-FFF2-40B4-BE49-F238E27FC236}">
                        <a16:creationId xmlns:a16="http://schemas.microsoft.com/office/drawing/2014/main" id="{A2608C61-B0BA-7347-C891-63E1598AED8C}"/>
                      </a:ext>
                    </a:extLst>
                  </p:cNvPr>
                  <p:cNvGrpSpPr/>
                  <p:nvPr/>
                </p:nvGrpSpPr>
                <p:grpSpPr>
                  <a:xfrm>
                    <a:off x="1501224" y="4537081"/>
                    <a:ext cx="253019" cy="217587"/>
                    <a:chOff x="1501224" y="4537081"/>
                    <a:chExt cx="253019" cy="217587"/>
                  </a:xfrm>
                  <a:solidFill>
                    <a:srgbClr val="261D17"/>
                  </a:solidFill>
                </p:grpSpPr>
                <p:sp>
                  <p:nvSpPr>
                    <p:cNvPr id="1188" name="Freeform: Shape 1187">
                      <a:extLst>
                        <a:ext uri="{FF2B5EF4-FFF2-40B4-BE49-F238E27FC236}">
                          <a16:creationId xmlns:a16="http://schemas.microsoft.com/office/drawing/2014/main" id="{7E0D8267-33AD-90DD-7F28-D47B09A57406}"/>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189" name="Freeform: Shape 1188">
                      <a:extLst>
                        <a:ext uri="{FF2B5EF4-FFF2-40B4-BE49-F238E27FC236}">
                          <a16:creationId xmlns:a16="http://schemas.microsoft.com/office/drawing/2014/main" id="{547C0228-C62C-0D14-65C1-A9693D7971C2}"/>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190" name="Freeform: Shape 1189">
                      <a:extLst>
                        <a:ext uri="{FF2B5EF4-FFF2-40B4-BE49-F238E27FC236}">
                          <a16:creationId xmlns:a16="http://schemas.microsoft.com/office/drawing/2014/main" id="{2346E1FE-72D6-F9EB-CC7F-75818150A250}"/>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191" name="Freeform: Shape 1190">
                      <a:extLst>
                        <a:ext uri="{FF2B5EF4-FFF2-40B4-BE49-F238E27FC236}">
                          <a16:creationId xmlns:a16="http://schemas.microsoft.com/office/drawing/2014/main" id="{CDF99977-8990-643E-D228-182F8C7C7AE4}"/>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192" name="Freeform: Shape 1191">
                      <a:extLst>
                        <a:ext uri="{FF2B5EF4-FFF2-40B4-BE49-F238E27FC236}">
                          <a16:creationId xmlns:a16="http://schemas.microsoft.com/office/drawing/2014/main" id="{FB488DAB-CF31-BA03-697C-89C5F17D47D2}"/>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193" name="Freeform: Shape 1192">
                      <a:extLst>
                        <a:ext uri="{FF2B5EF4-FFF2-40B4-BE49-F238E27FC236}">
                          <a16:creationId xmlns:a16="http://schemas.microsoft.com/office/drawing/2014/main" id="{74731AEF-58DC-E123-AB02-57E926753E7A}"/>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162" name="Freeform: Shape 1161">
                    <a:extLst>
                      <a:ext uri="{FF2B5EF4-FFF2-40B4-BE49-F238E27FC236}">
                        <a16:creationId xmlns:a16="http://schemas.microsoft.com/office/drawing/2014/main" id="{7595CFD4-F32C-DDC2-CC1D-90BA6D6325C1}"/>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163" name="Freeform: Shape 1162">
                    <a:extLst>
                      <a:ext uri="{FF2B5EF4-FFF2-40B4-BE49-F238E27FC236}">
                        <a16:creationId xmlns:a16="http://schemas.microsoft.com/office/drawing/2014/main" id="{5E53707F-3751-8B15-C8C2-C1A2DEBD31B4}"/>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164" name="Freeform: Shape 1163">
                    <a:extLst>
                      <a:ext uri="{FF2B5EF4-FFF2-40B4-BE49-F238E27FC236}">
                        <a16:creationId xmlns:a16="http://schemas.microsoft.com/office/drawing/2014/main" id="{90DD49CE-BB74-1E60-0F38-19D94435EB3B}"/>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165" name="Freeform: Shape 1164">
                    <a:extLst>
                      <a:ext uri="{FF2B5EF4-FFF2-40B4-BE49-F238E27FC236}">
                        <a16:creationId xmlns:a16="http://schemas.microsoft.com/office/drawing/2014/main" id="{7473F320-CB42-9649-DB37-0E483D710F24}"/>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166" name="Freeform: Shape 1165">
                    <a:extLst>
                      <a:ext uri="{FF2B5EF4-FFF2-40B4-BE49-F238E27FC236}">
                        <a16:creationId xmlns:a16="http://schemas.microsoft.com/office/drawing/2014/main" id="{727D01CD-F13D-5574-3D04-7A892C0062D2}"/>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167" name="Freeform: Shape 1166">
                    <a:extLst>
                      <a:ext uri="{FF2B5EF4-FFF2-40B4-BE49-F238E27FC236}">
                        <a16:creationId xmlns:a16="http://schemas.microsoft.com/office/drawing/2014/main" id="{40DDED2B-3F98-E832-6C2F-8A67DF10C458}"/>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168" name="Freeform: Shape 1167">
                    <a:extLst>
                      <a:ext uri="{FF2B5EF4-FFF2-40B4-BE49-F238E27FC236}">
                        <a16:creationId xmlns:a16="http://schemas.microsoft.com/office/drawing/2014/main" id="{08E2D66A-6F9E-D361-3A3E-7AC600AFA7A6}"/>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169" name="Freeform: Shape 1168">
                    <a:extLst>
                      <a:ext uri="{FF2B5EF4-FFF2-40B4-BE49-F238E27FC236}">
                        <a16:creationId xmlns:a16="http://schemas.microsoft.com/office/drawing/2014/main" id="{FE222FAA-EAD7-742F-EFE8-714D35EB6A20}"/>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170" name="Freeform: Shape 1169">
                    <a:extLst>
                      <a:ext uri="{FF2B5EF4-FFF2-40B4-BE49-F238E27FC236}">
                        <a16:creationId xmlns:a16="http://schemas.microsoft.com/office/drawing/2014/main" id="{76B73ECE-8BC5-6722-E680-22586EEF776E}"/>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171" name="Freeform: Shape 1170">
                    <a:extLst>
                      <a:ext uri="{FF2B5EF4-FFF2-40B4-BE49-F238E27FC236}">
                        <a16:creationId xmlns:a16="http://schemas.microsoft.com/office/drawing/2014/main" id="{13C9EA2C-F7AC-6973-13FB-6A62805151F8}"/>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172" name="Freeform: Shape 1171">
                    <a:extLst>
                      <a:ext uri="{FF2B5EF4-FFF2-40B4-BE49-F238E27FC236}">
                        <a16:creationId xmlns:a16="http://schemas.microsoft.com/office/drawing/2014/main" id="{4AD4D745-D587-D33A-94F1-D0E2BC9E5D73}"/>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173" name="Freeform: Shape 1172">
                    <a:extLst>
                      <a:ext uri="{FF2B5EF4-FFF2-40B4-BE49-F238E27FC236}">
                        <a16:creationId xmlns:a16="http://schemas.microsoft.com/office/drawing/2014/main" id="{0984FA42-9AD9-9B1C-B7CA-FFF6580445D6}"/>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174" name="Freeform: Shape 1173">
                    <a:extLst>
                      <a:ext uri="{FF2B5EF4-FFF2-40B4-BE49-F238E27FC236}">
                        <a16:creationId xmlns:a16="http://schemas.microsoft.com/office/drawing/2014/main" id="{E1114FA9-F237-57D7-E4F5-F83EC676A946}"/>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175" name="Freeform: Shape 1174">
                    <a:extLst>
                      <a:ext uri="{FF2B5EF4-FFF2-40B4-BE49-F238E27FC236}">
                        <a16:creationId xmlns:a16="http://schemas.microsoft.com/office/drawing/2014/main" id="{D9AA9762-70A2-C19D-D538-CB40D0FBDF7D}"/>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176" name="Freeform: Shape 1175">
                    <a:extLst>
                      <a:ext uri="{FF2B5EF4-FFF2-40B4-BE49-F238E27FC236}">
                        <a16:creationId xmlns:a16="http://schemas.microsoft.com/office/drawing/2014/main" id="{449A7A6D-31E8-AF49-0A7E-C37AB05FF9ED}"/>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177" name="Freeform: Shape 1176">
                    <a:extLst>
                      <a:ext uri="{FF2B5EF4-FFF2-40B4-BE49-F238E27FC236}">
                        <a16:creationId xmlns:a16="http://schemas.microsoft.com/office/drawing/2014/main" id="{C7E23941-0083-81EE-1E6E-F580D55E63FD}"/>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178" name="Freeform: Shape 1177">
                    <a:extLst>
                      <a:ext uri="{FF2B5EF4-FFF2-40B4-BE49-F238E27FC236}">
                        <a16:creationId xmlns:a16="http://schemas.microsoft.com/office/drawing/2014/main" id="{421C8313-9F56-60D9-A243-5C9D273A92B9}"/>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179" name="Freeform: Shape 1178">
                    <a:extLst>
                      <a:ext uri="{FF2B5EF4-FFF2-40B4-BE49-F238E27FC236}">
                        <a16:creationId xmlns:a16="http://schemas.microsoft.com/office/drawing/2014/main" id="{46C3D5DF-9126-1015-B174-78C2F6179080}"/>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180" name="Freeform: Shape 1179">
                    <a:extLst>
                      <a:ext uri="{FF2B5EF4-FFF2-40B4-BE49-F238E27FC236}">
                        <a16:creationId xmlns:a16="http://schemas.microsoft.com/office/drawing/2014/main" id="{982D9C12-4603-99B3-8356-75BE41B894F3}"/>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181" name="Freeform: Shape 1180">
                    <a:extLst>
                      <a:ext uri="{FF2B5EF4-FFF2-40B4-BE49-F238E27FC236}">
                        <a16:creationId xmlns:a16="http://schemas.microsoft.com/office/drawing/2014/main" id="{AA2D4C4C-0E16-ABE7-B1F0-CC9ADECED339}"/>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182" name="Freeform: Shape 1181">
                    <a:extLst>
                      <a:ext uri="{FF2B5EF4-FFF2-40B4-BE49-F238E27FC236}">
                        <a16:creationId xmlns:a16="http://schemas.microsoft.com/office/drawing/2014/main" id="{7177A914-A7E4-2FAA-9A68-8EADA81C3185}"/>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183" name="Freeform: Shape 1182">
                    <a:extLst>
                      <a:ext uri="{FF2B5EF4-FFF2-40B4-BE49-F238E27FC236}">
                        <a16:creationId xmlns:a16="http://schemas.microsoft.com/office/drawing/2014/main" id="{24AC318E-09F4-210B-80BE-1C4D10968DF5}"/>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184" name="Freeform: Shape 1183">
                    <a:extLst>
                      <a:ext uri="{FF2B5EF4-FFF2-40B4-BE49-F238E27FC236}">
                        <a16:creationId xmlns:a16="http://schemas.microsoft.com/office/drawing/2014/main" id="{67C7DE0F-4493-6CB5-CD35-3B7DE7D067F2}"/>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185" name="Freeform: Shape 1184">
                    <a:extLst>
                      <a:ext uri="{FF2B5EF4-FFF2-40B4-BE49-F238E27FC236}">
                        <a16:creationId xmlns:a16="http://schemas.microsoft.com/office/drawing/2014/main" id="{51861864-46B3-FF1B-6DFB-9E705327CFD8}"/>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186" name="Freeform: Shape 1185">
                    <a:extLst>
                      <a:ext uri="{FF2B5EF4-FFF2-40B4-BE49-F238E27FC236}">
                        <a16:creationId xmlns:a16="http://schemas.microsoft.com/office/drawing/2014/main" id="{683B7135-4625-E196-83EB-763E2B0A3CAE}"/>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187" name="Freeform: Shape 1186">
                    <a:extLst>
                      <a:ext uri="{FF2B5EF4-FFF2-40B4-BE49-F238E27FC236}">
                        <a16:creationId xmlns:a16="http://schemas.microsoft.com/office/drawing/2014/main" id="{87D59D23-4482-DBFA-0ECF-C5FBDFB8261F}"/>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157" name="Graphic 11">
                  <a:extLst>
                    <a:ext uri="{FF2B5EF4-FFF2-40B4-BE49-F238E27FC236}">
                      <a16:creationId xmlns:a16="http://schemas.microsoft.com/office/drawing/2014/main" id="{1B2E6B3F-0162-82C1-06BE-219DEF322A9B}"/>
                    </a:ext>
                  </a:extLst>
                </p:cNvPr>
                <p:cNvGrpSpPr/>
                <p:nvPr/>
              </p:nvGrpSpPr>
              <p:grpSpPr>
                <a:xfrm>
                  <a:off x="3294146" y="5945598"/>
                  <a:ext cx="473425" cy="396961"/>
                  <a:chOff x="987588" y="3977640"/>
                  <a:chExt cx="2077501" cy="1798512"/>
                </a:xfrm>
              </p:grpSpPr>
              <p:sp>
                <p:nvSpPr>
                  <p:cNvPr id="1158" name="Freeform 40">
                    <a:extLst>
                      <a:ext uri="{FF2B5EF4-FFF2-40B4-BE49-F238E27FC236}">
                        <a16:creationId xmlns:a16="http://schemas.microsoft.com/office/drawing/2014/main" id="{338E53AD-EA7A-1E27-B099-3B9644D3FB5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159" name="Freeform 41">
                    <a:extLst>
                      <a:ext uri="{FF2B5EF4-FFF2-40B4-BE49-F238E27FC236}">
                        <a16:creationId xmlns:a16="http://schemas.microsoft.com/office/drawing/2014/main" id="{E68068E5-BAFE-E7D7-0AB5-275B429E6CD8}"/>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160" name="Freeform 42">
                    <a:extLst>
                      <a:ext uri="{FF2B5EF4-FFF2-40B4-BE49-F238E27FC236}">
                        <a16:creationId xmlns:a16="http://schemas.microsoft.com/office/drawing/2014/main" id="{E39DF884-DEF5-65EA-C835-795FC8995DF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242" name="Group 1241">
              <a:extLst>
                <a:ext uri="{FF2B5EF4-FFF2-40B4-BE49-F238E27FC236}">
                  <a16:creationId xmlns:a16="http://schemas.microsoft.com/office/drawing/2014/main" id="{CDE080B0-F921-D643-9F36-FFC0D61789EB}"/>
                </a:ext>
              </a:extLst>
            </p:cNvPr>
            <p:cNvGrpSpPr/>
            <p:nvPr/>
          </p:nvGrpSpPr>
          <p:grpSpPr>
            <a:xfrm>
              <a:off x="9400942" y="3840823"/>
              <a:ext cx="1151111" cy="522292"/>
              <a:chOff x="6504823" y="3368522"/>
              <a:chExt cx="2131971" cy="967336"/>
            </a:xfrm>
          </p:grpSpPr>
          <p:sp>
            <p:nvSpPr>
              <p:cNvPr id="1243" name="Rectangle: Rounded Corners 1242">
                <a:extLst>
                  <a:ext uri="{FF2B5EF4-FFF2-40B4-BE49-F238E27FC236}">
                    <a16:creationId xmlns:a16="http://schemas.microsoft.com/office/drawing/2014/main" id="{7FAD3662-2BAD-915A-DAC3-8AA5F63666FE}"/>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244" name="Graphic 348">
                <a:extLst>
                  <a:ext uri="{FF2B5EF4-FFF2-40B4-BE49-F238E27FC236}">
                    <a16:creationId xmlns:a16="http://schemas.microsoft.com/office/drawing/2014/main" id="{7705E6DD-65D0-DF7B-0C4A-8EAF1D9FF86E}"/>
                  </a:ext>
                </a:extLst>
              </p:cNvPr>
              <p:cNvGrpSpPr/>
              <p:nvPr/>
            </p:nvGrpSpPr>
            <p:grpSpPr>
              <a:xfrm>
                <a:off x="7288284" y="3463112"/>
                <a:ext cx="274815" cy="323912"/>
                <a:chOff x="3406755" y="4384907"/>
                <a:chExt cx="211192" cy="293615"/>
              </a:xfrm>
            </p:grpSpPr>
            <p:sp>
              <p:nvSpPr>
                <p:cNvPr id="1697" name="Freeform: Shape 1696">
                  <a:extLst>
                    <a:ext uri="{FF2B5EF4-FFF2-40B4-BE49-F238E27FC236}">
                      <a16:creationId xmlns:a16="http://schemas.microsoft.com/office/drawing/2014/main" id="{DC5A8765-6365-6B76-0FF7-FC855E25BD5C}"/>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698" name="Freeform: Shape 1697">
                  <a:extLst>
                    <a:ext uri="{FF2B5EF4-FFF2-40B4-BE49-F238E27FC236}">
                      <a16:creationId xmlns:a16="http://schemas.microsoft.com/office/drawing/2014/main" id="{6983AB3E-1C82-8182-E6C9-275358E5F7D2}"/>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699" name="Freeform: Shape 1698">
                  <a:extLst>
                    <a:ext uri="{FF2B5EF4-FFF2-40B4-BE49-F238E27FC236}">
                      <a16:creationId xmlns:a16="http://schemas.microsoft.com/office/drawing/2014/main" id="{301F5705-4B0D-E472-DF76-E78EF8EA2406}"/>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700" name="Freeform: Shape 1699">
                  <a:extLst>
                    <a:ext uri="{FF2B5EF4-FFF2-40B4-BE49-F238E27FC236}">
                      <a16:creationId xmlns:a16="http://schemas.microsoft.com/office/drawing/2014/main" id="{D6E1C71D-4B2E-00B3-4211-2EFAABD2FBD1}"/>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701" name="Freeform: Shape 1700">
                  <a:extLst>
                    <a:ext uri="{FF2B5EF4-FFF2-40B4-BE49-F238E27FC236}">
                      <a16:creationId xmlns:a16="http://schemas.microsoft.com/office/drawing/2014/main" id="{4EBBE05C-CF83-200C-51C2-FEA852E3A4C2}"/>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702" name="Freeform: Shape 1701">
                  <a:extLst>
                    <a:ext uri="{FF2B5EF4-FFF2-40B4-BE49-F238E27FC236}">
                      <a16:creationId xmlns:a16="http://schemas.microsoft.com/office/drawing/2014/main" id="{FAFFE9E7-5029-97D0-C94F-B5C4DD93CBC4}"/>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703" name="Freeform: Shape 1702">
                  <a:extLst>
                    <a:ext uri="{FF2B5EF4-FFF2-40B4-BE49-F238E27FC236}">
                      <a16:creationId xmlns:a16="http://schemas.microsoft.com/office/drawing/2014/main" id="{EC749612-9C4D-A338-FFF6-628A03AD2A48}"/>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704" name="Freeform: Shape 1703">
                  <a:extLst>
                    <a:ext uri="{FF2B5EF4-FFF2-40B4-BE49-F238E27FC236}">
                      <a16:creationId xmlns:a16="http://schemas.microsoft.com/office/drawing/2014/main" id="{486EB7D4-AF75-8741-8FD8-3B23CFEE30AC}"/>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705" name="Freeform: Shape 1704">
                  <a:extLst>
                    <a:ext uri="{FF2B5EF4-FFF2-40B4-BE49-F238E27FC236}">
                      <a16:creationId xmlns:a16="http://schemas.microsoft.com/office/drawing/2014/main" id="{39A66261-713B-E00F-3D1B-BFECCBBA9378}"/>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706" name="Freeform: Shape 1705">
                  <a:extLst>
                    <a:ext uri="{FF2B5EF4-FFF2-40B4-BE49-F238E27FC236}">
                      <a16:creationId xmlns:a16="http://schemas.microsoft.com/office/drawing/2014/main" id="{A18676FB-3C7E-75E0-4341-4B49D8FAAD50}"/>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707" name="Freeform: Shape 1706">
                  <a:extLst>
                    <a:ext uri="{FF2B5EF4-FFF2-40B4-BE49-F238E27FC236}">
                      <a16:creationId xmlns:a16="http://schemas.microsoft.com/office/drawing/2014/main" id="{3D6141CA-98CE-87E4-534F-F53172F48E7B}"/>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708" name="Freeform: Shape 1707">
                  <a:extLst>
                    <a:ext uri="{FF2B5EF4-FFF2-40B4-BE49-F238E27FC236}">
                      <a16:creationId xmlns:a16="http://schemas.microsoft.com/office/drawing/2014/main" id="{0B31F598-9BB0-8D7D-B48A-52348DF4F478}"/>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709" name="Freeform: Shape 1708">
                  <a:extLst>
                    <a:ext uri="{FF2B5EF4-FFF2-40B4-BE49-F238E27FC236}">
                      <a16:creationId xmlns:a16="http://schemas.microsoft.com/office/drawing/2014/main" id="{D948EE0A-B3FD-134E-6BDC-0927765E57E8}"/>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710" name="Freeform: Shape 1709">
                  <a:extLst>
                    <a:ext uri="{FF2B5EF4-FFF2-40B4-BE49-F238E27FC236}">
                      <a16:creationId xmlns:a16="http://schemas.microsoft.com/office/drawing/2014/main" id="{B2A7D3E3-94B2-7CFF-31F9-8B08E109EA3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711" name="Freeform: Shape 1710">
                  <a:extLst>
                    <a:ext uri="{FF2B5EF4-FFF2-40B4-BE49-F238E27FC236}">
                      <a16:creationId xmlns:a16="http://schemas.microsoft.com/office/drawing/2014/main" id="{183F8985-E02F-28D6-A927-127427D4E1A0}"/>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712" name="Freeform: Shape 1711">
                  <a:extLst>
                    <a:ext uri="{FF2B5EF4-FFF2-40B4-BE49-F238E27FC236}">
                      <a16:creationId xmlns:a16="http://schemas.microsoft.com/office/drawing/2014/main" id="{0C16C81F-0591-5AFB-42D7-564A5488C78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713" name="Freeform: Shape 1712">
                  <a:extLst>
                    <a:ext uri="{FF2B5EF4-FFF2-40B4-BE49-F238E27FC236}">
                      <a16:creationId xmlns:a16="http://schemas.microsoft.com/office/drawing/2014/main" id="{D8D2CF54-9921-3EF7-6400-29AA42DD41F1}"/>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714" name="Freeform: Shape 1713">
                  <a:extLst>
                    <a:ext uri="{FF2B5EF4-FFF2-40B4-BE49-F238E27FC236}">
                      <a16:creationId xmlns:a16="http://schemas.microsoft.com/office/drawing/2014/main" id="{DB042ED9-D33F-F9C9-43C7-2779FC2CD0AF}"/>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715" name="Freeform: Shape 1714">
                  <a:extLst>
                    <a:ext uri="{FF2B5EF4-FFF2-40B4-BE49-F238E27FC236}">
                      <a16:creationId xmlns:a16="http://schemas.microsoft.com/office/drawing/2014/main" id="{83A302AE-DEF7-9584-85EB-3002D8419324}"/>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716" name="Freeform: Shape 1715">
                  <a:extLst>
                    <a:ext uri="{FF2B5EF4-FFF2-40B4-BE49-F238E27FC236}">
                      <a16:creationId xmlns:a16="http://schemas.microsoft.com/office/drawing/2014/main" id="{A9699080-190D-B28A-7C15-A8839144A82B}"/>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245" name="Graphic 11">
                <a:extLst>
                  <a:ext uri="{FF2B5EF4-FFF2-40B4-BE49-F238E27FC236}">
                    <a16:creationId xmlns:a16="http://schemas.microsoft.com/office/drawing/2014/main" id="{41B2123C-1AEE-26F2-C75D-56A691790B61}"/>
                  </a:ext>
                </a:extLst>
              </p:cNvPr>
              <p:cNvGrpSpPr/>
              <p:nvPr/>
            </p:nvGrpSpPr>
            <p:grpSpPr>
              <a:xfrm>
                <a:off x="6917218" y="3934413"/>
                <a:ext cx="399111" cy="334649"/>
                <a:chOff x="987588" y="3977640"/>
                <a:chExt cx="2077501" cy="1798512"/>
              </a:xfrm>
            </p:grpSpPr>
            <p:sp>
              <p:nvSpPr>
                <p:cNvPr id="1314" name="Freeform 14">
                  <a:extLst>
                    <a:ext uri="{FF2B5EF4-FFF2-40B4-BE49-F238E27FC236}">
                      <a16:creationId xmlns:a16="http://schemas.microsoft.com/office/drawing/2014/main" id="{B3CCA5EE-55E4-E376-D7C4-363AF7FDE49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695" name="Freeform 15">
                  <a:extLst>
                    <a:ext uri="{FF2B5EF4-FFF2-40B4-BE49-F238E27FC236}">
                      <a16:creationId xmlns:a16="http://schemas.microsoft.com/office/drawing/2014/main" id="{100D71C6-0548-AAA1-E3FE-883FDD1A1BC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696" name="Freeform 16">
                  <a:extLst>
                    <a:ext uri="{FF2B5EF4-FFF2-40B4-BE49-F238E27FC236}">
                      <a16:creationId xmlns:a16="http://schemas.microsoft.com/office/drawing/2014/main" id="{6AB43500-823D-C390-173C-A0D33067E389}"/>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246" name="Graphic 11">
                <a:extLst>
                  <a:ext uri="{FF2B5EF4-FFF2-40B4-BE49-F238E27FC236}">
                    <a16:creationId xmlns:a16="http://schemas.microsoft.com/office/drawing/2014/main" id="{A7E5065C-08FF-C819-434A-D9C00B2DA974}"/>
                  </a:ext>
                </a:extLst>
              </p:cNvPr>
              <p:cNvGrpSpPr/>
              <p:nvPr/>
            </p:nvGrpSpPr>
            <p:grpSpPr>
              <a:xfrm>
                <a:off x="6622215" y="3591946"/>
                <a:ext cx="399111" cy="334649"/>
                <a:chOff x="987588" y="3977640"/>
                <a:chExt cx="2077501" cy="1798512"/>
              </a:xfrm>
            </p:grpSpPr>
            <p:sp>
              <p:nvSpPr>
                <p:cNvPr id="1311" name="Freeform 27">
                  <a:extLst>
                    <a:ext uri="{FF2B5EF4-FFF2-40B4-BE49-F238E27FC236}">
                      <a16:creationId xmlns:a16="http://schemas.microsoft.com/office/drawing/2014/main" id="{69446556-73AB-717F-CF7C-CC7DC20A7B1D}"/>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312" name="Freeform 28">
                  <a:extLst>
                    <a:ext uri="{FF2B5EF4-FFF2-40B4-BE49-F238E27FC236}">
                      <a16:creationId xmlns:a16="http://schemas.microsoft.com/office/drawing/2014/main" id="{ABAB7D02-D858-EA35-DA63-6F51B3CD9086}"/>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313" name="Freeform 29">
                  <a:extLst>
                    <a:ext uri="{FF2B5EF4-FFF2-40B4-BE49-F238E27FC236}">
                      <a16:creationId xmlns:a16="http://schemas.microsoft.com/office/drawing/2014/main" id="{FC95F673-C335-7269-33D8-CC92F035F84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247" name="Straight Connector 1246">
                <a:extLst>
                  <a:ext uri="{FF2B5EF4-FFF2-40B4-BE49-F238E27FC236}">
                    <a16:creationId xmlns:a16="http://schemas.microsoft.com/office/drawing/2014/main" id="{372FE869-2160-FFAB-EF09-C36FC1D01537}"/>
                  </a:ext>
                </a:extLst>
              </p:cNvPr>
              <p:cNvCxnSpPr>
                <a:cxnSpLocks/>
                <a:endCxn id="1697"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248" name="Straight Connector 1247">
                <a:extLst>
                  <a:ext uri="{FF2B5EF4-FFF2-40B4-BE49-F238E27FC236}">
                    <a16:creationId xmlns:a16="http://schemas.microsoft.com/office/drawing/2014/main" id="{8589C0BE-59AF-8BCE-2423-A8AC66831D09}"/>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249" name="Straight Connector 1248">
                <a:extLst>
                  <a:ext uri="{FF2B5EF4-FFF2-40B4-BE49-F238E27FC236}">
                    <a16:creationId xmlns:a16="http://schemas.microsoft.com/office/drawing/2014/main" id="{FEC63212-4B72-C675-60AE-0DA516C8497D}"/>
                  </a:ext>
                </a:extLst>
              </p:cNvPr>
              <p:cNvCxnSpPr>
                <a:cxnSpLocks/>
                <a:endCxn id="1306"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250" name="Graphic 348">
                <a:extLst>
                  <a:ext uri="{FF2B5EF4-FFF2-40B4-BE49-F238E27FC236}">
                    <a16:creationId xmlns:a16="http://schemas.microsoft.com/office/drawing/2014/main" id="{9D61A78F-E0DE-EA0A-A87D-7B153669E413}"/>
                  </a:ext>
                </a:extLst>
              </p:cNvPr>
              <p:cNvGrpSpPr/>
              <p:nvPr/>
            </p:nvGrpSpPr>
            <p:grpSpPr>
              <a:xfrm>
                <a:off x="7288467" y="3463112"/>
                <a:ext cx="274815" cy="323912"/>
                <a:chOff x="3406755" y="4384907"/>
                <a:chExt cx="211192" cy="293615"/>
              </a:xfrm>
            </p:grpSpPr>
            <p:sp>
              <p:nvSpPr>
                <p:cNvPr id="1291" name="Freeform: Shape 1290">
                  <a:extLst>
                    <a:ext uri="{FF2B5EF4-FFF2-40B4-BE49-F238E27FC236}">
                      <a16:creationId xmlns:a16="http://schemas.microsoft.com/office/drawing/2014/main" id="{89A038D2-D89F-DE1E-37B7-D5E4839C5218}"/>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292" name="Freeform: Shape 1291">
                  <a:extLst>
                    <a:ext uri="{FF2B5EF4-FFF2-40B4-BE49-F238E27FC236}">
                      <a16:creationId xmlns:a16="http://schemas.microsoft.com/office/drawing/2014/main" id="{1E97D5C1-2A1E-ADE8-4309-2FE85AEA4D11}"/>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293" name="Freeform: Shape 1292">
                  <a:extLst>
                    <a:ext uri="{FF2B5EF4-FFF2-40B4-BE49-F238E27FC236}">
                      <a16:creationId xmlns:a16="http://schemas.microsoft.com/office/drawing/2014/main" id="{340573DE-9BA8-5B5A-0E0F-02B1C20300F5}"/>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294" name="Freeform: Shape 1293">
                  <a:extLst>
                    <a:ext uri="{FF2B5EF4-FFF2-40B4-BE49-F238E27FC236}">
                      <a16:creationId xmlns:a16="http://schemas.microsoft.com/office/drawing/2014/main" id="{1A4E57CD-1DBB-E413-92A2-118454F80D86}"/>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295" name="Freeform: Shape 1294">
                  <a:extLst>
                    <a:ext uri="{FF2B5EF4-FFF2-40B4-BE49-F238E27FC236}">
                      <a16:creationId xmlns:a16="http://schemas.microsoft.com/office/drawing/2014/main" id="{5C89ABC0-8DA3-7977-2870-D339DF9F3EEF}"/>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296" name="Freeform: Shape 1295">
                  <a:extLst>
                    <a:ext uri="{FF2B5EF4-FFF2-40B4-BE49-F238E27FC236}">
                      <a16:creationId xmlns:a16="http://schemas.microsoft.com/office/drawing/2014/main" id="{A536883D-E125-5773-CF93-62059A96D7EB}"/>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297" name="Freeform: Shape 1296">
                  <a:extLst>
                    <a:ext uri="{FF2B5EF4-FFF2-40B4-BE49-F238E27FC236}">
                      <a16:creationId xmlns:a16="http://schemas.microsoft.com/office/drawing/2014/main" id="{97EAFB6D-8F21-D394-BCAC-5E588B88234A}"/>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298" name="Freeform: Shape 1297">
                  <a:extLst>
                    <a:ext uri="{FF2B5EF4-FFF2-40B4-BE49-F238E27FC236}">
                      <a16:creationId xmlns:a16="http://schemas.microsoft.com/office/drawing/2014/main" id="{CC65ED36-C750-C8A9-C35C-DDA77FB60440}"/>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299" name="Freeform: Shape 1298">
                  <a:extLst>
                    <a:ext uri="{FF2B5EF4-FFF2-40B4-BE49-F238E27FC236}">
                      <a16:creationId xmlns:a16="http://schemas.microsoft.com/office/drawing/2014/main" id="{89831DBA-F457-EB82-4F73-0FB9C89120D4}"/>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300" name="Freeform: Shape 1299">
                  <a:extLst>
                    <a:ext uri="{FF2B5EF4-FFF2-40B4-BE49-F238E27FC236}">
                      <a16:creationId xmlns:a16="http://schemas.microsoft.com/office/drawing/2014/main" id="{B8DE1E7C-B2AF-4BD0-63FB-1407E49CE29E}"/>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301" name="Freeform: Shape 1300">
                  <a:extLst>
                    <a:ext uri="{FF2B5EF4-FFF2-40B4-BE49-F238E27FC236}">
                      <a16:creationId xmlns:a16="http://schemas.microsoft.com/office/drawing/2014/main" id="{606ACD21-486A-CFFE-D752-4AD2954B4F97}"/>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302" name="Freeform: Shape 1301">
                  <a:extLst>
                    <a:ext uri="{FF2B5EF4-FFF2-40B4-BE49-F238E27FC236}">
                      <a16:creationId xmlns:a16="http://schemas.microsoft.com/office/drawing/2014/main" id="{88A529C1-EB79-9973-4AA8-50C3BDA71145}"/>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303" name="Freeform: Shape 1302">
                  <a:extLst>
                    <a:ext uri="{FF2B5EF4-FFF2-40B4-BE49-F238E27FC236}">
                      <a16:creationId xmlns:a16="http://schemas.microsoft.com/office/drawing/2014/main" id="{94014F31-3A9C-7927-9179-82E566C69B42}"/>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304" name="Freeform: Shape 1303">
                  <a:extLst>
                    <a:ext uri="{FF2B5EF4-FFF2-40B4-BE49-F238E27FC236}">
                      <a16:creationId xmlns:a16="http://schemas.microsoft.com/office/drawing/2014/main" id="{B74CF7D0-C5B8-396B-7EDB-719A06330BD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305" name="Freeform: Shape 1304">
                  <a:extLst>
                    <a:ext uri="{FF2B5EF4-FFF2-40B4-BE49-F238E27FC236}">
                      <a16:creationId xmlns:a16="http://schemas.microsoft.com/office/drawing/2014/main" id="{6E65ADB9-D37F-2424-2C02-C0E46D4775F5}"/>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306" name="Freeform: Shape 1305">
                  <a:extLst>
                    <a:ext uri="{FF2B5EF4-FFF2-40B4-BE49-F238E27FC236}">
                      <a16:creationId xmlns:a16="http://schemas.microsoft.com/office/drawing/2014/main" id="{2A052659-466C-B6F7-49BE-A1D829099C7B}"/>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307" name="Freeform: Shape 1306">
                  <a:extLst>
                    <a:ext uri="{FF2B5EF4-FFF2-40B4-BE49-F238E27FC236}">
                      <a16:creationId xmlns:a16="http://schemas.microsoft.com/office/drawing/2014/main" id="{A6C548D9-CCB3-7F7D-28D0-DB2F0627904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308" name="Freeform: Shape 1307">
                  <a:extLst>
                    <a:ext uri="{FF2B5EF4-FFF2-40B4-BE49-F238E27FC236}">
                      <a16:creationId xmlns:a16="http://schemas.microsoft.com/office/drawing/2014/main" id="{61678846-6CA7-E28B-8D53-AA080B811B17}"/>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309" name="Freeform: Shape 1308">
                  <a:extLst>
                    <a:ext uri="{FF2B5EF4-FFF2-40B4-BE49-F238E27FC236}">
                      <a16:creationId xmlns:a16="http://schemas.microsoft.com/office/drawing/2014/main" id="{42EDDEAD-59D7-946A-05CC-256E90949A9C}"/>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310" name="Freeform: Shape 1309">
                  <a:extLst>
                    <a:ext uri="{FF2B5EF4-FFF2-40B4-BE49-F238E27FC236}">
                      <a16:creationId xmlns:a16="http://schemas.microsoft.com/office/drawing/2014/main" id="{8619301E-E7F5-E7A8-B178-DD0D8447CB74}"/>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251" name="Group 1250">
                <a:extLst>
                  <a:ext uri="{FF2B5EF4-FFF2-40B4-BE49-F238E27FC236}">
                    <a16:creationId xmlns:a16="http://schemas.microsoft.com/office/drawing/2014/main" id="{83BAADFB-7E7D-E811-97D2-0E1E4F47F993}"/>
                  </a:ext>
                </a:extLst>
              </p:cNvPr>
              <p:cNvGrpSpPr/>
              <p:nvPr/>
            </p:nvGrpSpPr>
            <p:grpSpPr>
              <a:xfrm>
                <a:off x="7793830" y="3488072"/>
                <a:ext cx="630116" cy="646141"/>
                <a:chOff x="3294146" y="5576104"/>
                <a:chExt cx="747444" cy="766455"/>
              </a:xfrm>
            </p:grpSpPr>
            <p:cxnSp>
              <p:nvCxnSpPr>
                <p:cNvPr id="1252" name="Straight Connector 1251">
                  <a:extLst>
                    <a:ext uri="{FF2B5EF4-FFF2-40B4-BE49-F238E27FC236}">
                      <a16:creationId xmlns:a16="http://schemas.microsoft.com/office/drawing/2014/main" id="{AA062250-F667-02FB-9F9D-EFB02F1E8004}"/>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253" name="Graphic 348">
                  <a:extLst>
                    <a:ext uri="{FF2B5EF4-FFF2-40B4-BE49-F238E27FC236}">
                      <a16:creationId xmlns:a16="http://schemas.microsoft.com/office/drawing/2014/main" id="{F5A0E383-7B17-6664-34BE-121EFA7C49FE}"/>
                    </a:ext>
                  </a:extLst>
                </p:cNvPr>
                <p:cNvGrpSpPr/>
                <p:nvPr/>
              </p:nvGrpSpPr>
              <p:grpSpPr>
                <a:xfrm>
                  <a:off x="3717135" y="5576104"/>
                  <a:ext cx="324455" cy="393918"/>
                  <a:chOff x="1477225" y="4537081"/>
                  <a:chExt cx="315417" cy="439307"/>
                </a:xfrm>
              </p:grpSpPr>
              <p:grpSp>
                <p:nvGrpSpPr>
                  <p:cNvPr id="1258" name="Graphic 348">
                    <a:extLst>
                      <a:ext uri="{FF2B5EF4-FFF2-40B4-BE49-F238E27FC236}">
                        <a16:creationId xmlns:a16="http://schemas.microsoft.com/office/drawing/2014/main" id="{9AB51D04-76D3-5769-032F-C9BDE257A014}"/>
                      </a:ext>
                    </a:extLst>
                  </p:cNvPr>
                  <p:cNvGrpSpPr/>
                  <p:nvPr/>
                </p:nvGrpSpPr>
                <p:grpSpPr>
                  <a:xfrm>
                    <a:off x="1501224" y="4537081"/>
                    <a:ext cx="253019" cy="217587"/>
                    <a:chOff x="1501224" y="4537081"/>
                    <a:chExt cx="253019" cy="217587"/>
                  </a:xfrm>
                  <a:solidFill>
                    <a:srgbClr val="261D17"/>
                  </a:solidFill>
                </p:grpSpPr>
                <p:sp>
                  <p:nvSpPr>
                    <p:cNvPr id="1285" name="Freeform: Shape 1284">
                      <a:extLst>
                        <a:ext uri="{FF2B5EF4-FFF2-40B4-BE49-F238E27FC236}">
                          <a16:creationId xmlns:a16="http://schemas.microsoft.com/office/drawing/2014/main" id="{D8E2BC4D-89BB-B1D9-8E0D-F75B03493A95}"/>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286" name="Freeform: Shape 1285">
                      <a:extLst>
                        <a:ext uri="{FF2B5EF4-FFF2-40B4-BE49-F238E27FC236}">
                          <a16:creationId xmlns:a16="http://schemas.microsoft.com/office/drawing/2014/main" id="{334AA712-ACA5-43E6-A0DB-939D95BF624F}"/>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287" name="Freeform: Shape 1286">
                      <a:extLst>
                        <a:ext uri="{FF2B5EF4-FFF2-40B4-BE49-F238E27FC236}">
                          <a16:creationId xmlns:a16="http://schemas.microsoft.com/office/drawing/2014/main" id="{D07871CC-6072-E038-246F-08E655AE56AF}"/>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288" name="Freeform: Shape 1287">
                      <a:extLst>
                        <a:ext uri="{FF2B5EF4-FFF2-40B4-BE49-F238E27FC236}">
                          <a16:creationId xmlns:a16="http://schemas.microsoft.com/office/drawing/2014/main" id="{69CE9984-DFFF-5FF5-EDC7-A3330E7EF541}"/>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289" name="Freeform: Shape 1288">
                      <a:extLst>
                        <a:ext uri="{FF2B5EF4-FFF2-40B4-BE49-F238E27FC236}">
                          <a16:creationId xmlns:a16="http://schemas.microsoft.com/office/drawing/2014/main" id="{E5D75AD6-C4DD-2D30-FD05-833AA8E1F4CC}"/>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290" name="Freeform: Shape 1289">
                      <a:extLst>
                        <a:ext uri="{FF2B5EF4-FFF2-40B4-BE49-F238E27FC236}">
                          <a16:creationId xmlns:a16="http://schemas.microsoft.com/office/drawing/2014/main" id="{B89594DE-378D-8C48-4522-AE0AD72660D4}"/>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259" name="Freeform: Shape 1258">
                    <a:extLst>
                      <a:ext uri="{FF2B5EF4-FFF2-40B4-BE49-F238E27FC236}">
                        <a16:creationId xmlns:a16="http://schemas.microsoft.com/office/drawing/2014/main" id="{C80EFC1A-6417-45FA-A932-56AFF4B708E3}"/>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260" name="Freeform: Shape 1259">
                    <a:extLst>
                      <a:ext uri="{FF2B5EF4-FFF2-40B4-BE49-F238E27FC236}">
                        <a16:creationId xmlns:a16="http://schemas.microsoft.com/office/drawing/2014/main" id="{FA67838F-6B03-23FE-9EA8-64C7B4AB1C95}"/>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261" name="Freeform: Shape 1260">
                    <a:extLst>
                      <a:ext uri="{FF2B5EF4-FFF2-40B4-BE49-F238E27FC236}">
                        <a16:creationId xmlns:a16="http://schemas.microsoft.com/office/drawing/2014/main" id="{8FCD7FE6-84F6-6F60-D3BA-8341BC44296C}"/>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262" name="Freeform: Shape 1261">
                    <a:extLst>
                      <a:ext uri="{FF2B5EF4-FFF2-40B4-BE49-F238E27FC236}">
                        <a16:creationId xmlns:a16="http://schemas.microsoft.com/office/drawing/2014/main" id="{E10A4DA2-41FC-B504-75F5-B811C58097F0}"/>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263" name="Freeform: Shape 1262">
                    <a:extLst>
                      <a:ext uri="{FF2B5EF4-FFF2-40B4-BE49-F238E27FC236}">
                        <a16:creationId xmlns:a16="http://schemas.microsoft.com/office/drawing/2014/main" id="{A358A4C9-7E57-0360-8E6C-B095045B5512}"/>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264" name="Freeform: Shape 1263">
                    <a:extLst>
                      <a:ext uri="{FF2B5EF4-FFF2-40B4-BE49-F238E27FC236}">
                        <a16:creationId xmlns:a16="http://schemas.microsoft.com/office/drawing/2014/main" id="{22D86324-D6AC-AB70-260D-FD3747E93605}"/>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265" name="Freeform: Shape 1264">
                    <a:extLst>
                      <a:ext uri="{FF2B5EF4-FFF2-40B4-BE49-F238E27FC236}">
                        <a16:creationId xmlns:a16="http://schemas.microsoft.com/office/drawing/2014/main" id="{CD2BD822-BC72-9181-9EEC-91ECAE6CC4A9}"/>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266" name="Freeform: Shape 1265">
                    <a:extLst>
                      <a:ext uri="{FF2B5EF4-FFF2-40B4-BE49-F238E27FC236}">
                        <a16:creationId xmlns:a16="http://schemas.microsoft.com/office/drawing/2014/main" id="{48DB514F-51EF-9473-98D2-796FDD3AE5B1}"/>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267" name="Freeform: Shape 1266">
                    <a:extLst>
                      <a:ext uri="{FF2B5EF4-FFF2-40B4-BE49-F238E27FC236}">
                        <a16:creationId xmlns:a16="http://schemas.microsoft.com/office/drawing/2014/main" id="{FCC5D6E0-19C7-37F8-F38E-D375D0C9939E}"/>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268" name="Freeform: Shape 1267">
                    <a:extLst>
                      <a:ext uri="{FF2B5EF4-FFF2-40B4-BE49-F238E27FC236}">
                        <a16:creationId xmlns:a16="http://schemas.microsoft.com/office/drawing/2014/main" id="{C18E4F30-93A2-BC13-7B7B-5E367001B526}"/>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269" name="Freeform: Shape 1268">
                    <a:extLst>
                      <a:ext uri="{FF2B5EF4-FFF2-40B4-BE49-F238E27FC236}">
                        <a16:creationId xmlns:a16="http://schemas.microsoft.com/office/drawing/2014/main" id="{A943880C-7291-7C02-FC5C-2CCF92A571FB}"/>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270" name="Freeform: Shape 1269">
                    <a:extLst>
                      <a:ext uri="{FF2B5EF4-FFF2-40B4-BE49-F238E27FC236}">
                        <a16:creationId xmlns:a16="http://schemas.microsoft.com/office/drawing/2014/main" id="{21E30EFC-8844-2EEE-8E4F-2B15B56ECEC8}"/>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271" name="Freeform: Shape 1270">
                    <a:extLst>
                      <a:ext uri="{FF2B5EF4-FFF2-40B4-BE49-F238E27FC236}">
                        <a16:creationId xmlns:a16="http://schemas.microsoft.com/office/drawing/2014/main" id="{C0C5387F-AFD0-68D4-A0F5-EE3D37D59C9B}"/>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272" name="Freeform: Shape 1271">
                    <a:extLst>
                      <a:ext uri="{FF2B5EF4-FFF2-40B4-BE49-F238E27FC236}">
                        <a16:creationId xmlns:a16="http://schemas.microsoft.com/office/drawing/2014/main" id="{019203A5-22EF-ADC9-5E93-25A1899F5A89}"/>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273" name="Freeform: Shape 1272">
                    <a:extLst>
                      <a:ext uri="{FF2B5EF4-FFF2-40B4-BE49-F238E27FC236}">
                        <a16:creationId xmlns:a16="http://schemas.microsoft.com/office/drawing/2014/main" id="{059AEA8F-CA0A-DA32-42CD-F3119A1EF2F3}"/>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274" name="Freeform: Shape 1273">
                    <a:extLst>
                      <a:ext uri="{FF2B5EF4-FFF2-40B4-BE49-F238E27FC236}">
                        <a16:creationId xmlns:a16="http://schemas.microsoft.com/office/drawing/2014/main" id="{108D8ACC-B646-ECC0-6486-E2A818CB35BC}"/>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275" name="Freeform: Shape 1274">
                    <a:extLst>
                      <a:ext uri="{FF2B5EF4-FFF2-40B4-BE49-F238E27FC236}">
                        <a16:creationId xmlns:a16="http://schemas.microsoft.com/office/drawing/2014/main" id="{84A6E422-6ADF-2E5E-4122-FDF57B938FED}"/>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276" name="Freeform: Shape 1275">
                    <a:extLst>
                      <a:ext uri="{FF2B5EF4-FFF2-40B4-BE49-F238E27FC236}">
                        <a16:creationId xmlns:a16="http://schemas.microsoft.com/office/drawing/2014/main" id="{59E3BE28-F69F-7B00-9798-A4A302627F72}"/>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277" name="Freeform: Shape 1276">
                    <a:extLst>
                      <a:ext uri="{FF2B5EF4-FFF2-40B4-BE49-F238E27FC236}">
                        <a16:creationId xmlns:a16="http://schemas.microsoft.com/office/drawing/2014/main" id="{A24961F5-5902-7340-5D6B-BB67900F46F9}"/>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278" name="Freeform: Shape 1277">
                    <a:extLst>
                      <a:ext uri="{FF2B5EF4-FFF2-40B4-BE49-F238E27FC236}">
                        <a16:creationId xmlns:a16="http://schemas.microsoft.com/office/drawing/2014/main" id="{307C35DD-14EB-7296-AEF6-A580814ADC4B}"/>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279" name="Freeform: Shape 1278">
                    <a:extLst>
                      <a:ext uri="{FF2B5EF4-FFF2-40B4-BE49-F238E27FC236}">
                        <a16:creationId xmlns:a16="http://schemas.microsoft.com/office/drawing/2014/main" id="{8354AD71-D811-DD48-4C40-4C14C90C755B}"/>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280" name="Freeform: Shape 1279">
                    <a:extLst>
                      <a:ext uri="{FF2B5EF4-FFF2-40B4-BE49-F238E27FC236}">
                        <a16:creationId xmlns:a16="http://schemas.microsoft.com/office/drawing/2014/main" id="{5394140E-CC7A-14DD-0584-7E02E21B65CA}"/>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281" name="Freeform: Shape 1280">
                    <a:extLst>
                      <a:ext uri="{FF2B5EF4-FFF2-40B4-BE49-F238E27FC236}">
                        <a16:creationId xmlns:a16="http://schemas.microsoft.com/office/drawing/2014/main" id="{8F2F8954-EC0C-4930-4862-3C228526AB8D}"/>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282" name="Freeform: Shape 1281">
                    <a:extLst>
                      <a:ext uri="{FF2B5EF4-FFF2-40B4-BE49-F238E27FC236}">
                        <a16:creationId xmlns:a16="http://schemas.microsoft.com/office/drawing/2014/main" id="{70251563-8C5C-5DC0-784D-2721EBBE5CD8}"/>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283" name="Freeform: Shape 1282">
                    <a:extLst>
                      <a:ext uri="{FF2B5EF4-FFF2-40B4-BE49-F238E27FC236}">
                        <a16:creationId xmlns:a16="http://schemas.microsoft.com/office/drawing/2014/main" id="{9432A2AD-6FE5-159E-621C-7725EB3624B2}"/>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284" name="Freeform: Shape 1283">
                    <a:extLst>
                      <a:ext uri="{FF2B5EF4-FFF2-40B4-BE49-F238E27FC236}">
                        <a16:creationId xmlns:a16="http://schemas.microsoft.com/office/drawing/2014/main" id="{6B8A9B36-78E0-305E-57BB-5ABD883F37F7}"/>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254" name="Graphic 11">
                  <a:extLst>
                    <a:ext uri="{FF2B5EF4-FFF2-40B4-BE49-F238E27FC236}">
                      <a16:creationId xmlns:a16="http://schemas.microsoft.com/office/drawing/2014/main" id="{329CCA38-C6F1-6DFD-B46B-F5F6E7629165}"/>
                    </a:ext>
                  </a:extLst>
                </p:cNvPr>
                <p:cNvGrpSpPr/>
                <p:nvPr/>
              </p:nvGrpSpPr>
              <p:grpSpPr>
                <a:xfrm>
                  <a:off x="3294146" y="5945598"/>
                  <a:ext cx="473425" cy="396961"/>
                  <a:chOff x="987588" y="3977640"/>
                  <a:chExt cx="2077501" cy="1798512"/>
                </a:xfrm>
              </p:grpSpPr>
              <p:sp>
                <p:nvSpPr>
                  <p:cNvPr id="1255" name="Freeform 40">
                    <a:extLst>
                      <a:ext uri="{FF2B5EF4-FFF2-40B4-BE49-F238E27FC236}">
                        <a16:creationId xmlns:a16="http://schemas.microsoft.com/office/drawing/2014/main" id="{6089465C-E3DD-8749-FD07-388C4C63C6B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256" name="Freeform 41">
                    <a:extLst>
                      <a:ext uri="{FF2B5EF4-FFF2-40B4-BE49-F238E27FC236}">
                        <a16:creationId xmlns:a16="http://schemas.microsoft.com/office/drawing/2014/main" id="{F5BD3292-1699-894A-CDAF-09EF9A57AC9F}"/>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257" name="Freeform 42">
                    <a:extLst>
                      <a:ext uri="{FF2B5EF4-FFF2-40B4-BE49-F238E27FC236}">
                        <a16:creationId xmlns:a16="http://schemas.microsoft.com/office/drawing/2014/main" id="{8D530F71-053B-A087-4125-C4ABA5E8F671}"/>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sp>
        <p:nvSpPr>
          <p:cNvPr id="1218" name="Rectangle: Rounded Corners 1217">
            <a:extLst>
              <a:ext uri="{FF2B5EF4-FFF2-40B4-BE49-F238E27FC236}">
                <a16:creationId xmlns:a16="http://schemas.microsoft.com/office/drawing/2014/main" id="{6E2D7B58-8401-5FCD-C30F-13534A6C7646}"/>
              </a:ext>
            </a:extLst>
          </p:cNvPr>
          <p:cNvSpPr/>
          <p:nvPr/>
        </p:nvSpPr>
        <p:spPr>
          <a:xfrm>
            <a:off x="8253575" y="3408781"/>
            <a:ext cx="1760055" cy="629255"/>
          </a:xfrm>
          <a:prstGeom prst="rect">
            <a:avLst/>
          </a:prstGeom>
          <a:solidFill>
            <a:srgbClr val="1A9CA6"/>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lnSpc>
                <a:spcPct val="90000"/>
              </a:lnSpc>
            </a:pPr>
            <a:r>
              <a:rPr lang="en-US" sz="2000"/>
              <a:t>Multiple</a:t>
            </a:r>
            <a:br>
              <a:rPr lang="en-US" sz="2000"/>
            </a:br>
            <a:r>
              <a:rPr lang="en-US" sz="2000"/>
              <a:t>Processes</a:t>
            </a:r>
            <a:endParaRPr lang="en-GB" sz="2000"/>
          </a:p>
        </p:txBody>
      </p:sp>
      <p:sp>
        <p:nvSpPr>
          <p:cNvPr id="1717" name="TextBox 1716">
            <a:extLst>
              <a:ext uri="{FF2B5EF4-FFF2-40B4-BE49-F238E27FC236}">
                <a16:creationId xmlns:a16="http://schemas.microsoft.com/office/drawing/2014/main" id="{47385187-4F89-47F7-8D76-578F3C8752EB}"/>
              </a:ext>
            </a:extLst>
          </p:cNvPr>
          <p:cNvSpPr txBox="1"/>
          <p:nvPr/>
        </p:nvSpPr>
        <p:spPr>
          <a:xfrm>
            <a:off x="117340" y="5133837"/>
            <a:ext cx="3542860" cy="738664"/>
          </a:xfrm>
          <a:prstGeom prst="rect">
            <a:avLst/>
          </a:prstGeom>
          <a:noFill/>
        </p:spPr>
        <p:txBody>
          <a:bodyPr wrap="square" lIns="0" tIns="0" rIns="0" bIns="0" rtlCol="0" anchor="t">
            <a:spAutoFit/>
          </a:bodyPr>
          <a:lstStyle/>
          <a:p>
            <a:pPr algn="ctr">
              <a:spcBef>
                <a:spcPts val="600"/>
              </a:spcBef>
              <a:spcAft>
                <a:spcPts val="600"/>
              </a:spcAft>
              <a:buClr>
                <a:schemeClr val="accent2"/>
              </a:buClr>
            </a:pPr>
            <a:r>
              <a:rPr lang="en-GB" sz="2400" b="1">
                <a:solidFill>
                  <a:schemeClr val="accent1"/>
                </a:solidFill>
                <a:latin typeface="Arial Nova" panose="020B0504020202020204" pitchFamily="34" charset="0"/>
                <a:ea typeface="+mj-ea"/>
                <a:cs typeface="+mj-cs"/>
              </a:rPr>
              <a:t>Rethink</a:t>
            </a:r>
            <a:r>
              <a:rPr lang="en-GB" sz="2400" b="1">
                <a:solidFill>
                  <a:srgbClr val="00B0F0"/>
                </a:solidFill>
                <a:latin typeface="Arial Nova" panose="020B0504020202020204" pitchFamily="34" charset="0"/>
              </a:rPr>
              <a:t> </a:t>
            </a:r>
            <a:r>
              <a:rPr lang="en-GB" sz="2400" b="1">
                <a:solidFill>
                  <a:schemeClr val="bg1"/>
                </a:solidFill>
                <a:latin typeface="Arial Nova" panose="020B0504020202020204" pitchFamily="34" charset="0"/>
              </a:rPr>
              <a:t>work</a:t>
            </a:r>
            <a:r>
              <a:rPr lang="en-GB" sz="2400" b="1">
                <a:solidFill>
                  <a:schemeClr val="accent1"/>
                </a:solidFill>
                <a:latin typeface="Arial Nova" panose="020B0504020202020204" pitchFamily="34" charset="0"/>
                <a:ea typeface="+mj-ea"/>
                <a:cs typeface="+mj-cs"/>
              </a:rPr>
              <a:t>…Deliver exceptional</a:t>
            </a:r>
            <a:r>
              <a:rPr lang="en-GB" sz="2400" b="1">
                <a:solidFill>
                  <a:schemeClr val="bg1"/>
                </a:solidFill>
                <a:latin typeface="Arial Nova" panose="020B0504020202020204" pitchFamily="34" charset="0"/>
              </a:rPr>
              <a:t> experiences</a:t>
            </a:r>
          </a:p>
        </p:txBody>
      </p:sp>
      <p:grpSp>
        <p:nvGrpSpPr>
          <p:cNvPr id="1726" name="Group 1725">
            <a:extLst>
              <a:ext uri="{FF2B5EF4-FFF2-40B4-BE49-F238E27FC236}">
                <a16:creationId xmlns:a16="http://schemas.microsoft.com/office/drawing/2014/main" id="{DC58BBCA-EE3C-4892-907E-FE44DAB82574}"/>
              </a:ext>
            </a:extLst>
          </p:cNvPr>
          <p:cNvGrpSpPr/>
          <p:nvPr/>
        </p:nvGrpSpPr>
        <p:grpSpPr>
          <a:xfrm>
            <a:off x="7626029" y="2048364"/>
            <a:ext cx="643754" cy="347615"/>
            <a:chOff x="6504823" y="3368522"/>
            <a:chExt cx="2131971" cy="967336"/>
          </a:xfrm>
        </p:grpSpPr>
        <p:sp>
          <p:nvSpPr>
            <p:cNvPr id="2012" name="Rectangle: Rounded Corners 2011">
              <a:extLst>
                <a:ext uri="{FF2B5EF4-FFF2-40B4-BE49-F238E27FC236}">
                  <a16:creationId xmlns:a16="http://schemas.microsoft.com/office/drawing/2014/main" id="{AD562AB3-9389-4039-A79F-65BFD6DA647D}"/>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2013" name="Graphic 348">
              <a:extLst>
                <a:ext uri="{FF2B5EF4-FFF2-40B4-BE49-F238E27FC236}">
                  <a16:creationId xmlns:a16="http://schemas.microsoft.com/office/drawing/2014/main" id="{65D0BB3E-7F9C-4129-9F63-78DEE6ADB36C}"/>
                </a:ext>
              </a:extLst>
            </p:cNvPr>
            <p:cNvGrpSpPr/>
            <p:nvPr/>
          </p:nvGrpSpPr>
          <p:grpSpPr>
            <a:xfrm>
              <a:off x="7288284" y="3463114"/>
              <a:ext cx="274815" cy="323912"/>
              <a:chOff x="3406755" y="4384907"/>
              <a:chExt cx="211192" cy="293615"/>
            </a:xfrm>
          </p:grpSpPr>
          <p:sp>
            <p:nvSpPr>
              <p:cNvPr id="2086" name="Freeform: Shape 2085">
                <a:extLst>
                  <a:ext uri="{FF2B5EF4-FFF2-40B4-BE49-F238E27FC236}">
                    <a16:creationId xmlns:a16="http://schemas.microsoft.com/office/drawing/2014/main" id="{58E151D9-DA75-4962-AAB6-8981FD497F39}"/>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2087" name="Freeform: Shape 2086">
                <a:extLst>
                  <a:ext uri="{FF2B5EF4-FFF2-40B4-BE49-F238E27FC236}">
                    <a16:creationId xmlns:a16="http://schemas.microsoft.com/office/drawing/2014/main" id="{EE70D56F-1A66-4C1C-AEB1-DB170F30C319}"/>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2088" name="Freeform: Shape 2087">
                <a:extLst>
                  <a:ext uri="{FF2B5EF4-FFF2-40B4-BE49-F238E27FC236}">
                    <a16:creationId xmlns:a16="http://schemas.microsoft.com/office/drawing/2014/main" id="{95353651-2E9A-4401-AC52-112BD82F6F08}"/>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2089" name="Freeform: Shape 2088">
                <a:extLst>
                  <a:ext uri="{FF2B5EF4-FFF2-40B4-BE49-F238E27FC236}">
                    <a16:creationId xmlns:a16="http://schemas.microsoft.com/office/drawing/2014/main" id="{467DBA0D-22CB-418A-893D-18D5D032924A}"/>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2090" name="Freeform: Shape 2089">
                <a:extLst>
                  <a:ext uri="{FF2B5EF4-FFF2-40B4-BE49-F238E27FC236}">
                    <a16:creationId xmlns:a16="http://schemas.microsoft.com/office/drawing/2014/main" id="{99F142E6-9A97-496E-9F0A-234BAE6C8A5D}"/>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2091" name="Freeform: Shape 2090">
                <a:extLst>
                  <a:ext uri="{FF2B5EF4-FFF2-40B4-BE49-F238E27FC236}">
                    <a16:creationId xmlns:a16="http://schemas.microsoft.com/office/drawing/2014/main" id="{D6BA4DA5-8036-4A73-8822-9AA820FD6E77}"/>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2092" name="Freeform: Shape 2091">
                <a:extLst>
                  <a:ext uri="{FF2B5EF4-FFF2-40B4-BE49-F238E27FC236}">
                    <a16:creationId xmlns:a16="http://schemas.microsoft.com/office/drawing/2014/main" id="{0E20C2EC-397B-4BE6-93C4-553CF05C0517}"/>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2093" name="Freeform: Shape 2092">
                <a:extLst>
                  <a:ext uri="{FF2B5EF4-FFF2-40B4-BE49-F238E27FC236}">
                    <a16:creationId xmlns:a16="http://schemas.microsoft.com/office/drawing/2014/main" id="{ED39C4E0-721A-4D9A-8656-CFB73F74471D}"/>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2094" name="Freeform: Shape 2093">
                <a:extLst>
                  <a:ext uri="{FF2B5EF4-FFF2-40B4-BE49-F238E27FC236}">
                    <a16:creationId xmlns:a16="http://schemas.microsoft.com/office/drawing/2014/main" id="{64AAA8A6-744C-4139-B8A9-102A6F3F0A3C}"/>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2095" name="Freeform: Shape 2094">
                <a:extLst>
                  <a:ext uri="{FF2B5EF4-FFF2-40B4-BE49-F238E27FC236}">
                    <a16:creationId xmlns:a16="http://schemas.microsoft.com/office/drawing/2014/main" id="{76B3D678-3337-4148-B486-37332F721C4F}"/>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2096" name="Freeform: Shape 2095">
                <a:extLst>
                  <a:ext uri="{FF2B5EF4-FFF2-40B4-BE49-F238E27FC236}">
                    <a16:creationId xmlns:a16="http://schemas.microsoft.com/office/drawing/2014/main" id="{95D287D0-00DC-49FB-A671-610F842AA0A3}"/>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2097" name="Freeform: Shape 2096">
                <a:extLst>
                  <a:ext uri="{FF2B5EF4-FFF2-40B4-BE49-F238E27FC236}">
                    <a16:creationId xmlns:a16="http://schemas.microsoft.com/office/drawing/2014/main" id="{44310C95-5C54-4FE8-A2E9-A72698B430AE}"/>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2098" name="Freeform: Shape 2097">
                <a:extLst>
                  <a:ext uri="{FF2B5EF4-FFF2-40B4-BE49-F238E27FC236}">
                    <a16:creationId xmlns:a16="http://schemas.microsoft.com/office/drawing/2014/main" id="{D9416837-D5F8-4E15-BDD0-ECE85B1A934A}"/>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2099" name="Freeform: Shape 2098">
                <a:extLst>
                  <a:ext uri="{FF2B5EF4-FFF2-40B4-BE49-F238E27FC236}">
                    <a16:creationId xmlns:a16="http://schemas.microsoft.com/office/drawing/2014/main" id="{2EA9E09F-2E71-4705-B521-406DB9113FCB}"/>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2100" name="Freeform: Shape 2099">
                <a:extLst>
                  <a:ext uri="{FF2B5EF4-FFF2-40B4-BE49-F238E27FC236}">
                    <a16:creationId xmlns:a16="http://schemas.microsoft.com/office/drawing/2014/main" id="{79990605-7369-4F30-AF1D-C375C0A72581}"/>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2101" name="Freeform: Shape 2100">
                <a:extLst>
                  <a:ext uri="{FF2B5EF4-FFF2-40B4-BE49-F238E27FC236}">
                    <a16:creationId xmlns:a16="http://schemas.microsoft.com/office/drawing/2014/main" id="{A1D5D4EA-4616-401E-8459-1496D2EB0F2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2102" name="Freeform: Shape 2101">
                <a:extLst>
                  <a:ext uri="{FF2B5EF4-FFF2-40B4-BE49-F238E27FC236}">
                    <a16:creationId xmlns:a16="http://schemas.microsoft.com/office/drawing/2014/main" id="{D75DF9AD-F467-4A14-BC1B-ED8EC1AB0E3F}"/>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2103" name="Freeform: Shape 2102">
                <a:extLst>
                  <a:ext uri="{FF2B5EF4-FFF2-40B4-BE49-F238E27FC236}">
                    <a16:creationId xmlns:a16="http://schemas.microsoft.com/office/drawing/2014/main" id="{B1AD8718-D700-42AE-A66E-E524C4D09676}"/>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2104" name="Freeform: Shape 2103">
                <a:extLst>
                  <a:ext uri="{FF2B5EF4-FFF2-40B4-BE49-F238E27FC236}">
                    <a16:creationId xmlns:a16="http://schemas.microsoft.com/office/drawing/2014/main" id="{7A40CF77-AAA9-4632-8E22-0F4FA828188A}"/>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2105" name="Freeform: Shape 2104">
                <a:extLst>
                  <a:ext uri="{FF2B5EF4-FFF2-40B4-BE49-F238E27FC236}">
                    <a16:creationId xmlns:a16="http://schemas.microsoft.com/office/drawing/2014/main" id="{14CCB036-8E24-4A58-A247-EC3A34FD3BE5}"/>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2014" name="Graphic 11">
              <a:extLst>
                <a:ext uri="{FF2B5EF4-FFF2-40B4-BE49-F238E27FC236}">
                  <a16:creationId xmlns:a16="http://schemas.microsoft.com/office/drawing/2014/main" id="{5001C8E4-EAF5-4445-91D6-4001FC3798AE}"/>
                </a:ext>
              </a:extLst>
            </p:cNvPr>
            <p:cNvGrpSpPr/>
            <p:nvPr/>
          </p:nvGrpSpPr>
          <p:grpSpPr>
            <a:xfrm>
              <a:off x="6917218" y="3934413"/>
              <a:ext cx="399111" cy="334649"/>
              <a:chOff x="987588" y="3977640"/>
              <a:chExt cx="2077501" cy="1798512"/>
            </a:xfrm>
          </p:grpSpPr>
          <p:sp>
            <p:nvSpPr>
              <p:cNvPr id="2083" name="Freeform 14">
                <a:extLst>
                  <a:ext uri="{FF2B5EF4-FFF2-40B4-BE49-F238E27FC236}">
                    <a16:creationId xmlns:a16="http://schemas.microsoft.com/office/drawing/2014/main" id="{95545133-757A-4B1D-8AF4-D4CC44D51DDD}"/>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2084" name="Freeform 15">
                <a:extLst>
                  <a:ext uri="{FF2B5EF4-FFF2-40B4-BE49-F238E27FC236}">
                    <a16:creationId xmlns:a16="http://schemas.microsoft.com/office/drawing/2014/main" id="{B23D222D-EA01-44E5-A680-12FB53AACFB7}"/>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085" name="Freeform 16">
                <a:extLst>
                  <a:ext uri="{FF2B5EF4-FFF2-40B4-BE49-F238E27FC236}">
                    <a16:creationId xmlns:a16="http://schemas.microsoft.com/office/drawing/2014/main" id="{5CEB9727-DDCD-4FAA-AA6B-A46D662EA479}"/>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2015" name="Graphic 11">
              <a:extLst>
                <a:ext uri="{FF2B5EF4-FFF2-40B4-BE49-F238E27FC236}">
                  <a16:creationId xmlns:a16="http://schemas.microsoft.com/office/drawing/2014/main" id="{BAFAACDD-0A0A-4B36-AE0C-7095440FE97F}"/>
                </a:ext>
              </a:extLst>
            </p:cNvPr>
            <p:cNvGrpSpPr/>
            <p:nvPr/>
          </p:nvGrpSpPr>
          <p:grpSpPr>
            <a:xfrm>
              <a:off x="6622215" y="3591946"/>
              <a:ext cx="399111" cy="334649"/>
              <a:chOff x="987588" y="3977640"/>
              <a:chExt cx="2077501" cy="1798512"/>
            </a:xfrm>
          </p:grpSpPr>
          <p:sp>
            <p:nvSpPr>
              <p:cNvPr id="2080" name="Freeform 27">
                <a:extLst>
                  <a:ext uri="{FF2B5EF4-FFF2-40B4-BE49-F238E27FC236}">
                    <a16:creationId xmlns:a16="http://schemas.microsoft.com/office/drawing/2014/main" id="{26064691-F242-4090-B54B-D3E5BA344F88}"/>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2081" name="Freeform 28">
                <a:extLst>
                  <a:ext uri="{FF2B5EF4-FFF2-40B4-BE49-F238E27FC236}">
                    <a16:creationId xmlns:a16="http://schemas.microsoft.com/office/drawing/2014/main" id="{524D34E4-108E-4B14-B3CF-13576EA62600}"/>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082" name="Freeform 29">
                <a:extLst>
                  <a:ext uri="{FF2B5EF4-FFF2-40B4-BE49-F238E27FC236}">
                    <a16:creationId xmlns:a16="http://schemas.microsoft.com/office/drawing/2014/main" id="{A8596B8B-8603-4031-B76D-BC01D9C4A6C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2016" name="Straight Connector 2015">
              <a:extLst>
                <a:ext uri="{FF2B5EF4-FFF2-40B4-BE49-F238E27FC236}">
                  <a16:creationId xmlns:a16="http://schemas.microsoft.com/office/drawing/2014/main" id="{A7AB9A5F-5B15-41E2-8FF3-F59EB94CD646}"/>
                </a:ext>
              </a:extLst>
            </p:cNvPr>
            <p:cNvCxnSpPr>
              <a:cxnSpLocks/>
              <a:endCxn id="2086"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2017" name="Straight Connector 2016">
              <a:extLst>
                <a:ext uri="{FF2B5EF4-FFF2-40B4-BE49-F238E27FC236}">
                  <a16:creationId xmlns:a16="http://schemas.microsoft.com/office/drawing/2014/main" id="{A6E3A838-12E9-443D-A226-51EB07611BF2}"/>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2018" name="Straight Connector 2017">
              <a:extLst>
                <a:ext uri="{FF2B5EF4-FFF2-40B4-BE49-F238E27FC236}">
                  <a16:creationId xmlns:a16="http://schemas.microsoft.com/office/drawing/2014/main" id="{BA131B82-AA91-44C3-BD35-01D38060A105}"/>
                </a:ext>
              </a:extLst>
            </p:cNvPr>
            <p:cNvCxnSpPr>
              <a:cxnSpLocks/>
              <a:endCxn id="2075"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2019" name="Graphic 348">
              <a:extLst>
                <a:ext uri="{FF2B5EF4-FFF2-40B4-BE49-F238E27FC236}">
                  <a16:creationId xmlns:a16="http://schemas.microsoft.com/office/drawing/2014/main" id="{0A9AA323-8260-4E45-9751-897CBCFEC280}"/>
                </a:ext>
              </a:extLst>
            </p:cNvPr>
            <p:cNvGrpSpPr/>
            <p:nvPr/>
          </p:nvGrpSpPr>
          <p:grpSpPr>
            <a:xfrm>
              <a:off x="7288467" y="3463114"/>
              <a:ext cx="274815" cy="323912"/>
              <a:chOff x="3406755" y="4384907"/>
              <a:chExt cx="211192" cy="293615"/>
            </a:xfrm>
          </p:grpSpPr>
          <p:sp>
            <p:nvSpPr>
              <p:cNvPr id="2060" name="Freeform: Shape 2059">
                <a:extLst>
                  <a:ext uri="{FF2B5EF4-FFF2-40B4-BE49-F238E27FC236}">
                    <a16:creationId xmlns:a16="http://schemas.microsoft.com/office/drawing/2014/main" id="{027C875D-A9F3-4EE5-A4D1-D89BC88FC62E}"/>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2061" name="Freeform: Shape 2060">
                <a:extLst>
                  <a:ext uri="{FF2B5EF4-FFF2-40B4-BE49-F238E27FC236}">
                    <a16:creationId xmlns:a16="http://schemas.microsoft.com/office/drawing/2014/main" id="{532ADC90-30F8-4487-A6EF-5D1323735699}"/>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2062" name="Freeform: Shape 2061">
                <a:extLst>
                  <a:ext uri="{FF2B5EF4-FFF2-40B4-BE49-F238E27FC236}">
                    <a16:creationId xmlns:a16="http://schemas.microsoft.com/office/drawing/2014/main" id="{B907A1C3-C966-4231-8834-C633D1D25A93}"/>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2063" name="Freeform: Shape 2062">
                <a:extLst>
                  <a:ext uri="{FF2B5EF4-FFF2-40B4-BE49-F238E27FC236}">
                    <a16:creationId xmlns:a16="http://schemas.microsoft.com/office/drawing/2014/main" id="{E077822F-241A-42FD-AC8D-5DAF5CF4EBEE}"/>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2064" name="Freeform: Shape 2063">
                <a:extLst>
                  <a:ext uri="{FF2B5EF4-FFF2-40B4-BE49-F238E27FC236}">
                    <a16:creationId xmlns:a16="http://schemas.microsoft.com/office/drawing/2014/main" id="{98B1096D-2E78-4B0C-9CA1-07B2DB8FF56C}"/>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2065" name="Freeform: Shape 2064">
                <a:extLst>
                  <a:ext uri="{FF2B5EF4-FFF2-40B4-BE49-F238E27FC236}">
                    <a16:creationId xmlns:a16="http://schemas.microsoft.com/office/drawing/2014/main" id="{FBAFB5E2-7249-4974-87D9-7F1836E83F46}"/>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2066" name="Freeform: Shape 2065">
                <a:extLst>
                  <a:ext uri="{FF2B5EF4-FFF2-40B4-BE49-F238E27FC236}">
                    <a16:creationId xmlns:a16="http://schemas.microsoft.com/office/drawing/2014/main" id="{FAC687F4-C60B-4D8C-9680-65770D5A4FFD}"/>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2067" name="Freeform: Shape 2066">
                <a:extLst>
                  <a:ext uri="{FF2B5EF4-FFF2-40B4-BE49-F238E27FC236}">
                    <a16:creationId xmlns:a16="http://schemas.microsoft.com/office/drawing/2014/main" id="{40264429-9A4E-4035-927A-4EEA3A3EEFA3}"/>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2068" name="Freeform: Shape 2067">
                <a:extLst>
                  <a:ext uri="{FF2B5EF4-FFF2-40B4-BE49-F238E27FC236}">
                    <a16:creationId xmlns:a16="http://schemas.microsoft.com/office/drawing/2014/main" id="{36F13339-80F9-4B0C-B14E-7299FA026396}"/>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2069" name="Freeform: Shape 2068">
                <a:extLst>
                  <a:ext uri="{FF2B5EF4-FFF2-40B4-BE49-F238E27FC236}">
                    <a16:creationId xmlns:a16="http://schemas.microsoft.com/office/drawing/2014/main" id="{BB58C208-3E3B-4F4F-99D8-56D8C3FE0DBD}"/>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2070" name="Freeform: Shape 2069">
                <a:extLst>
                  <a:ext uri="{FF2B5EF4-FFF2-40B4-BE49-F238E27FC236}">
                    <a16:creationId xmlns:a16="http://schemas.microsoft.com/office/drawing/2014/main" id="{A5318E1C-89F5-439E-8BE6-2CD8E3209B33}"/>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2071" name="Freeform: Shape 2070">
                <a:extLst>
                  <a:ext uri="{FF2B5EF4-FFF2-40B4-BE49-F238E27FC236}">
                    <a16:creationId xmlns:a16="http://schemas.microsoft.com/office/drawing/2014/main" id="{A646F8CC-0F65-411B-A4FC-377FBC46B8AB}"/>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2072" name="Freeform: Shape 2071">
                <a:extLst>
                  <a:ext uri="{FF2B5EF4-FFF2-40B4-BE49-F238E27FC236}">
                    <a16:creationId xmlns:a16="http://schemas.microsoft.com/office/drawing/2014/main" id="{FE419807-D2A4-439A-8545-9A817CAE8517}"/>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2073" name="Freeform: Shape 2072">
                <a:extLst>
                  <a:ext uri="{FF2B5EF4-FFF2-40B4-BE49-F238E27FC236}">
                    <a16:creationId xmlns:a16="http://schemas.microsoft.com/office/drawing/2014/main" id="{160C53AD-D1A3-4A2A-BD24-88E6B36769A8}"/>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2074" name="Freeform: Shape 2073">
                <a:extLst>
                  <a:ext uri="{FF2B5EF4-FFF2-40B4-BE49-F238E27FC236}">
                    <a16:creationId xmlns:a16="http://schemas.microsoft.com/office/drawing/2014/main" id="{2DAF5F41-F6DE-4B28-B924-20C72E29EBEC}"/>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2075" name="Freeform: Shape 2074">
                <a:extLst>
                  <a:ext uri="{FF2B5EF4-FFF2-40B4-BE49-F238E27FC236}">
                    <a16:creationId xmlns:a16="http://schemas.microsoft.com/office/drawing/2014/main" id="{DF530322-E660-4B16-B933-5F11A9D270A3}"/>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2076" name="Freeform: Shape 2075">
                <a:extLst>
                  <a:ext uri="{FF2B5EF4-FFF2-40B4-BE49-F238E27FC236}">
                    <a16:creationId xmlns:a16="http://schemas.microsoft.com/office/drawing/2014/main" id="{500D9051-CBB4-44A2-926F-5BFA8A97CE0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2077" name="Freeform: Shape 2076">
                <a:extLst>
                  <a:ext uri="{FF2B5EF4-FFF2-40B4-BE49-F238E27FC236}">
                    <a16:creationId xmlns:a16="http://schemas.microsoft.com/office/drawing/2014/main" id="{0AA91D8F-8DBE-492B-ACAC-E8051A51E010}"/>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2078" name="Freeform: Shape 2077">
                <a:extLst>
                  <a:ext uri="{FF2B5EF4-FFF2-40B4-BE49-F238E27FC236}">
                    <a16:creationId xmlns:a16="http://schemas.microsoft.com/office/drawing/2014/main" id="{84A6F961-AA8F-4FEA-978C-978537CEDE3F}"/>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2079" name="Freeform: Shape 2078">
                <a:extLst>
                  <a:ext uri="{FF2B5EF4-FFF2-40B4-BE49-F238E27FC236}">
                    <a16:creationId xmlns:a16="http://schemas.microsoft.com/office/drawing/2014/main" id="{B3583139-412C-4A39-A4D9-6C64BB181F64}"/>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2020" name="Group 2019">
              <a:extLst>
                <a:ext uri="{FF2B5EF4-FFF2-40B4-BE49-F238E27FC236}">
                  <a16:creationId xmlns:a16="http://schemas.microsoft.com/office/drawing/2014/main" id="{B3066288-6E3C-4D09-BBAE-0B0FA38B96C5}"/>
                </a:ext>
              </a:extLst>
            </p:cNvPr>
            <p:cNvGrpSpPr/>
            <p:nvPr/>
          </p:nvGrpSpPr>
          <p:grpSpPr>
            <a:xfrm>
              <a:off x="7793830" y="3488070"/>
              <a:ext cx="630116" cy="646141"/>
              <a:chOff x="3294146" y="5576104"/>
              <a:chExt cx="747444" cy="766455"/>
            </a:xfrm>
          </p:grpSpPr>
          <p:cxnSp>
            <p:nvCxnSpPr>
              <p:cNvPr id="2021" name="Straight Connector 2020">
                <a:extLst>
                  <a:ext uri="{FF2B5EF4-FFF2-40B4-BE49-F238E27FC236}">
                    <a16:creationId xmlns:a16="http://schemas.microsoft.com/office/drawing/2014/main" id="{FA94DAB2-5BCB-4AB3-AB6A-0695B82B06B9}"/>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2022" name="Graphic 348">
                <a:extLst>
                  <a:ext uri="{FF2B5EF4-FFF2-40B4-BE49-F238E27FC236}">
                    <a16:creationId xmlns:a16="http://schemas.microsoft.com/office/drawing/2014/main" id="{964A5D51-38B1-4839-9E11-3017DF624F7F}"/>
                  </a:ext>
                </a:extLst>
              </p:cNvPr>
              <p:cNvGrpSpPr/>
              <p:nvPr/>
            </p:nvGrpSpPr>
            <p:grpSpPr>
              <a:xfrm>
                <a:off x="3717135" y="5576104"/>
                <a:ext cx="324455" cy="393918"/>
                <a:chOff x="1477225" y="4537081"/>
                <a:chExt cx="315417" cy="439307"/>
              </a:xfrm>
            </p:grpSpPr>
            <p:grpSp>
              <p:nvGrpSpPr>
                <p:cNvPr id="2027" name="Graphic 348">
                  <a:extLst>
                    <a:ext uri="{FF2B5EF4-FFF2-40B4-BE49-F238E27FC236}">
                      <a16:creationId xmlns:a16="http://schemas.microsoft.com/office/drawing/2014/main" id="{45460153-DAB9-4D03-9CEE-51F04E04C864}"/>
                    </a:ext>
                  </a:extLst>
                </p:cNvPr>
                <p:cNvGrpSpPr/>
                <p:nvPr/>
              </p:nvGrpSpPr>
              <p:grpSpPr>
                <a:xfrm>
                  <a:off x="1501224" y="4537081"/>
                  <a:ext cx="253019" cy="217587"/>
                  <a:chOff x="1501224" y="4537081"/>
                  <a:chExt cx="253019" cy="217587"/>
                </a:xfrm>
                <a:solidFill>
                  <a:srgbClr val="261D17"/>
                </a:solidFill>
              </p:grpSpPr>
              <p:sp>
                <p:nvSpPr>
                  <p:cNvPr id="2054" name="Freeform: Shape 2053">
                    <a:extLst>
                      <a:ext uri="{FF2B5EF4-FFF2-40B4-BE49-F238E27FC236}">
                        <a16:creationId xmlns:a16="http://schemas.microsoft.com/office/drawing/2014/main" id="{8A210C03-48AC-49E1-8BAB-A3FBB20F7BCA}"/>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055" name="Freeform: Shape 2054">
                    <a:extLst>
                      <a:ext uri="{FF2B5EF4-FFF2-40B4-BE49-F238E27FC236}">
                        <a16:creationId xmlns:a16="http://schemas.microsoft.com/office/drawing/2014/main" id="{9BFDF41C-E5F2-4351-AEF4-063C3FCDA59E}"/>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056" name="Freeform: Shape 2055">
                    <a:extLst>
                      <a:ext uri="{FF2B5EF4-FFF2-40B4-BE49-F238E27FC236}">
                        <a16:creationId xmlns:a16="http://schemas.microsoft.com/office/drawing/2014/main" id="{CBD8CFA9-20B6-4248-B131-4E46E74C5AC9}"/>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057" name="Freeform: Shape 2056">
                    <a:extLst>
                      <a:ext uri="{FF2B5EF4-FFF2-40B4-BE49-F238E27FC236}">
                        <a16:creationId xmlns:a16="http://schemas.microsoft.com/office/drawing/2014/main" id="{5883C515-6259-4872-A4AA-9FD2A60C75F2}"/>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058" name="Freeform: Shape 2057">
                    <a:extLst>
                      <a:ext uri="{FF2B5EF4-FFF2-40B4-BE49-F238E27FC236}">
                        <a16:creationId xmlns:a16="http://schemas.microsoft.com/office/drawing/2014/main" id="{3C7E1602-BA76-4705-A41D-8F31BAD05116}"/>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059" name="Freeform: Shape 2058">
                    <a:extLst>
                      <a:ext uri="{FF2B5EF4-FFF2-40B4-BE49-F238E27FC236}">
                        <a16:creationId xmlns:a16="http://schemas.microsoft.com/office/drawing/2014/main" id="{A2F12890-B63A-4F54-ACFD-05F5E888D722}"/>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2028" name="Freeform: Shape 2027">
                  <a:extLst>
                    <a:ext uri="{FF2B5EF4-FFF2-40B4-BE49-F238E27FC236}">
                      <a16:creationId xmlns:a16="http://schemas.microsoft.com/office/drawing/2014/main" id="{810B2EB8-ED65-4DEF-BE6C-07A4635CF980}"/>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2029" name="Freeform: Shape 2028">
                  <a:extLst>
                    <a:ext uri="{FF2B5EF4-FFF2-40B4-BE49-F238E27FC236}">
                      <a16:creationId xmlns:a16="http://schemas.microsoft.com/office/drawing/2014/main" id="{7633F3F0-CFF9-49AD-A64E-57422E17A9BC}"/>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2030" name="Freeform: Shape 2029">
                  <a:extLst>
                    <a:ext uri="{FF2B5EF4-FFF2-40B4-BE49-F238E27FC236}">
                      <a16:creationId xmlns:a16="http://schemas.microsoft.com/office/drawing/2014/main" id="{867B08FB-F7B2-4474-B447-FC8B78E05FF0}"/>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2031" name="Freeform: Shape 2030">
                  <a:extLst>
                    <a:ext uri="{FF2B5EF4-FFF2-40B4-BE49-F238E27FC236}">
                      <a16:creationId xmlns:a16="http://schemas.microsoft.com/office/drawing/2014/main" id="{CEAE81F5-EDB9-4F6E-A02E-293A089D0F25}"/>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2032" name="Freeform: Shape 2031">
                  <a:extLst>
                    <a:ext uri="{FF2B5EF4-FFF2-40B4-BE49-F238E27FC236}">
                      <a16:creationId xmlns:a16="http://schemas.microsoft.com/office/drawing/2014/main" id="{6375E90C-56A4-4C34-A62C-5519ADB7D8A4}"/>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2033" name="Freeform: Shape 2032">
                  <a:extLst>
                    <a:ext uri="{FF2B5EF4-FFF2-40B4-BE49-F238E27FC236}">
                      <a16:creationId xmlns:a16="http://schemas.microsoft.com/office/drawing/2014/main" id="{1DB39D08-2B93-4D91-B7AD-DF9A80E569C8}"/>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2034" name="Freeform: Shape 2033">
                  <a:extLst>
                    <a:ext uri="{FF2B5EF4-FFF2-40B4-BE49-F238E27FC236}">
                      <a16:creationId xmlns:a16="http://schemas.microsoft.com/office/drawing/2014/main" id="{58B95C88-6051-4ECA-9330-6ABCA15439D7}"/>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2035" name="Freeform: Shape 2034">
                  <a:extLst>
                    <a:ext uri="{FF2B5EF4-FFF2-40B4-BE49-F238E27FC236}">
                      <a16:creationId xmlns:a16="http://schemas.microsoft.com/office/drawing/2014/main" id="{1B1A4836-8557-49C1-9587-EEAA601A7128}"/>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2036" name="Freeform: Shape 2035">
                  <a:extLst>
                    <a:ext uri="{FF2B5EF4-FFF2-40B4-BE49-F238E27FC236}">
                      <a16:creationId xmlns:a16="http://schemas.microsoft.com/office/drawing/2014/main" id="{90DB1BD0-F7BE-44D1-9639-A4D1E8F699CF}"/>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2037" name="Freeform: Shape 2036">
                  <a:extLst>
                    <a:ext uri="{FF2B5EF4-FFF2-40B4-BE49-F238E27FC236}">
                      <a16:creationId xmlns:a16="http://schemas.microsoft.com/office/drawing/2014/main" id="{0624E9B5-5EB9-495C-8A03-F77E445F2B9B}"/>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2038" name="Freeform: Shape 2037">
                  <a:extLst>
                    <a:ext uri="{FF2B5EF4-FFF2-40B4-BE49-F238E27FC236}">
                      <a16:creationId xmlns:a16="http://schemas.microsoft.com/office/drawing/2014/main" id="{D4736634-3956-438A-9765-3BADA7D3B0B1}"/>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2039" name="Freeform: Shape 2038">
                  <a:extLst>
                    <a:ext uri="{FF2B5EF4-FFF2-40B4-BE49-F238E27FC236}">
                      <a16:creationId xmlns:a16="http://schemas.microsoft.com/office/drawing/2014/main" id="{B923CBA0-DC9C-46FD-8F74-EBAA1880D5E8}"/>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2040" name="Freeform: Shape 2039">
                  <a:extLst>
                    <a:ext uri="{FF2B5EF4-FFF2-40B4-BE49-F238E27FC236}">
                      <a16:creationId xmlns:a16="http://schemas.microsoft.com/office/drawing/2014/main" id="{8BA92849-612B-4CA3-8D29-2792735AFCD6}"/>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2041" name="Freeform: Shape 2040">
                  <a:extLst>
                    <a:ext uri="{FF2B5EF4-FFF2-40B4-BE49-F238E27FC236}">
                      <a16:creationId xmlns:a16="http://schemas.microsoft.com/office/drawing/2014/main" id="{EF5C9493-EA49-4461-B939-94E4F82C50DD}"/>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2042" name="Freeform: Shape 2041">
                  <a:extLst>
                    <a:ext uri="{FF2B5EF4-FFF2-40B4-BE49-F238E27FC236}">
                      <a16:creationId xmlns:a16="http://schemas.microsoft.com/office/drawing/2014/main" id="{7AB48719-D5BB-4BE1-94CD-3E6514E1A6B1}"/>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2043" name="Freeform: Shape 2042">
                  <a:extLst>
                    <a:ext uri="{FF2B5EF4-FFF2-40B4-BE49-F238E27FC236}">
                      <a16:creationId xmlns:a16="http://schemas.microsoft.com/office/drawing/2014/main" id="{158FA769-D077-4771-BE65-5688E5AD3828}"/>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2044" name="Freeform: Shape 2043">
                  <a:extLst>
                    <a:ext uri="{FF2B5EF4-FFF2-40B4-BE49-F238E27FC236}">
                      <a16:creationId xmlns:a16="http://schemas.microsoft.com/office/drawing/2014/main" id="{B789A252-45A8-453E-9ED4-9DE59A2D3E8E}"/>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2045" name="Freeform: Shape 2044">
                  <a:extLst>
                    <a:ext uri="{FF2B5EF4-FFF2-40B4-BE49-F238E27FC236}">
                      <a16:creationId xmlns:a16="http://schemas.microsoft.com/office/drawing/2014/main" id="{127F6C28-1F43-4D8C-B4F9-C7EB39028DD0}"/>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2046" name="Freeform: Shape 2045">
                  <a:extLst>
                    <a:ext uri="{FF2B5EF4-FFF2-40B4-BE49-F238E27FC236}">
                      <a16:creationId xmlns:a16="http://schemas.microsoft.com/office/drawing/2014/main" id="{FDF3DDCC-5245-4292-AED5-0A663BC21564}"/>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2047" name="Freeform: Shape 2046">
                  <a:extLst>
                    <a:ext uri="{FF2B5EF4-FFF2-40B4-BE49-F238E27FC236}">
                      <a16:creationId xmlns:a16="http://schemas.microsoft.com/office/drawing/2014/main" id="{6BD7AE61-EAE2-44DE-9E72-CA3FB0F95866}"/>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2048" name="Freeform: Shape 2047">
                  <a:extLst>
                    <a:ext uri="{FF2B5EF4-FFF2-40B4-BE49-F238E27FC236}">
                      <a16:creationId xmlns:a16="http://schemas.microsoft.com/office/drawing/2014/main" id="{4EE71708-FDA6-42C6-80F8-8669C6E08DE3}"/>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2049" name="Freeform: Shape 2048">
                  <a:extLst>
                    <a:ext uri="{FF2B5EF4-FFF2-40B4-BE49-F238E27FC236}">
                      <a16:creationId xmlns:a16="http://schemas.microsoft.com/office/drawing/2014/main" id="{73A07563-D502-48AA-A5C1-1E57805ED422}"/>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2050" name="Freeform: Shape 2049">
                  <a:extLst>
                    <a:ext uri="{FF2B5EF4-FFF2-40B4-BE49-F238E27FC236}">
                      <a16:creationId xmlns:a16="http://schemas.microsoft.com/office/drawing/2014/main" id="{63206307-C3D8-430B-8C47-FE70AD347CA0}"/>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2051" name="Freeform: Shape 2050">
                  <a:extLst>
                    <a:ext uri="{FF2B5EF4-FFF2-40B4-BE49-F238E27FC236}">
                      <a16:creationId xmlns:a16="http://schemas.microsoft.com/office/drawing/2014/main" id="{09E7517C-5009-4A94-901D-221FDD19DD8F}"/>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2052" name="Freeform: Shape 2051">
                  <a:extLst>
                    <a:ext uri="{FF2B5EF4-FFF2-40B4-BE49-F238E27FC236}">
                      <a16:creationId xmlns:a16="http://schemas.microsoft.com/office/drawing/2014/main" id="{44166AA7-1AF7-4885-BA4D-57E0C6065A9B}"/>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2053" name="Freeform: Shape 2052">
                  <a:extLst>
                    <a:ext uri="{FF2B5EF4-FFF2-40B4-BE49-F238E27FC236}">
                      <a16:creationId xmlns:a16="http://schemas.microsoft.com/office/drawing/2014/main" id="{FE3EFB22-1D79-47CF-9F47-56D1DC40A9C9}"/>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2023" name="Graphic 11">
                <a:extLst>
                  <a:ext uri="{FF2B5EF4-FFF2-40B4-BE49-F238E27FC236}">
                    <a16:creationId xmlns:a16="http://schemas.microsoft.com/office/drawing/2014/main" id="{6828D0EF-4A62-464B-ACA8-D5ECC99B33FE}"/>
                  </a:ext>
                </a:extLst>
              </p:cNvPr>
              <p:cNvGrpSpPr/>
              <p:nvPr/>
            </p:nvGrpSpPr>
            <p:grpSpPr>
              <a:xfrm>
                <a:off x="3294146" y="5945598"/>
                <a:ext cx="473425" cy="396961"/>
                <a:chOff x="987588" y="3977640"/>
                <a:chExt cx="2077501" cy="1798512"/>
              </a:xfrm>
            </p:grpSpPr>
            <p:sp>
              <p:nvSpPr>
                <p:cNvPr id="2024" name="Freeform 40">
                  <a:extLst>
                    <a:ext uri="{FF2B5EF4-FFF2-40B4-BE49-F238E27FC236}">
                      <a16:creationId xmlns:a16="http://schemas.microsoft.com/office/drawing/2014/main" id="{EF3E9A04-C806-4B78-84D4-0B35DD9F4F74}"/>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2025" name="Freeform 41">
                  <a:extLst>
                    <a:ext uri="{FF2B5EF4-FFF2-40B4-BE49-F238E27FC236}">
                      <a16:creationId xmlns:a16="http://schemas.microsoft.com/office/drawing/2014/main" id="{B59B9B62-2C68-4F26-8B3B-24A5C800A13F}"/>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026" name="Freeform 42">
                  <a:extLst>
                    <a:ext uri="{FF2B5EF4-FFF2-40B4-BE49-F238E27FC236}">
                      <a16:creationId xmlns:a16="http://schemas.microsoft.com/office/drawing/2014/main" id="{5A36D187-C6AA-4843-BA41-BFBA32E4784D}"/>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727" name="Group 1726">
            <a:extLst>
              <a:ext uri="{FF2B5EF4-FFF2-40B4-BE49-F238E27FC236}">
                <a16:creationId xmlns:a16="http://schemas.microsoft.com/office/drawing/2014/main" id="{2435290C-15B9-42F9-A6E8-B2F7A1CD81C4}"/>
              </a:ext>
            </a:extLst>
          </p:cNvPr>
          <p:cNvGrpSpPr/>
          <p:nvPr/>
        </p:nvGrpSpPr>
        <p:grpSpPr>
          <a:xfrm>
            <a:off x="6837194" y="1843694"/>
            <a:ext cx="643754" cy="347615"/>
            <a:chOff x="6504823" y="3368522"/>
            <a:chExt cx="2131971" cy="967336"/>
          </a:xfrm>
        </p:grpSpPr>
        <p:sp>
          <p:nvSpPr>
            <p:cNvPr id="1918" name="Rectangle: Rounded Corners 1917">
              <a:extLst>
                <a:ext uri="{FF2B5EF4-FFF2-40B4-BE49-F238E27FC236}">
                  <a16:creationId xmlns:a16="http://schemas.microsoft.com/office/drawing/2014/main" id="{3C43AAF9-B683-4C17-B36C-152BD12AEF35}"/>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919" name="Graphic 348">
              <a:extLst>
                <a:ext uri="{FF2B5EF4-FFF2-40B4-BE49-F238E27FC236}">
                  <a16:creationId xmlns:a16="http://schemas.microsoft.com/office/drawing/2014/main" id="{4901C06D-A683-4C5D-9F91-9FC78E506675}"/>
                </a:ext>
              </a:extLst>
            </p:cNvPr>
            <p:cNvGrpSpPr/>
            <p:nvPr/>
          </p:nvGrpSpPr>
          <p:grpSpPr>
            <a:xfrm>
              <a:off x="7288284" y="3463114"/>
              <a:ext cx="274815" cy="323912"/>
              <a:chOff x="3406755" y="4384907"/>
              <a:chExt cx="211192" cy="293615"/>
            </a:xfrm>
          </p:grpSpPr>
          <p:sp>
            <p:nvSpPr>
              <p:cNvPr id="1992" name="Freeform: Shape 1991">
                <a:extLst>
                  <a:ext uri="{FF2B5EF4-FFF2-40B4-BE49-F238E27FC236}">
                    <a16:creationId xmlns:a16="http://schemas.microsoft.com/office/drawing/2014/main" id="{B92A6954-34A2-4AF0-A33E-FC177BC56E95}"/>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993" name="Freeform: Shape 1992">
                <a:extLst>
                  <a:ext uri="{FF2B5EF4-FFF2-40B4-BE49-F238E27FC236}">
                    <a16:creationId xmlns:a16="http://schemas.microsoft.com/office/drawing/2014/main" id="{272564F2-BFAF-4391-870C-7E204747C377}"/>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994" name="Freeform: Shape 1993">
                <a:extLst>
                  <a:ext uri="{FF2B5EF4-FFF2-40B4-BE49-F238E27FC236}">
                    <a16:creationId xmlns:a16="http://schemas.microsoft.com/office/drawing/2014/main" id="{7940F7DF-EB35-4910-BFB4-8CE33FD1A691}"/>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995" name="Freeform: Shape 1994">
                <a:extLst>
                  <a:ext uri="{FF2B5EF4-FFF2-40B4-BE49-F238E27FC236}">
                    <a16:creationId xmlns:a16="http://schemas.microsoft.com/office/drawing/2014/main" id="{029402E1-EB40-4ED7-8C53-BBA008F8FED4}"/>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996" name="Freeform: Shape 1995">
                <a:extLst>
                  <a:ext uri="{FF2B5EF4-FFF2-40B4-BE49-F238E27FC236}">
                    <a16:creationId xmlns:a16="http://schemas.microsoft.com/office/drawing/2014/main" id="{944A2FE8-0EE2-48FE-9C6E-46ED3FDF55DF}"/>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997" name="Freeform: Shape 1996">
                <a:extLst>
                  <a:ext uri="{FF2B5EF4-FFF2-40B4-BE49-F238E27FC236}">
                    <a16:creationId xmlns:a16="http://schemas.microsoft.com/office/drawing/2014/main" id="{342C5D5D-CF58-42DE-878A-EF81C2FACC7D}"/>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998" name="Freeform: Shape 1997">
                <a:extLst>
                  <a:ext uri="{FF2B5EF4-FFF2-40B4-BE49-F238E27FC236}">
                    <a16:creationId xmlns:a16="http://schemas.microsoft.com/office/drawing/2014/main" id="{A8F9D7A7-E5FE-4F92-89D6-CA7634DCFCA4}"/>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999" name="Freeform: Shape 1998">
                <a:extLst>
                  <a:ext uri="{FF2B5EF4-FFF2-40B4-BE49-F238E27FC236}">
                    <a16:creationId xmlns:a16="http://schemas.microsoft.com/office/drawing/2014/main" id="{F560DD64-2BBA-4C2F-B47B-E7628414B9EE}"/>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2000" name="Freeform: Shape 1999">
                <a:extLst>
                  <a:ext uri="{FF2B5EF4-FFF2-40B4-BE49-F238E27FC236}">
                    <a16:creationId xmlns:a16="http://schemas.microsoft.com/office/drawing/2014/main" id="{0AC5072D-CD1E-41E5-BB59-3DD551F51FFA}"/>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2001" name="Freeform: Shape 2000">
                <a:extLst>
                  <a:ext uri="{FF2B5EF4-FFF2-40B4-BE49-F238E27FC236}">
                    <a16:creationId xmlns:a16="http://schemas.microsoft.com/office/drawing/2014/main" id="{75E55661-FE6D-4AA4-B769-7374A8343E1F}"/>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2002" name="Freeform: Shape 2001">
                <a:extLst>
                  <a:ext uri="{FF2B5EF4-FFF2-40B4-BE49-F238E27FC236}">
                    <a16:creationId xmlns:a16="http://schemas.microsoft.com/office/drawing/2014/main" id="{87B6C249-53AA-4E26-8DE3-56B9FF153440}"/>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2003" name="Freeform: Shape 2002">
                <a:extLst>
                  <a:ext uri="{FF2B5EF4-FFF2-40B4-BE49-F238E27FC236}">
                    <a16:creationId xmlns:a16="http://schemas.microsoft.com/office/drawing/2014/main" id="{88034E5F-623C-4374-8CE1-4617ED30785A}"/>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2004" name="Freeform: Shape 2003">
                <a:extLst>
                  <a:ext uri="{FF2B5EF4-FFF2-40B4-BE49-F238E27FC236}">
                    <a16:creationId xmlns:a16="http://schemas.microsoft.com/office/drawing/2014/main" id="{2554858A-83BA-42C4-9374-EE340AFE4B58}"/>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2005" name="Freeform: Shape 2004">
                <a:extLst>
                  <a:ext uri="{FF2B5EF4-FFF2-40B4-BE49-F238E27FC236}">
                    <a16:creationId xmlns:a16="http://schemas.microsoft.com/office/drawing/2014/main" id="{E522DD81-6230-4333-B0DD-B553310F367F}"/>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2006" name="Freeform: Shape 2005">
                <a:extLst>
                  <a:ext uri="{FF2B5EF4-FFF2-40B4-BE49-F238E27FC236}">
                    <a16:creationId xmlns:a16="http://schemas.microsoft.com/office/drawing/2014/main" id="{C1C18FCF-2B20-415E-8874-69E8B490A7E1}"/>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2007" name="Freeform: Shape 2006">
                <a:extLst>
                  <a:ext uri="{FF2B5EF4-FFF2-40B4-BE49-F238E27FC236}">
                    <a16:creationId xmlns:a16="http://schemas.microsoft.com/office/drawing/2014/main" id="{790C4D47-2686-4B5D-8B86-BD68E701725F}"/>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2008" name="Freeform: Shape 2007">
                <a:extLst>
                  <a:ext uri="{FF2B5EF4-FFF2-40B4-BE49-F238E27FC236}">
                    <a16:creationId xmlns:a16="http://schemas.microsoft.com/office/drawing/2014/main" id="{BE473A62-41B9-4CD5-8E53-FC694164C69A}"/>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2009" name="Freeform: Shape 2008">
                <a:extLst>
                  <a:ext uri="{FF2B5EF4-FFF2-40B4-BE49-F238E27FC236}">
                    <a16:creationId xmlns:a16="http://schemas.microsoft.com/office/drawing/2014/main" id="{1A0639BD-ED5C-45DB-8CBE-70B54AA2A3FB}"/>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2010" name="Freeform: Shape 2009">
                <a:extLst>
                  <a:ext uri="{FF2B5EF4-FFF2-40B4-BE49-F238E27FC236}">
                    <a16:creationId xmlns:a16="http://schemas.microsoft.com/office/drawing/2014/main" id="{A9C6C7B0-28E2-4038-A0CA-17331E2D9614}"/>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2011" name="Freeform: Shape 2010">
                <a:extLst>
                  <a:ext uri="{FF2B5EF4-FFF2-40B4-BE49-F238E27FC236}">
                    <a16:creationId xmlns:a16="http://schemas.microsoft.com/office/drawing/2014/main" id="{7B3A6851-98FA-411B-A21E-32EB8AF1299B}"/>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920" name="Graphic 11">
              <a:extLst>
                <a:ext uri="{FF2B5EF4-FFF2-40B4-BE49-F238E27FC236}">
                  <a16:creationId xmlns:a16="http://schemas.microsoft.com/office/drawing/2014/main" id="{7A4458E7-0DB2-4464-9008-8B9FB89D4484}"/>
                </a:ext>
              </a:extLst>
            </p:cNvPr>
            <p:cNvGrpSpPr/>
            <p:nvPr/>
          </p:nvGrpSpPr>
          <p:grpSpPr>
            <a:xfrm>
              <a:off x="6917218" y="3934413"/>
              <a:ext cx="399111" cy="334649"/>
              <a:chOff x="987588" y="3977640"/>
              <a:chExt cx="2077501" cy="1798512"/>
            </a:xfrm>
          </p:grpSpPr>
          <p:sp>
            <p:nvSpPr>
              <p:cNvPr id="1989" name="Freeform 14">
                <a:extLst>
                  <a:ext uri="{FF2B5EF4-FFF2-40B4-BE49-F238E27FC236}">
                    <a16:creationId xmlns:a16="http://schemas.microsoft.com/office/drawing/2014/main" id="{AE954231-D02B-48DB-8543-41C53E80BC63}"/>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990" name="Freeform 15">
                <a:extLst>
                  <a:ext uri="{FF2B5EF4-FFF2-40B4-BE49-F238E27FC236}">
                    <a16:creationId xmlns:a16="http://schemas.microsoft.com/office/drawing/2014/main" id="{DD626FC2-0601-4B75-B715-336CBFE8E088}"/>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991" name="Freeform 16">
                <a:extLst>
                  <a:ext uri="{FF2B5EF4-FFF2-40B4-BE49-F238E27FC236}">
                    <a16:creationId xmlns:a16="http://schemas.microsoft.com/office/drawing/2014/main" id="{DAE7AE53-8B03-4ABE-BB6E-2A1DA4ED6D7E}"/>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921" name="Graphic 11">
              <a:extLst>
                <a:ext uri="{FF2B5EF4-FFF2-40B4-BE49-F238E27FC236}">
                  <a16:creationId xmlns:a16="http://schemas.microsoft.com/office/drawing/2014/main" id="{95B2E769-1E9D-42D1-A417-13A00342DD3E}"/>
                </a:ext>
              </a:extLst>
            </p:cNvPr>
            <p:cNvGrpSpPr/>
            <p:nvPr/>
          </p:nvGrpSpPr>
          <p:grpSpPr>
            <a:xfrm>
              <a:off x="6622215" y="3591946"/>
              <a:ext cx="399111" cy="334649"/>
              <a:chOff x="987588" y="3977640"/>
              <a:chExt cx="2077501" cy="1798512"/>
            </a:xfrm>
          </p:grpSpPr>
          <p:sp>
            <p:nvSpPr>
              <p:cNvPr id="1986" name="Freeform 27">
                <a:extLst>
                  <a:ext uri="{FF2B5EF4-FFF2-40B4-BE49-F238E27FC236}">
                    <a16:creationId xmlns:a16="http://schemas.microsoft.com/office/drawing/2014/main" id="{28A47782-1D56-43B7-9C9A-971427310DB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987" name="Freeform 28">
                <a:extLst>
                  <a:ext uri="{FF2B5EF4-FFF2-40B4-BE49-F238E27FC236}">
                    <a16:creationId xmlns:a16="http://schemas.microsoft.com/office/drawing/2014/main" id="{A4190CCB-B612-4310-9FD8-7ADB914DD682}"/>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988" name="Freeform 29">
                <a:extLst>
                  <a:ext uri="{FF2B5EF4-FFF2-40B4-BE49-F238E27FC236}">
                    <a16:creationId xmlns:a16="http://schemas.microsoft.com/office/drawing/2014/main" id="{00D7A8D2-84AB-4407-BBBC-3E071BE7068C}"/>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922" name="Straight Connector 1921">
              <a:extLst>
                <a:ext uri="{FF2B5EF4-FFF2-40B4-BE49-F238E27FC236}">
                  <a16:creationId xmlns:a16="http://schemas.microsoft.com/office/drawing/2014/main" id="{89A2C70F-7663-4EED-976D-9B22179F9B79}"/>
                </a:ext>
              </a:extLst>
            </p:cNvPr>
            <p:cNvCxnSpPr>
              <a:cxnSpLocks/>
              <a:endCxn id="1992"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923" name="Straight Connector 1922">
              <a:extLst>
                <a:ext uri="{FF2B5EF4-FFF2-40B4-BE49-F238E27FC236}">
                  <a16:creationId xmlns:a16="http://schemas.microsoft.com/office/drawing/2014/main" id="{1A0CA5D3-40DE-4AC7-9CAF-02E4197875F7}"/>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924" name="Straight Connector 1923">
              <a:extLst>
                <a:ext uri="{FF2B5EF4-FFF2-40B4-BE49-F238E27FC236}">
                  <a16:creationId xmlns:a16="http://schemas.microsoft.com/office/drawing/2014/main" id="{FA10AA0F-3A52-4156-9970-AE93052251F9}"/>
                </a:ext>
              </a:extLst>
            </p:cNvPr>
            <p:cNvCxnSpPr>
              <a:cxnSpLocks/>
              <a:endCxn id="1981"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925" name="Graphic 348">
              <a:extLst>
                <a:ext uri="{FF2B5EF4-FFF2-40B4-BE49-F238E27FC236}">
                  <a16:creationId xmlns:a16="http://schemas.microsoft.com/office/drawing/2014/main" id="{3C4CDAD9-19F1-4EF1-ABAC-B6603DBCACA8}"/>
                </a:ext>
              </a:extLst>
            </p:cNvPr>
            <p:cNvGrpSpPr/>
            <p:nvPr/>
          </p:nvGrpSpPr>
          <p:grpSpPr>
            <a:xfrm>
              <a:off x="7288467" y="3463114"/>
              <a:ext cx="274815" cy="323912"/>
              <a:chOff x="3406755" y="4384907"/>
              <a:chExt cx="211192" cy="293615"/>
            </a:xfrm>
          </p:grpSpPr>
          <p:sp>
            <p:nvSpPr>
              <p:cNvPr id="1966" name="Freeform: Shape 1965">
                <a:extLst>
                  <a:ext uri="{FF2B5EF4-FFF2-40B4-BE49-F238E27FC236}">
                    <a16:creationId xmlns:a16="http://schemas.microsoft.com/office/drawing/2014/main" id="{8E2CC990-1B90-426C-85FF-4769CE5B97F2}"/>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967" name="Freeform: Shape 1966">
                <a:extLst>
                  <a:ext uri="{FF2B5EF4-FFF2-40B4-BE49-F238E27FC236}">
                    <a16:creationId xmlns:a16="http://schemas.microsoft.com/office/drawing/2014/main" id="{D3489C8D-F974-4475-8727-E254DD896E76}"/>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968" name="Freeform: Shape 1967">
                <a:extLst>
                  <a:ext uri="{FF2B5EF4-FFF2-40B4-BE49-F238E27FC236}">
                    <a16:creationId xmlns:a16="http://schemas.microsoft.com/office/drawing/2014/main" id="{1BD38170-ADC7-4F3A-9668-9E619DFB0422}"/>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969" name="Freeform: Shape 1968">
                <a:extLst>
                  <a:ext uri="{FF2B5EF4-FFF2-40B4-BE49-F238E27FC236}">
                    <a16:creationId xmlns:a16="http://schemas.microsoft.com/office/drawing/2014/main" id="{6AF8A350-8A72-4150-8660-A87196A8D85A}"/>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970" name="Freeform: Shape 1969">
                <a:extLst>
                  <a:ext uri="{FF2B5EF4-FFF2-40B4-BE49-F238E27FC236}">
                    <a16:creationId xmlns:a16="http://schemas.microsoft.com/office/drawing/2014/main" id="{1EBFD60D-AA95-4914-9D0F-4536367D336B}"/>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971" name="Freeform: Shape 1970">
                <a:extLst>
                  <a:ext uri="{FF2B5EF4-FFF2-40B4-BE49-F238E27FC236}">
                    <a16:creationId xmlns:a16="http://schemas.microsoft.com/office/drawing/2014/main" id="{3C2FC472-F13A-4891-8736-391DF74E2796}"/>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972" name="Freeform: Shape 1971">
                <a:extLst>
                  <a:ext uri="{FF2B5EF4-FFF2-40B4-BE49-F238E27FC236}">
                    <a16:creationId xmlns:a16="http://schemas.microsoft.com/office/drawing/2014/main" id="{FCF967D5-DC1F-4070-9CAF-FCCCEB2A24FB}"/>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973" name="Freeform: Shape 1972">
                <a:extLst>
                  <a:ext uri="{FF2B5EF4-FFF2-40B4-BE49-F238E27FC236}">
                    <a16:creationId xmlns:a16="http://schemas.microsoft.com/office/drawing/2014/main" id="{9449934C-5F4F-4B21-9698-28309A26B4EC}"/>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974" name="Freeform: Shape 1973">
                <a:extLst>
                  <a:ext uri="{FF2B5EF4-FFF2-40B4-BE49-F238E27FC236}">
                    <a16:creationId xmlns:a16="http://schemas.microsoft.com/office/drawing/2014/main" id="{F1F8E09B-2366-4DBB-AE79-52D6594B9B58}"/>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975" name="Freeform: Shape 1974">
                <a:extLst>
                  <a:ext uri="{FF2B5EF4-FFF2-40B4-BE49-F238E27FC236}">
                    <a16:creationId xmlns:a16="http://schemas.microsoft.com/office/drawing/2014/main" id="{F78900D9-E1F6-49A5-BF27-BAE95B449CDB}"/>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976" name="Freeform: Shape 1975">
                <a:extLst>
                  <a:ext uri="{FF2B5EF4-FFF2-40B4-BE49-F238E27FC236}">
                    <a16:creationId xmlns:a16="http://schemas.microsoft.com/office/drawing/2014/main" id="{6F0553D4-E65A-4AD7-9FA1-30301A4F34B9}"/>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977" name="Freeform: Shape 1976">
                <a:extLst>
                  <a:ext uri="{FF2B5EF4-FFF2-40B4-BE49-F238E27FC236}">
                    <a16:creationId xmlns:a16="http://schemas.microsoft.com/office/drawing/2014/main" id="{42A4E717-968E-48BF-9B7C-2ED267A986F5}"/>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978" name="Freeform: Shape 1977">
                <a:extLst>
                  <a:ext uri="{FF2B5EF4-FFF2-40B4-BE49-F238E27FC236}">
                    <a16:creationId xmlns:a16="http://schemas.microsoft.com/office/drawing/2014/main" id="{CE3F604F-A6E3-43AF-A076-B4E8299A67AB}"/>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979" name="Freeform: Shape 1978">
                <a:extLst>
                  <a:ext uri="{FF2B5EF4-FFF2-40B4-BE49-F238E27FC236}">
                    <a16:creationId xmlns:a16="http://schemas.microsoft.com/office/drawing/2014/main" id="{EF8F2DEC-8534-4373-B181-8B22A231DDCE}"/>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980" name="Freeform: Shape 1979">
                <a:extLst>
                  <a:ext uri="{FF2B5EF4-FFF2-40B4-BE49-F238E27FC236}">
                    <a16:creationId xmlns:a16="http://schemas.microsoft.com/office/drawing/2014/main" id="{3341F94E-7199-48EE-9379-0197B7F5A416}"/>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981" name="Freeform: Shape 1980">
                <a:extLst>
                  <a:ext uri="{FF2B5EF4-FFF2-40B4-BE49-F238E27FC236}">
                    <a16:creationId xmlns:a16="http://schemas.microsoft.com/office/drawing/2014/main" id="{019605FC-27AC-4F1D-B98C-AD0E838EEE54}"/>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982" name="Freeform: Shape 1981">
                <a:extLst>
                  <a:ext uri="{FF2B5EF4-FFF2-40B4-BE49-F238E27FC236}">
                    <a16:creationId xmlns:a16="http://schemas.microsoft.com/office/drawing/2014/main" id="{08DFC2DC-1D4B-4C24-97E7-4C9879456646}"/>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983" name="Freeform: Shape 1982">
                <a:extLst>
                  <a:ext uri="{FF2B5EF4-FFF2-40B4-BE49-F238E27FC236}">
                    <a16:creationId xmlns:a16="http://schemas.microsoft.com/office/drawing/2014/main" id="{C304400F-88A3-428A-AB7A-F9E10A17CD92}"/>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984" name="Freeform: Shape 1983">
                <a:extLst>
                  <a:ext uri="{FF2B5EF4-FFF2-40B4-BE49-F238E27FC236}">
                    <a16:creationId xmlns:a16="http://schemas.microsoft.com/office/drawing/2014/main" id="{E43F4075-7FA8-4851-8BD9-1898B1E07C44}"/>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985" name="Freeform: Shape 1984">
                <a:extLst>
                  <a:ext uri="{FF2B5EF4-FFF2-40B4-BE49-F238E27FC236}">
                    <a16:creationId xmlns:a16="http://schemas.microsoft.com/office/drawing/2014/main" id="{737B2E0B-BBC0-4878-A4F9-4F70E978E479}"/>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926" name="Group 1925">
              <a:extLst>
                <a:ext uri="{FF2B5EF4-FFF2-40B4-BE49-F238E27FC236}">
                  <a16:creationId xmlns:a16="http://schemas.microsoft.com/office/drawing/2014/main" id="{91684903-4C78-4502-8FB6-4DB52F913427}"/>
                </a:ext>
              </a:extLst>
            </p:cNvPr>
            <p:cNvGrpSpPr/>
            <p:nvPr/>
          </p:nvGrpSpPr>
          <p:grpSpPr>
            <a:xfrm>
              <a:off x="7793830" y="3488070"/>
              <a:ext cx="630116" cy="646141"/>
              <a:chOff x="3294146" y="5576104"/>
              <a:chExt cx="747444" cy="766455"/>
            </a:xfrm>
          </p:grpSpPr>
          <p:cxnSp>
            <p:nvCxnSpPr>
              <p:cNvPr id="1927" name="Straight Connector 1926">
                <a:extLst>
                  <a:ext uri="{FF2B5EF4-FFF2-40B4-BE49-F238E27FC236}">
                    <a16:creationId xmlns:a16="http://schemas.microsoft.com/office/drawing/2014/main" id="{59255D9E-EDA1-4B82-98F9-20F252808FE2}"/>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928" name="Graphic 348">
                <a:extLst>
                  <a:ext uri="{FF2B5EF4-FFF2-40B4-BE49-F238E27FC236}">
                    <a16:creationId xmlns:a16="http://schemas.microsoft.com/office/drawing/2014/main" id="{9179A407-934D-462E-8E1E-CA8E46C98577}"/>
                  </a:ext>
                </a:extLst>
              </p:cNvPr>
              <p:cNvGrpSpPr/>
              <p:nvPr/>
            </p:nvGrpSpPr>
            <p:grpSpPr>
              <a:xfrm>
                <a:off x="3717135" y="5576104"/>
                <a:ext cx="324455" cy="393918"/>
                <a:chOff x="1477225" y="4537081"/>
                <a:chExt cx="315417" cy="439307"/>
              </a:xfrm>
            </p:grpSpPr>
            <p:grpSp>
              <p:nvGrpSpPr>
                <p:cNvPr id="1933" name="Graphic 348">
                  <a:extLst>
                    <a:ext uri="{FF2B5EF4-FFF2-40B4-BE49-F238E27FC236}">
                      <a16:creationId xmlns:a16="http://schemas.microsoft.com/office/drawing/2014/main" id="{3DEE3A33-BC81-466C-82DE-04D999F8BAFF}"/>
                    </a:ext>
                  </a:extLst>
                </p:cNvPr>
                <p:cNvGrpSpPr/>
                <p:nvPr/>
              </p:nvGrpSpPr>
              <p:grpSpPr>
                <a:xfrm>
                  <a:off x="1501224" y="4537081"/>
                  <a:ext cx="253019" cy="217587"/>
                  <a:chOff x="1501224" y="4537081"/>
                  <a:chExt cx="253019" cy="217587"/>
                </a:xfrm>
                <a:solidFill>
                  <a:srgbClr val="261D17"/>
                </a:solidFill>
              </p:grpSpPr>
              <p:sp>
                <p:nvSpPr>
                  <p:cNvPr id="1960" name="Freeform: Shape 1959">
                    <a:extLst>
                      <a:ext uri="{FF2B5EF4-FFF2-40B4-BE49-F238E27FC236}">
                        <a16:creationId xmlns:a16="http://schemas.microsoft.com/office/drawing/2014/main" id="{B9D70539-9507-4452-B64E-2B990595888D}"/>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961" name="Freeform: Shape 1960">
                    <a:extLst>
                      <a:ext uri="{FF2B5EF4-FFF2-40B4-BE49-F238E27FC236}">
                        <a16:creationId xmlns:a16="http://schemas.microsoft.com/office/drawing/2014/main" id="{0D85AC7F-077F-41DF-BD56-EB5F69E38AB5}"/>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962" name="Freeform: Shape 1961">
                    <a:extLst>
                      <a:ext uri="{FF2B5EF4-FFF2-40B4-BE49-F238E27FC236}">
                        <a16:creationId xmlns:a16="http://schemas.microsoft.com/office/drawing/2014/main" id="{CAED9274-EF10-4B77-A4B5-8B4DBBB24D18}"/>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963" name="Freeform: Shape 1962">
                    <a:extLst>
                      <a:ext uri="{FF2B5EF4-FFF2-40B4-BE49-F238E27FC236}">
                        <a16:creationId xmlns:a16="http://schemas.microsoft.com/office/drawing/2014/main" id="{221B8525-51A1-4940-B187-5D3733D8248B}"/>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964" name="Freeform: Shape 1963">
                    <a:extLst>
                      <a:ext uri="{FF2B5EF4-FFF2-40B4-BE49-F238E27FC236}">
                        <a16:creationId xmlns:a16="http://schemas.microsoft.com/office/drawing/2014/main" id="{9E1B3119-9D27-4AC7-AA7E-ED0BDA0E18AE}"/>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965" name="Freeform: Shape 1964">
                    <a:extLst>
                      <a:ext uri="{FF2B5EF4-FFF2-40B4-BE49-F238E27FC236}">
                        <a16:creationId xmlns:a16="http://schemas.microsoft.com/office/drawing/2014/main" id="{63D84E4F-E1E3-4E5D-AE29-8636B1836F43}"/>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934" name="Freeform: Shape 1933">
                  <a:extLst>
                    <a:ext uri="{FF2B5EF4-FFF2-40B4-BE49-F238E27FC236}">
                      <a16:creationId xmlns:a16="http://schemas.microsoft.com/office/drawing/2014/main" id="{61C4BFE6-6129-44B8-918B-009762F13B62}"/>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935" name="Freeform: Shape 1934">
                  <a:extLst>
                    <a:ext uri="{FF2B5EF4-FFF2-40B4-BE49-F238E27FC236}">
                      <a16:creationId xmlns:a16="http://schemas.microsoft.com/office/drawing/2014/main" id="{F1895218-35CC-4A3C-A5C8-7168922CAA30}"/>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936" name="Freeform: Shape 1935">
                  <a:extLst>
                    <a:ext uri="{FF2B5EF4-FFF2-40B4-BE49-F238E27FC236}">
                      <a16:creationId xmlns:a16="http://schemas.microsoft.com/office/drawing/2014/main" id="{017BA953-462B-4730-A8AA-B4067BFB94A2}"/>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937" name="Freeform: Shape 1936">
                  <a:extLst>
                    <a:ext uri="{FF2B5EF4-FFF2-40B4-BE49-F238E27FC236}">
                      <a16:creationId xmlns:a16="http://schemas.microsoft.com/office/drawing/2014/main" id="{20E5C7C3-0D79-4E28-8E80-6FBEE05D82CC}"/>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938" name="Freeform: Shape 1937">
                  <a:extLst>
                    <a:ext uri="{FF2B5EF4-FFF2-40B4-BE49-F238E27FC236}">
                      <a16:creationId xmlns:a16="http://schemas.microsoft.com/office/drawing/2014/main" id="{6BFFA0AD-05C6-44DC-9346-4AE058848ED4}"/>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939" name="Freeform: Shape 1938">
                  <a:extLst>
                    <a:ext uri="{FF2B5EF4-FFF2-40B4-BE49-F238E27FC236}">
                      <a16:creationId xmlns:a16="http://schemas.microsoft.com/office/drawing/2014/main" id="{BE84AC8C-2985-4FC4-915B-06462946D3F8}"/>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940" name="Freeform: Shape 1939">
                  <a:extLst>
                    <a:ext uri="{FF2B5EF4-FFF2-40B4-BE49-F238E27FC236}">
                      <a16:creationId xmlns:a16="http://schemas.microsoft.com/office/drawing/2014/main" id="{50D051C7-DDF1-468C-81C8-2BC368D38482}"/>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941" name="Freeform: Shape 1940">
                  <a:extLst>
                    <a:ext uri="{FF2B5EF4-FFF2-40B4-BE49-F238E27FC236}">
                      <a16:creationId xmlns:a16="http://schemas.microsoft.com/office/drawing/2014/main" id="{7728FCAC-A80A-43B8-ADA0-A7F76C99E4F5}"/>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942" name="Freeform: Shape 1941">
                  <a:extLst>
                    <a:ext uri="{FF2B5EF4-FFF2-40B4-BE49-F238E27FC236}">
                      <a16:creationId xmlns:a16="http://schemas.microsoft.com/office/drawing/2014/main" id="{BEBE42FD-03F4-4AFA-ADC0-4B8549629DFA}"/>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943" name="Freeform: Shape 1942">
                  <a:extLst>
                    <a:ext uri="{FF2B5EF4-FFF2-40B4-BE49-F238E27FC236}">
                      <a16:creationId xmlns:a16="http://schemas.microsoft.com/office/drawing/2014/main" id="{572EFF65-E5AC-4B76-97A0-8BF1DC904D1B}"/>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944" name="Freeform: Shape 1943">
                  <a:extLst>
                    <a:ext uri="{FF2B5EF4-FFF2-40B4-BE49-F238E27FC236}">
                      <a16:creationId xmlns:a16="http://schemas.microsoft.com/office/drawing/2014/main" id="{783F3BB0-6797-407C-A21C-E566C85509E0}"/>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945" name="Freeform: Shape 1944">
                  <a:extLst>
                    <a:ext uri="{FF2B5EF4-FFF2-40B4-BE49-F238E27FC236}">
                      <a16:creationId xmlns:a16="http://schemas.microsoft.com/office/drawing/2014/main" id="{669281B5-177B-4EF7-A12B-183505970FBC}"/>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946" name="Freeform: Shape 1945">
                  <a:extLst>
                    <a:ext uri="{FF2B5EF4-FFF2-40B4-BE49-F238E27FC236}">
                      <a16:creationId xmlns:a16="http://schemas.microsoft.com/office/drawing/2014/main" id="{71BFB663-48E6-4573-81D1-7E48F8298D85}"/>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947" name="Freeform: Shape 1946">
                  <a:extLst>
                    <a:ext uri="{FF2B5EF4-FFF2-40B4-BE49-F238E27FC236}">
                      <a16:creationId xmlns:a16="http://schemas.microsoft.com/office/drawing/2014/main" id="{A927D2A2-84EA-4AAD-8346-B0C161ED95D1}"/>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948" name="Freeform: Shape 1947">
                  <a:extLst>
                    <a:ext uri="{FF2B5EF4-FFF2-40B4-BE49-F238E27FC236}">
                      <a16:creationId xmlns:a16="http://schemas.microsoft.com/office/drawing/2014/main" id="{9ABFCD35-E3CD-4882-9A03-5407EC8F29DB}"/>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949" name="Freeform: Shape 1948">
                  <a:extLst>
                    <a:ext uri="{FF2B5EF4-FFF2-40B4-BE49-F238E27FC236}">
                      <a16:creationId xmlns:a16="http://schemas.microsoft.com/office/drawing/2014/main" id="{5620AB1E-ABD0-4E42-AF20-48B48465515A}"/>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950" name="Freeform: Shape 1949">
                  <a:extLst>
                    <a:ext uri="{FF2B5EF4-FFF2-40B4-BE49-F238E27FC236}">
                      <a16:creationId xmlns:a16="http://schemas.microsoft.com/office/drawing/2014/main" id="{A3F9AB5B-AB8F-48D0-B51D-0BAEF6FD11FA}"/>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951" name="Freeform: Shape 1950">
                  <a:extLst>
                    <a:ext uri="{FF2B5EF4-FFF2-40B4-BE49-F238E27FC236}">
                      <a16:creationId xmlns:a16="http://schemas.microsoft.com/office/drawing/2014/main" id="{4B886D07-EB4B-4A33-A863-09E61C7FC4A4}"/>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952" name="Freeform: Shape 1951">
                  <a:extLst>
                    <a:ext uri="{FF2B5EF4-FFF2-40B4-BE49-F238E27FC236}">
                      <a16:creationId xmlns:a16="http://schemas.microsoft.com/office/drawing/2014/main" id="{F1E5A19D-DC22-4C8F-A430-6DDF9623E6C4}"/>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953" name="Freeform: Shape 1952">
                  <a:extLst>
                    <a:ext uri="{FF2B5EF4-FFF2-40B4-BE49-F238E27FC236}">
                      <a16:creationId xmlns:a16="http://schemas.microsoft.com/office/drawing/2014/main" id="{6DDA4363-756D-47FC-BD46-6CEE21A39961}"/>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954" name="Freeform: Shape 1953">
                  <a:extLst>
                    <a:ext uri="{FF2B5EF4-FFF2-40B4-BE49-F238E27FC236}">
                      <a16:creationId xmlns:a16="http://schemas.microsoft.com/office/drawing/2014/main" id="{A933C153-EC97-4DDF-819E-636E2ACE20F5}"/>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955" name="Freeform: Shape 1954">
                  <a:extLst>
                    <a:ext uri="{FF2B5EF4-FFF2-40B4-BE49-F238E27FC236}">
                      <a16:creationId xmlns:a16="http://schemas.microsoft.com/office/drawing/2014/main" id="{07C267CE-8F44-4356-B163-DE56C07EAD78}"/>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956" name="Freeform: Shape 1955">
                  <a:extLst>
                    <a:ext uri="{FF2B5EF4-FFF2-40B4-BE49-F238E27FC236}">
                      <a16:creationId xmlns:a16="http://schemas.microsoft.com/office/drawing/2014/main" id="{9D947C93-4C1C-4A41-A73D-940B3EEA8FB7}"/>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957" name="Freeform: Shape 1956">
                  <a:extLst>
                    <a:ext uri="{FF2B5EF4-FFF2-40B4-BE49-F238E27FC236}">
                      <a16:creationId xmlns:a16="http://schemas.microsoft.com/office/drawing/2014/main" id="{AF01A8E0-8CA1-4A44-BE01-844665F0F3C3}"/>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958" name="Freeform: Shape 1957">
                  <a:extLst>
                    <a:ext uri="{FF2B5EF4-FFF2-40B4-BE49-F238E27FC236}">
                      <a16:creationId xmlns:a16="http://schemas.microsoft.com/office/drawing/2014/main" id="{A017462C-9A6B-488F-ACAB-42FC4EA0330B}"/>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959" name="Freeform: Shape 1958">
                  <a:extLst>
                    <a:ext uri="{FF2B5EF4-FFF2-40B4-BE49-F238E27FC236}">
                      <a16:creationId xmlns:a16="http://schemas.microsoft.com/office/drawing/2014/main" id="{7A0ED380-CA12-4C86-AE36-895076149B81}"/>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929" name="Graphic 11">
                <a:extLst>
                  <a:ext uri="{FF2B5EF4-FFF2-40B4-BE49-F238E27FC236}">
                    <a16:creationId xmlns:a16="http://schemas.microsoft.com/office/drawing/2014/main" id="{55AE9D6F-59BF-40F6-9ED0-C397881CA56B}"/>
                  </a:ext>
                </a:extLst>
              </p:cNvPr>
              <p:cNvGrpSpPr/>
              <p:nvPr/>
            </p:nvGrpSpPr>
            <p:grpSpPr>
              <a:xfrm>
                <a:off x="3294146" y="5945598"/>
                <a:ext cx="473425" cy="396961"/>
                <a:chOff x="987588" y="3977640"/>
                <a:chExt cx="2077501" cy="1798512"/>
              </a:xfrm>
            </p:grpSpPr>
            <p:sp>
              <p:nvSpPr>
                <p:cNvPr id="1930" name="Freeform 40">
                  <a:extLst>
                    <a:ext uri="{FF2B5EF4-FFF2-40B4-BE49-F238E27FC236}">
                      <a16:creationId xmlns:a16="http://schemas.microsoft.com/office/drawing/2014/main" id="{B3DD8CF1-796B-453B-A6FA-80CB1C6DFB9A}"/>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931" name="Freeform 41">
                  <a:extLst>
                    <a:ext uri="{FF2B5EF4-FFF2-40B4-BE49-F238E27FC236}">
                      <a16:creationId xmlns:a16="http://schemas.microsoft.com/office/drawing/2014/main" id="{1627BC26-1135-430A-8A39-D81EE13264BC}"/>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932" name="Freeform 42">
                  <a:extLst>
                    <a:ext uri="{FF2B5EF4-FFF2-40B4-BE49-F238E27FC236}">
                      <a16:creationId xmlns:a16="http://schemas.microsoft.com/office/drawing/2014/main" id="{F0BE1ADE-6532-43CF-ACA3-A11C3677376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1728" name="Group 1727">
            <a:extLst>
              <a:ext uri="{FF2B5EF4-FFF2-40B4-BE49-F238E27FC236}">
                <a16:creationId xmlns:a16="http://schemas.microsoft.com/office/drawing/2014/main" id="{EF7EFA8A-C590-44D4-8C8F-25B0E8FBA767}"/>
              </a:ext>
            </a:extLst>
          </p:cNvPr>
          <p:cNvGrpSpPr/>
          <p:nvPr/>
        </p:nvGrpSpPr>
        <p:grpSpPr>
          <a:xfrm>
            <a:off x="9822056" y="2130004"/>
            <a:ext cx="643754" cy="347615"/>
            <a:chOff x="6504823" y="3368522"/>
            <a:chExt cx="2131971" cy="967336"/>
          </a:xfrm>
        </p:grpSpPr>
        <p:sp>
          <p:nvSpPr>
            <p:cNvPr id="1824" name="Rectangle: Rounded Corners 1823">
              <a:extLst>
                <a:ext uri="{FF2B5EF4-FFF2-40B4-BE49-F238E27FC236}">
                  <a16:creationId xmlns:a16="http://schemas.microsoft.com/office/drawing/2014/main" id="{657CCEBD-E4E0-45A2-9271-E03E2912F43E}"/>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1825" name="Graphic 348">
              <a:extLst>
                <a:ext uri="{FF2B5EF4-FFF2-40B4-BE49-F238E27FC236}">
                  <a16:creationId xmlns:a16="http://schemas.microsoft.com/office/drawing/2014/main" id="{62DEDF29-A0EE-46CE-AFE3-BF6EA00C287E}"/>
                </a:ext>
              </a:extLst>
            </p:cNvPr>
            <p:cNvGrpSpPr/>
            <p:nvPr/>
          </p:nvGrpSpPr>
          <p:grpSpPr>
            <a:xfrm>
              <a:off x="7288284" y="3463114"/>
              <a:ext cx="274815" cy="323912"/>
              <a:chOff x="3406755" y="4384907"/>
              <a:chExt cx="211192" cy="293615"/>
            </a:xfrm>
          </p:grpSpPr>
          <p:sp>
            <p:nvSpPr>
              <p:cNvPr id="1898" name="Freeform: Shape 1897">
                <a:extLst>
                  <a:ext uri="{FF2B5EF4-FFF2-40B4-BE49-F238E27FC236}">
                    <a16:creationId xmlns:a16="http://schemas.microsoft.com/office/drawing/2014/main" id="{17877A64-D497-497B-AA3F-469545C2627D}"/>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899" name="Freeform: Shape 1898">
                <a:extLst>
                  <a:ext uri="{FF2B5EF4-FFF2-40B4-BE49-F238E27FC236}">
                    <a16:creationId xmlns:a16="http://schemas.microsoft.com/office/drawing/2014/main" id="{5A5A02E3-DCB5-47EB-9989-01616A194D65}"/>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900" name="Freeform: Shape 1899">
                <a:extLst>
                  <a:ext uri="{FF2B5EF4-FFF2-40B4-BE49-F238E27FC236}">
                    <a16:creationId xmlns:a16="http://schemas.microsoft.com/office/drawing/2014/main" id="{0A76D07F-C966-4814-BD3C-1C141C4E956D}"/>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901" name="Freeform: Shape 1900">
                <a:extLst>
                  <a:ext uri="{FF2B5EF4-FFF2-40B4-BE49-F238E27FC236}">
                    <a16:creationId xmlns:a16="http://schemas.microsoft.com/office/drawing/2014/main" id="{498ADA72-3BAA-4137-A8AA-E5F9310D2CDA}"/>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902" name="Freeform: Shape 1901">
                <a:extLst>
                  <a:ext uri="{FF2B5EF4-FFF2-40B4-BE49-F238E27FC236}">
                    <a16:creationId xmlns:a16="http://schemas.microsoft.com/office/drawing/2014/main" id="{4620BE43-8AB5-4314-8B08-E150C17929C7}"/>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903" name="Freeform: Shape 1902">
                <a:extLst>
                  <a:ext uri="{FF2B5EF4-FFF2-40B4-BE49-F238E27FC236}">
                    <a16:creationId xmlns:a16="http://schemas.microsoft.com/office/drawing/2014/main" id="{55EC98AA-1143-40E4-A9B4-3ECBBF37480D}"/>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904" name="Freeform: Shape 1903">
                <a:extLst>
                  <a:ext uri="{FF2B5EF4-FFF2-40B4-BE49-F238E27FC236}">
                    <a16:creationId xmlns:a16="http://schemas.microsoft.com/office/drawing/2014/main" id="{591B97EC-0442-489C-B6FB-7A9FD813F793}"/>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905" name="Freeform: Shape 1904">
                <a:extLst>
                  <a:ext uri="{FF2B5EF4-FFF2-40B4-BE49-F238E27FC236}">
                    <a16:creationId xmlns:a16="http://schemas.microsoft.com/office/drawing/2014/main" id="{651E47A1-FD0D-4077-BE4F-4A1EEA97AA36}"/>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906" name="Freeform: Shape 1905">
                <a:extLst>
                  <a:ext uri="{FF2B5EF4-FFF2-40B4-BE49-F238E27FC236}">
                    <a16:creationId xmlns:a16="http://schemas.microsoft.com/office/drawing/2014/main" id="{EC698F33-661D-4EF2-A7E4-30D9F04FB9C2}"/>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907" name="Freeform: Shape 1906">
                <a:extLst>
                  <a:ext uri="{FF2B5EF4-FFF2-40B4-BE49-F238E27FC236}">
                    <a16:creationId xmlns:a16="http://schemas.microsoft.com/office/drawing/2014/main" id="{81A4CE41-256E-48A3-94D7-77C09DC2DA36}"/>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908" name="Freeform: Shape 1907">
                <a:extLst>
                  <a:ext uri="{FF2B5EF4-FFF2-40B4-BE49-F238E27FC236}">
                    <a16:creationId xmlns:a16="http://schemas.microsoft.com/office/drawing/2014/main" id="{D345461A-625A-4D1F-A1BD-B34292B2C293}"/>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909" name="Freeform: Shape 1908">
                <a:extLst>
                  <a:ext uri="{FF2B5EF4-FFF2-40B4-BE49-F238E27FC236}">
                    <a16:creationId xmlns:a16="http://schemas.microsoft.com/office/drawing/2014/main" id="{606489A1-4AEE-4F40-95F9-7EEBA5C5F2B6}"/>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910" name="Freeform: Shape 1909">
                <a:extLst>
                  <a:ext uri="{FF2B5EF4-FFF2-40B4-BE49-F238E27FC236}">
                    <a16:creationId xmlns:a16="http://schemas.microsoft.com/office/drawing/2014/main" id="{434BB911-99E3-4F9D-BAB0-B923E5B5554C}"/>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911" name="Freeform: Shape 1910">
                <a:extLst>
                  <a:ext uri="{FF2B5EF4-FFF2-40B4-BE49-F238E27FC236}">
                    <a16:creationId xmlns:a16="http://schemas.microsoft.com/office/drawing/2014/main" id="{B00C9B5D-735A-41B1-9E63-000B5BE494B2}"/>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912" name="Freeform: Shape 1911">
                <a:extLst>
                  <a:ext uri="{FF2B5EF4-FFF2-40B4-BE49-F238E27FC236}">
                    <a16:creationId xmlns:a16="http://schemas.microsoft.com/office/drawing/2014/main" id="{E93AF940-B929-4B09-ADE4-7BDCAB72C89F}"/>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913" name="Freeform: Shape 1912">
                <a:extLst>
                  <a:ext uri="{FF2B5EF4-FFF2-40B4-BE49-F238E27FC236}">
                    <a16:creationId xmlns:a16="http://schemas.microsoft.com/office/drawing/2014/main" id="{AFD00664-8B78-44EB-883E-B8938115FB98}"/>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914" name="Freeform: Shape 1913">
                <a:extLst>
                  <a:ext uri="{FF2B5EF4-FFF2-40B4-BE49-F238E27FC236}">
                    <a16:creationId xmlns:a16="http://schemas.microsoft.com/office/drawing/2014/main" id="{A9874D16-B5CE-4D72-B6DE-5E32BB0E1050}"/>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915" name="Freeform: Shape 1914">
                <a:extLst>
                  <a:ext uri="{FF2B5EF4-FFF2-40B4-BE49-F238E27FC236}">
                    <a16:creationId xmlns:a16="http://schemas.microsoft.com/office/drawing/2014/main" id="{5BC8CB5B-E5EA-47D3-BCCD-CCEF98E776C4}"/>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916" name="Freeform: Shape 1915">
                <a:extLst>
                  <a:ext uri="{FF2B5EF4-FFF2-40B4-BE49-F238E27FC236}">
                    <a16:creationId xmlns:a16="http://schemas.microsoft.com/office/drawing/2014/main" id="{1AD27F01-A268-4F10-A2AA-B5167437CB8A}"/>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917" name="Freeform: Shape 1916">
                <a:extLst>
                  <a:ext uri="{FF2B5EF4-FFF2-40B4-BE49-F238E27FC236}">
                    <a16:creationId xmlns:a16="http://schemas.microsoft.com/office/drawing/2014/main" id="{9635192D-51EF-49D0-8715-64FE8E543EAD}"/>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826" name="Graphic 11">
              <a:extLst>
                <a:ext uri="{FF2B5EF4-FFF2-40B4-BE49-F238E27FC236}">
                  <a16:creationId xmlns:a16="http://schemas.microsoft.com/office/drawing/2014/main" id="{FB6CC08B-C340-44E7-B4C8-D09941886E88}"/>
                </a:ext>
              </a:extLst>
            </p:cNvPr>
            <p:cNvGrpSpPr/>
            <p:nvPr/>
          </p:nvGrpSpPr>
          <p:grpSpPr>
            <a:xfrm>
              <a:off x="6917218" y="3934413"/>
              <a:ext cx="399111" cy="334649"/>
              <a:chOff x="987588" y="3977640"/>
              <a:chExt cx="2077501" cy="1798512"/>
            </a:xfrm>
          </p:grpSpPr>
          <p:sp>
            <p:nvSpPr>
              <p:cNvPr id="1895" name="Freeform 14">
                <a:extLst>
                  <a:ext uri="{FF2B5EF4-FFF2-40B4-BE49-F238E27FC236}">
                    <a16:creationId xmlns:a16="http://schemas.microsoft.com/office/drawing/2014/main" id="{BFECBDE9-6D9E-49C6-BAAD-08A1B66128E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1896" name="Freeform 15">
                <a:extLst>
                  <a:ext uri="{FF2B5EF4-FFF2-40B4-BE49-F238E27FC236}">
                    <a16:creationId xmlns:a16="http://schemas.microsoft.com/office/drawing/2014/main" id="{4C29A92F-89C2-4A3A-997D-F8DB7A95EA93}"/>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897" name="Freeform 16">
                <a:extLst>
                  <a:ext uri="{FF2B5EF4-FFF2-40B4-BE49-F238E27FC236}">
                    <a16:creationId xmlns:a16="http://schemas.microsoft.com/office/drawing/2014/main" id="{7880A582-2305-4C08-94DD-E43AE4DCAF9F}"/>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1827" name="Graphic 11">
              <a:extLst>
                <a:ext uri="{FF2B5EF4-FFF2-40B4-BE49-F238E27FC236}">
                  <a16:creationId xmlns:a16="http://schemas.microsoft.com/office/drawing/2014/main" id="{01F3A071-461A-4DDC-87B4-78A84F5EAC52}"/>
                </a:ext>
              </a:extLst>
            </p:cNvPr>
            <p:cNvGrpSpPr/>
            <p:nvPr/>
          </p:nvGrpSpPr>
          <p:grpSpPr>
            <a:xfrm>
              <a:off x="6622215" y="3591946"/>
              <a:ext cx="399111" cy="334649"/>
              <a:chOff x="987588" y="3977640"/>
              <a:chExt cx="2077501" cy="1798512"/>
            </a:xfrm>
          </p:grpSpPr>
          <p:sp>
            <p:nvSpPr>
              <p:cNvPr id="1892" name="Freeform 27">
                <a:extLst>
                  <a:ext uri="{FF2B5EF4-FFF2-40B4-BE49-F238E27FC236}">
                    <a16:creationId xmlns:a16="http://schemas.microsoft.com/office/drawing/2014/main" id="{13D9A391-452B-442D-A399-8D484F37328B}"/>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1893" name="Freeform 28">
                <a:extLst>
                  <a:ext uri="{FF2B5EF4-FFF2-40B4-BE49-F238E27FC236}">
                    <a16:creationId xmlns:a16="http://schemas.microsoft.com/office/drawing/2014/main" id="{B714322B-229F-43A9-B2C3-8F6AA4D22BA6}"/>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894" name="Freeform 29">
                <a:extLst>
                  <a:ext uri="{FF2B5EF4-FFF2-40B4-BE49-F238E27FC236}">
                    <a16:creationId xmlns:a16="http://schemas.microsoft.com/office/drawing/2014/main" id="{2531858B-D507-4130-8C86-BC304140A3F0}"/>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1828" name="Straight Connector 1827">
              <a:extLst>
                <a:ext uri="{FF2B5EF4-FFF2-40B4-BE49-F238E27FC236}">
                  <a16:creationId xmlns:a16="http://schemas.microsoft.com/office/drawing/2014/main" id="{CF5F4ACC-CEFE-4C1D-8179-7A2A29BD1F77}"/>
                </a:ext>
              </a:extLst>
            </p:cNvPr>
            <p:cNvCxnSpPr>
              <a:cxnSpLocks/>
              <a:endCxn id="1898"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829" name="Straight Connector 1828">
              <a:extLst>
                <a:ext uri="{FF2B5EF4-FFF2-40B4-BE49-F238E27FC236}">
                  <a16:creationId xmlns:a16="http://schemas.microsoft.com/office/drawing/2014/main" id="{48F38724-9624-43AD-B528-6D25DF7CCC19}"/>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1830" name="Straight Connector 1829">
              <a:extLst>
                <a:ext uri="{FF2B5EF4-FFF2-40B4-BE49-F238E27FC236}">
                  <a16:creationId xmlns:a16="http://schemas.microsoft.com/office/drawing/2014/main" id="{7708B429-DEA5-4EC1-BA5C-3F3C3D25C044}"/>
                </a:ext>
              </a:extLst>
            </p:cNvPr>
            <p:cNvCxnSpPr>
              <a:cxnSpLocks/>
              <a:endCxn id="1887"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831" name="Graphic 348">
              <a:extLst>
                <a:ext uri="{FF2B5EF4-FFF2-40B4-BE49-F238E27FC236}">
                  <a16:creationId xmlns:a16="http://schemas.microsoft.com/office/drawing/2014/main" id="{67812BD9-5436-445A-89CE-6FDBEF16BEF1}"/>
                </a:ext>
              </a:extLst>
            </p:cNvPr>
            <p:cNvGrpSpPr/>
            <p:nvPr/>
          </p:nvGrpSpPr>
          <p:grpSpPr>
            <a:xfrm>
              <a:off x="7288467" y="3463114"/>
              <a:ext cx="274815" cy="323912"/>
              <a:chOff x="3406755" y="4384907"/>
              <a:chExt cx="211192" cy="293615"/>
            </a:xfrm>
          </p:grpSpPr>
          <p:sp>
            <p:nvSpPr>
              <p:cNvPr id="1872" name="Freeform: Shape 1871">
                <a:extLst>
                  <a:ext uri="{FF2B5EF4-FFF2-40B4-BE49-F238E27FC236}">
                    <a16:creationId xmlns:a16="http://schemas.microsoft.com/office/drawing/2014/main" id="{68D010D2-3C91-4B50-BACF-50E85474595E}"/>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1873" name="Freeform: Shape 1872">
                <a:extLst>
                  <a:ext uri="{FF2B5EF4-FFF2-40B4-BE49-F238E27FC236}">
                    <a16:creationId xmlns:a16="http://schemas.microsoft.com/office/drawing/2014/main" id="{F655E248-F380-4E61-856B-0C88315F18DE}"/>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1874" name="Freeform: Shape 1873">
                <a:extLst>
                  <a:ext uri="{FF2B5EF4-FFF2-40B4-BE49-F238E27FC236}">
                    <a16:creationId xmlns:a16="http://schemas.microsoft.com/office/drawing/2014/main" id="{EFB0E1A9-B5A1-48F2-A4AB-D262DCF71F5A}"/>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1875" name="Freeform: Shape 1874">
                <a:extLst>
                  <a:ext uri="{FF2B5EF4-FFF2-40B4-BE49-F238E27FC236}">
                    <a16:creationId xmlns:a16="http://schemas.microsoft.com/office/drawing/2014/main" id="{8B7E5DCB-7347-4D4C-9796-1721D1A8275B}"/>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1876" name="Freeform: Shape 1875">
                <a:extLst>
                  <a:ext uri="{FF2B5EF4-FFF2-40B4-BE49-F238E27FC236}">
                    <a16:creationId xmlns:a16="http://schemas.microsoft.com/office/drawing/2014/main" id="{6939E1D2-7B2B-45A7-95C8-5E6A227957EE}"/>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1877" name="Freeform: Shape 1876">
                <a:extLst>
                  <a:ext uri="{FF2B5EF4-FFF2-40B4-BE49-F238E27FC236}">
                    <a16:creationId xmlns:a16="http://schemas.microsoft.com/office/drawing/2014/main" id="{B332D6F0-B280-4A05-A8E6-0CD61487006E}"/>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1878" name="Freeform: Shape 1877">
                <a:extLst>
                  <a:ext uri="{FF2B5EF4-FFF2-40B4-BE49-F238E27FC236}">
                    <a16:creationId xmlns:a16="http://schemas.microsoft.com/office/drawing/2014/main" id="{5E51F3E0-1552-4214-8E67-4EF696E4D2CB}"/>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1879" name="Freeform: Shape 1878">
                <a:extLst>
                  <a:ext uri="{FF2B5EF4-FFF2-40B4-BE49-F238E27FC236}">
                    <a16:creationId xmlns:a16="http://schemas.microsoft.com/office/drawing/2014/main" id="{E4BD9AE7-E911-4F89-B412-3AE9FB8503BE}"/>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1880" name="Freeform: Shape 1879">
                <a:extLst>
                  <a:ext uri="{FF2B5EF4-FFF2-40B4-BE49-F238E27FC236}">
                    <a16:creationId xmlns:a16="http://schemas.microsoft.com/office/drawing/2014/main" id="{5FF14A77-C3FD-405D-B769-3F3BFF381C03}"/>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1881" name="Freeform: Shape 1880">
                <a:extLst>
                  <a:ext uri="{FF2B5EF4-FFF2-40B4-BE49-F238E27FC236}">
                    <a16:creationId xmlns:a16="http://schemas.microsoft.com/office/drawing/2014/main" id="{5D9F0878-9D3D-4B5F-809E-21501526C40C}"/>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1882" name="Freeform: Shape 1881">
                <a:extLst>
                  <a:ext uri="{FF2B5EF4-FFF2-40B4-BE49-F238E27FC236}">
                    <a16:creationId xmlns:a16="http://schemas.microsoft.com/office/drawing/2014/main" id="{B98B82A0-B676-4DE4-B7E2-BED027804561}"/>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1883" name="Freeform: Shape 1882">
                <a:extLst>
                  <a:ext uri="{FF2B5EF4-FFF2-40B4-BE49-F238E27FC236}">
                    <a16:creationId xmlns:a16="http://schemas.microsoft.com/office/drawing/2014/main" id="{A8C0106F-688C-4E6B-ABE4-73F53747BA99}"/>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1884" name="Freeform: Shape 1883">
                <a:extLst>
                  <a:ext uri="{FF2B5EF4-FFF2-40B4-BE49-F238E27FC236}">
                    <a16:creationId xmlns:a16="http://schemas.microsoft.com/office/drawing/2014/main" id="{F86511EA-9DEE-4731-B062-32E8C72EA522}"/>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1885" name="Freeform: Shape 1884">
                <a:extLst>
                  <a:ext uri="{FF2B5EF4-FFF2-40B4-BE49-F238E27FC236}">
                    <a16:creationId xmlns:a16="http://schemas.microsoft.com/office/drawing/2014/main" id="{06D71632-8779-41C9-BC46-4EAE3C2883A5}"/>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1886" name="Freeform: Shape 1885">
                <a:extLst>
                  <a:ext uri="{FF2B5EF4-FFF2-40B4-BE49-F238E27FC236}">
                    <a16:creationId xmlns:a16="http://schemas.microsoft.com/office/drawing/2014/main" id="{FAAC79C4-B089-4372-84BC-73A025B69987}"/>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1887" name="Freeform: Shape 1886">
                <a:extLst>
                  <a:ext uri="{FF2B5EF4-FFF2-40B4-BE49-F238E27FC236}">
                    <a16:creationId xmlns:a16="http://schemas.microsoft.com/office/drawing/2014/main" id="{92DBC659-4963-4C10-9962-60C2954E2EF0}"/>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1888" name="Freeform: Shape 1887">
                <a:extLst>
                  <a:ext uri="{FF2B5EF4-FFF2-40B4-BE49-F238E27FC236}">
                    <a16:creationId xmlns:a16="http://schemas.microsoft.com/office/drawing/2014/main" id="{70514194-2564-4057-9150-C707A34D7801}"/>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1889" name="Freeform: Shape 1888">
                <a:extLst>
                  <a:ext uri="{FF2B5EF4-FFF2-40B4-BE49-F238E27FC236}">
                    <a16:creationId xmlns:a16="http://schemas.microsoft.com/office/drawing/2014/main" id="{E0865C8F-1750-495F-9238-4E175328F8A7}"/>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1890" name="Freeform: Shape 1889">
                <a:extLst>
                  <a:ext uri="{FF2B5EF4-FFF2-40B4-BE49-F238E27FC236}">
                    <a16:creationId xmlns:a16="http://schemas.microsoft.com/office/drawing/2014/main" id="{B2808600-A826-4379-8CDB-D9525D849525}"/>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1891" name="Freeform: Shape 1890">
                <a:extLst>
                  <a:ext uri="{FF2B5EF4-FFF2-40B4-BE49-F238E27FC236}">
                    <a16:creationId xmlns:a16="http://schemas.microsoft.com/office/drawing/2014/main" id="{345079DC-D348-48D1-909C-5C4AAD0121C7}"/>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1832" name="Group 1831">
              <a:extLst>
                <a:ext uri="{FF2B5EF4-FFF2-40B4-BE49-F238E27FC236}">
                  <a16:creationId xmlns:a16="http://schemas.microsoft.com/office/drawing/2014/main" id="{C176A83A-BAD0-42C0-B1FF-8AB15D5825C5}"/>
                </a:ext>
              </a:extLst>
            </p:cNvPr>
            <p:cNvGrpSpPr/>
            <p:nvPr/>
          </p:nvGrpSpPr>
          <p:grpSpPr>
            <a:xfrm>
              <a:off x="7793830" y="3488070"/>
              <a:ext cx="630116" cy="646141"/>
              <a:chOff x="3294146" y="5576104"/>
              <a:chExt cx="747444" cy="766455"/>
            </a:xfrm>
          </p:grpSpPr>
          <p:cxnSp>
            <p:nvCxnSpPr>
              <p:cNvPr id="1833" name="Straight Connector 1832">
                <a:extLst>
                  <a:ext uri="{FF2B5EF4-FFF2-40B4-BE49-F238E27FC236}">
                    <a16:creationId xmlns:a16="http://schemas.microsoft.com/office/drawing/2014/main" id="{1EC331EB-473F-435C-B182-F7F8696010CC}"/>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1834" name="Graphic 348">
                <a:extLst>
                  <a:ext uri="{FF2B5EF4-FFF2-40B4-BE49-F238E27FC236}">
                    <a16:creationId xmlns:a16="http://schemas.microsoft.com/office/drawing/2014/main" id="{D3244C4D-6935-4624-A31B-E9018DC4B8DA}"/>
                  </a:ext>
                </a:extLst>
              </p:cNvPr>
              <p:cNvGrpSpPr/>
              <p:nvPr/>
            </p:nvGrpSpPr>
            <p:grpSpPr>
              <a:xfrm>
                <a:off x="3717135" y="5576104"/>
                <a:ext cx="324455" cy="393918"/>
                <a:chOff x="1477225" y="4537081"/>
                <a:chExt cx="315417" cy="439307"/>
              </a:xfrm>
            </p:grpSpPr>
            <p:grpSp>
              <p:nvGrpSpPr>
                <p:cNvPr id="1839" name="Graphic 348">
                  <a:extLst>
                    <a:ext uri="{FF2B5EF4-FFF2-40B4-BE49-F238E27FC236}">
                      <a16:creationId xmlns:a16="http://schemas.microsoft.com/office/drawing/2014/main" id="{19FF6EEA-7834-4CB7-AB4D-2262AECDB691}"/>
                    </a:ext>
                  </a:extLst>
                </p:cNvPr>
                <p:cNvGrpSpPr/>
                <p:nvPr/>
              </p:nvGrpSpPr>
              <p:grpSpPr>
                <a:xfrm>
                  <a:off x="1501224" y="4537081"/>
                  <a:ext cx="253019" cy="217587"/>
                  <a:chOff x="1501224" y="4537081"/>
                  <a:chExt cx="253019" cy="217587"/>
                </a:xfrm>
                <a:solidFill>
                  <a:srgbClr val="261D17"/>
                </a:solidFill>
              </p:grpSpPr>
              <p:sp>
                <p:nvSpPr>
                  <p:cNvPr id="1866" name="Freeform: Shape 1865">
                    <a:extLst>
                      <a:ext uri="{FF2B5EF4-FFF2-40B4-BE49-F238E27FC236}">
                        <a16:creationId xmlns:a16="http://schemas.microsoft.com/office/drawing/2014/main" id="{1827FFC4-C7C9-44BE-992E-42982213B68A}"/>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867" name="Freeform: Shape 1866">
                    <a:extLst>
                      <a:ext uri="{FF2B5EF4-FFF2-40B4-BE49-F238E27FC236}">
                        <a16:creationId xmlns:a16="http://schemas.microsoft.com/office/drawing/2014/main" id="{805B9247-BD86-4094-A16C-5F1EFC0551F3}"/>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868" name="Freeform: Shape 1867">
                    <a:extLst>
                      <a:ext uri="{FF2B5EF4-FFF2-40B4-BE49-F238E27FC236}">
                        <a16:creationId xmlns:a16="http://schemas.microsoft.com/office/drawing/2014/main" id="{8A6DEB35-EF49-4DBF-A5CD-9E5E6C3505EF}"/>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869" name="Freeform: Shape 1868">
                    <a:extLst>
                      <a:ext uri="{FF2B5EF4-FFF2-40B4-BE49-F238E27FC236}">
                        <a16:creationId xmlns:a16="http://schemas.microsoft.com/office/drawing/2014/main" id="{5D63BC6C-DFF5-4B45-A406-FC96A46CF375}"/>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870" name="Freeform: Shape 1869">
                    <a:extLst>
                      <a:ext uri="{FF2B5EF4-FFF2-40B4-BE49-F238E27FC236}">
                        <a16:creationId xmlns:a16="http://schemas.microsoft.com/office/drawing/2014/main" id="{616D2E7C-8B8E-41D9-B4BC-794BF2B95F12}"/>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1871" name="Freeform: Shape 1870">
                    <a:extLst>
                      <a:ext uri="{FF2B5EF4-FFF2-40B4-BE49-F238E27FC236}">
                        <a16:creationId xmlns:a16="http://schemas.microsoft.com/office/drawing/2014/main" id="{BF4DCB63-F58D-4441-AFBF-9352C14DED0B}"/>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1840" name="Freeform: Shape 1839">
                  <a:extLst>
                    <a:ext uri="{FF2B5EF4-FFF2-40B4-BE49-F238E27FC236}">
                      <a16:creationId xmlns:a16="http://schemas.microsoft.com/office/drawing/2014/main" id="{D8C0DF55-1505-41B5-8AE7-02C543B5835D}"/>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1841" name="Freeform: Shape 1840">
                  <a:extLst>
                    <a:ext uri="{FF2B5EF4-FFF2-40B4-BE49-F238E27FC236}">
                      <a16:creationId xmlns:a16="http://schemas.microsoft.com/office/drawing/2014/main" id="{2DD8350D-AFC8-4AFA-8FBC-128581260097}"/>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1842" name="Freeform: Shape 1841">
                  <a:extLst>
                    <a:ext uri="{FF2B5EF4-FFF2-40B4-BE49-F238E27FC236}">
                      <a16:creationId xmlns:a16="http://schemas.microsoft.com/office/drawing/2014/main" id="{76B11D76-D228-43FF-87D3-DFA04893ABC0}"/>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1843" name="Freeform: Shape 1842">
                  <a:extLst>
                    <a:ext uri="{FF2B5EF4-FFF2-40B4-BE49-F238E27FC236}">
                      <a16:creationId xmlns:a16="http://schemas.microsoft.com/office/drawing/2014/main" id="{F6EE362E-C95D-4A97-8B03-E59F2DECEE52}"/>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1844" name="Freeform: Shape 1843">
                  <a:extLst>
                    <a:ext uri="{FF2B5EF4-FFF2-40B4-BE49-F238E27FC236}">
                      <a16:creationId xmlns:a16="http://schemas.microsoft.com/office/drawing/2014/main" id="{2D4B1F31-EEFA-4591-A257-96DD21BA8BB8}"/>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1845" name="Freeform: Shape 1844">
                  <a:extLst>
                    <a:ext uri="{FF2B5EF4-FFF2-40B4-BE49-F238E27FC236}">
                      <a16:creationId xmlns:a16="http://schemas.microsoft.com/office/drawing/2014/main" id="{2280D8D8-0BC7-4C61-80D9-AB98D7C61405}"/>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1846" name="Freeform: Shape 1845">
                  <a:extLst>
                    <a:ext uri="{FF2B5EF4-FFF2-40B4-BE49-F238E27FC236}">
                      <a16:creationId xmlns:a16="http://schemas.microsoft.com/office/drawing/2014/main" id="{27170D9C-3C18-4E95-B405-F0F3BD5A46D1}"/>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1847" name="Freeform: Shape 1846">
                  <a:extLst>
                    <a:ext uri="{FF2B5EF4-FFF2-40B4-BE49-F238E27FC236}">
                      <a16:creationId xmlns:a16="http://schemas.microsoft.com/office/drawing/2014/main" id="{914F2FE5-918A-44A2-9F1A-1EB749F73DEE}"/>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1848" name="Freeform: Shape 1847">
                  <a:extLst>
                    <a:ext uri="{FF2B5EF4-FFF2-40B4-BE49-F238E27FC236}">
                      <a16:creationId xmlns:a16="http://schemas.microsoft.com/office/drawing/2014/main" id="{456C8BE0-F378-44BA-8825-5756FAD56E7C}"/>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1849" name="Freeform: Shape 1848">
                  <a:extLst>
                    <a:ext uri="{FF2B5EF4-FFF2-40B4-BE49-F238E27FC236}">
                      <a16:creationId xmlns:a16="http://schemas.microsoft.com/office/drawing/2014/main" id="{59A6EB37-8960-495D-B47D-B6AC4AFBB992}"/>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1850" name="Freeform: Shape 1849">
                  <a:extLst>
                    <a:ext uri="{FF2B5EF4-FFF2-40B4-BE49-F238E27FC236}">
                      <a16:creationId xmlns:a16="http://schemas.microsoft.com/office/drawing/2014/main" id="{73CB491D-28B0-4908-943A-7B3478EF2531}"/>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1851" name="Freeform: Shape 1850">
                  <a:extLst>
                    <a:ext uri="{FF2B5EF4-FFF2-40B4-BE49-F238E27FC236}">
                      <a16:creationId xmlns:a16="http://schemas.microsoft.com/office/drawing/2014/main" id="{89B471AC-55F2-4B7E-A461-52A090E22D73}"/>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1852" name="Freeform: Shape 1851">
                  <a:extLst>
                    <a:ext uri="{FF2B5EF4-FFF2-40B4-BE49-F238E27FC236}">
                      <a16:creationId xmlns:a16="http://schemas.microsoft.com/office/drawing/2014/main" id="{AF1A92EA-A5D7-47D7-82E3-E5FB54E18234}"/>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1853" name="Freeform: Shape 1852">
                  <a:extLst>
                    <a:ext uri="{FF2B5EF4-FFF2-40B4-BE49-F238E27FC236}">
                      <a16:creationId xmlns:a16="http://schemas.microsoft.com/office/drawing/2014/main" id="{C707391D-77F0-4595-BA58-ED5FC5C944B9}"/>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1854" name="Freeform: Shape 1853">
                  <a:extLst>
                    <a:ext uri="{FF2B5EF4-FFF2-40B4-BE49-F238E27FC236}">
                      <a16:creationId xmlns:a16="http://schemas.microsoft.com/office/drawing/2014/main" id="{9BDA57C9-7A38-4C49-B3D5-FF795C370D7F}"/>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1855" name="Freeform: Shape 1854">
                  <a:extLst>
                    <a:ext uri="{FF2B5EF4-FFF2-40B4-BE49-F238E27FC236}">
                      <a16:creationId xmlns:a16="http://schemas.microsoft.com/office/drawing/2014/main" id="{01F856A1-548A-4B40-A4DD-D25AA85F2B9B}"/>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1856" name="Freeform: Shape 1855">
                  <a:extLst>
                    <a:ext uri="{FF2B5EF4-FFF2-40B4-BE49-F238E27FC236}">
                      <a16:creationId xmlns:a16="http://schemas.microsoft.com/office/drawing/2014/main" id="{53B46873-F4C7-4460-8FB6-5FBDAFE0ED4B}"/>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1857" name="Freeform: Shape 1856">
                  <a:extLst>
                    <a:ext uri="{FF2B5EF4-FFF2-40B4-BE49-F238E27FC236}">
                      <a16:creationId xmlns:a16="http://schemas.microsoft.com/office/drawing/2014/main" id="{D2F30066-2850-43A0-BC1D-881803B81680}"/>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1858" name="Freeform: Shape 1857">
                  <a:extLst>
                    <a:ext uri="{FF2B5EF4-FFF2-40B4-BE49-F238E27FC236}">
                      <a16:creationId xmlns:a16="http://schemas.microsoft.com/office/drawing/2014/main" id="{CD851A72-D37B-4D87-98D7-81A3E56EB69B}"/>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1859" name="Freeform: Shape 1858">
                  <a:extLst>
                    <a:ext uri="{FF2B5EF4-FFF2-40B4-BE49-F238E27FC236}">
                      <a16:creationId xmlns:a16="http://schemas.microsoft.com/office/drawing/2014/main" id="{BF218D3B-4850-486F-B9D1-26D62B1619CD}"/>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1860" name="Freeform: Shape 1859">
                  <a:extLst>
                    <a:ext uri="{FF2B5EF4-FFF2-40B4-BE49-F238E27FC236}">
                      <a16:creationId xmlns:a16="http://schemas.microsoft.com/office/drawing/2014/main" id="{EBFD271E-342D-467E-8D9C-E66D2E1DB03C}"/>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1861" name="Freeform: Shape 1860">
                  <a:extLst>
                    <a:ext uri="{FF2B5EF4-FFF2-40B4-BE49-F238E27FC236}">
                      <a16:creationId xmlns:a16="http://schemas.microsoft.com/office/drawing/2014/main" id="{C8BE8CA2-1D86-4619-B204-169D7A3EEE05}"/>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1862" name="Freeform: Shape 1861">
                  <a:extLst>
                    <a:ext uri="{FF2B5EF4-FFF2-40B4-BE49-F238E27FC236}">
                      <a16:creationId xmlns:a16="http://schemas.microsoft.com/office/drawing/2014/main" id="{83C4E872-F22D-4D76-AB26-11C27E043650}"/>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1863" name="Freeform: Shape 1862">
                  <a:extLst>
                    <a:ext uri="{FF2B5EF4-FFF2-40B4-BE49-F238E27FC236}">
                      <a16:creationId xmlns:a16="http://schemas.microsoft.com/office/drawing/2014/main" id="{78B0B7A9-FA5F-4823-ABD7-98991C436FAB}"/>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1864" name="Freeform: Shape 1863">
                  <a:extLst>
                    <a:ext uri="{FF2B5EF4-FFF2-40B4-BE49-F238E27FC236}">
                      <a16:creationId xmlns:a16="http://schemas.microsoft.com/office/drawing/2014/main" id="{102F7D76-FFB2-49AC-B929-A8F1AAE90CD8}"/>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1865" name="Freeform: Shape 1864">
                  <a:extLst>
                    <a:ext uri="{FF2B5EF4-FFF2-40B4-BE49-F238E27FC236}">
                      <a16:creationId xmlns:a16="http://schemas.microsoft.com/office/drawing/2014/main" id="{7B316232-5476-4EEC-AC0B-3F02D2C1211A}"/>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1835" name="Graphic 11">
                <a:extLst>
                  <a:ext uri="{FF2B5EF4-FFF2-40B4-BE49-F238E27FC236}">
                    <a16:creationId xmlns:a16="http://schemas.microsoft.com/office/drawing/2014/main" id="{0107329D-DC29-4B1C-87D9-1D10F766E637}"/>
                  </a:ext>
                </a:extLst>
              </p:cNvPr>
              <p:cNvGrpSpPr/>
              <p:nvPr/>
            </p:nvGrpSpPr>
            <p:grpSpPr>
              <a:xfrm>
                <a:off x="3294146" y="5945598"/>
                <a:ext cx="473425" cy="396961"/>
                <a:chOff x="987588" y="3977640"/>
                <a:chExt cx="2077501" cy="1798512"/>
              </a:xfrm>
            </p:grpSpPr>
            <p:sp>
              <p:nvSpPr>
                <p:cNvPr id="1836" name="Freeform 40">
                  <a:extLst>
                    <a:ext uri="{FF2B5EF4-FFF2-40B4-BE49-F238E27FC236}">
                      <a16:creationId xmlns:a16="http://schemas.microsoft.com/office/drawing/2014/main" id="{047F0B34-5DE4-43D4-BF41-6982647B7EE6}"/>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1837" name="Freeform 41">
                  <a:extLst>
                    <a:ext uri="{FF2B5EF4-FFF2-40B4-BE49-F238E27FC236}">
                      <a16:creationId xmlns:a16="http://schemas.microsoft.com/office/drawing/2014/main" id="{982C03A9-DD6C-455D-9541-DA31CA003635}"/>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1838" name="Freeform 42">
                  <a:extLst>
                    <a:ext uri="{FF2B5EF4-FFF2-40B4-BE49-F238E27FC236}">
                      <a16:creationId xmlns:a16="http://schemas.microsoft.com/office/drawing/2014/main" id="{084FA7B1-9C32-41D1-8872-1CCB6D167938}"/>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grpSp>
        <p:nvGrpSpPr>
          <p:cNvPr id="2911" name="Group 2910">
            <a:extLst>
              <a:ext uri="{FF2B5EF4-FFF2-40B4-BE49-F238E27FC236}">
                <a16:creationId xmlns:a16="http://schemas.microsoft.com/office/drawing/2014/main" id="{0E8EB08F-1463-65F1-4D80-23AC1D878024}"/>
              </a:ext>
            </a:extLst>
          </p:cNvPr>
          <p:cNvGrpSpPr/>
          <p:nvPr/>
        </p:nvGrpSpPr>
        <p:grpSpPr>
          <a:xfrm>
            <a:off x="10616362" y="2071751"/>
            <a:ext cx="643754" cy="347615"/>
            <a:chOff x="6504823" y="3368522"/>
            <a:chExt cx="2131971" cy="967336"/>
          </a:xfrm>
        </p:grpSpPr>
        <p:sp>
          <p:nvSpPr>
            <p:cNvPr id="2912" name="Rectangle: Rounded Corners 2911">
              <a:extLst>
                <a:ext uri="{FF2B5EF4-FFF2-40B4-BE49-F238E27FC236}">
                  <a16:creationId xmlns:a16="http://schemas.microsoft.com/office/drawing/2014/main" id="{C91BB145-1AEE-2455-D7C7-FA623965B7A0}"/>
                </a:ext>
              </a:extLst>
            </p:cNvPr>
            <p:cNvSpPr/>
            <p:nvPr/>
          </p:nvSpPr>
          <p:spPr>
            <a:xfrm>
              <a:off x="6504823" y="3368522"/>
              <a:ext cx="2131971" cy="967336"/>
            </a:xfrm>
            <a:prstGeom prst="roundRect">
              <a:avLst>
                <a:gd name="adj" fmla="val 9523"/>
              </a:avLst>
            </a:prstGeom>
            <a:solidFill>
              <a:schemeClr val="bg1"/>
            </a:solidFill>
            <a:ln>
              <a:solidFill>
                <a:schemeClr val="bg2">
                  <a:lumMod val="75000"/>
                </a:schemeClr>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2913" name="Graphic 348">
              <a:extLst>
                <a:ext uri="{FF2B5EF4-FFF2-40B4-BE49-F238E27FC236}">
                  <a16:creationId xmlns:a16="http://schemas.microsoft.com/office/drawing/2014/main" id="{41F04E53-B980-4EC1-5C80-4969976608D6}"/>
                </a:ext>
              </a:extLst>
            </p:cNvPr>
            <p:cNvGrpSpPr/>
            <p:nvPr/>
          </p:nvGrpSpPr>
          <p:grpSpPr>
            <a:xfrm>
              <a:off x="7288284" y="3463114"/>
              <a:ext cx="274815" cy="323912"/>
              <a:chOff x="3406755" y="4384907"/>
              <a:chExt cx="211192" cy="293615"/>
            </a:xfrm>
          </p:grpSpPr>
          <p:sp>
            <p:nvSpPr>
              <p:cNvPr id="2986" name="Freeform: Shape 2985">
                <a:extLst>
                  <a:ext uri="{FF2B5EF4-FFF2-40B4-BE49-F238E27FC236}">
                    <a16:creationId xmlns:a16="http://schemas.microsoft.com/office/drawing/2014/main" id="{CBB98D61-0A3E-AE06-EB2C-4AC18357D2B6}"/>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2987" name="Freeform: Shape 2986">
                <a:extLst>
                  <a:ext uri="{FF2B5EF4-FFF2-40B4-BE49-F238E27FC236}">
                    <a16:creationId xmlns:a16="http://schemas.microsoft.com/office/drawing/2014/main" id="{1255F571-3A18-9E19-2347-CBDCF16124E2}"/>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2988" name="Freeform: Shape 2987">
                <a:extLst>
                  <a:ext uri="{FF2B5EF4-FFF2-40B4-BE49-F238E27FC236}">
                    <a16:creationId xmlns:a16="http://schemas.microsoft.com/office/drawing/2014/main" id="{43FD2854-BDBC-68F9-5438-5BF607AF3666}"/>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2989" name="Freeform: Shape 2988">
                <a:extLst>
                  <a:ext uri="{FF2B5EF4-FFF2-40B4-BE49-F238E27FC236}">
                    <a16:creationId xmlns:a16="http://schemas.microsoft.com/office/drawing/2014/main" id="{43AC5D0B-586D-B4F9-D2B3-87106E382205}"/>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2990" name="Freeform: Shape 2989">
                <a:extLst>
                  <a:ext uri="{FF2B5EF4-FFF2-40B4-BE49-F238E27FC236}">
                    <a16:creationId xmlns:a16="http://schemas.microsoft.com/office/drawing/2014/main" id="{DA638758-11A2-1917-1E0F-555FE3800CE5}"/>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2991" name="Freeform: Shape 2990">
                <a:extLst>
                  <a:ext uri="{FF2B5EF4-FFF2-40B4-BE49-F238E27FC236}">
                    <a16:creationId xmlns:a16="http://schemas.microsoft.com/office/drawing/2014/main" id="{4FFEF5D6-F354-86C8-696A-A9A203D60388}"/>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2992" name="Freeform: Shape 2991">
                <a:extLst>
                  <a:ext uri="{FF2B5EF4-FFF2-40B4-BE49-F238E27FC236}">
                    <a16:creationId xmlns:a16="http://schemas.microsoft.com/office/drawing/2014/main" id="{909EE5E9-6A70-D6C3-050F-6D05DBD4F70C}"/>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2993" name="Freeform: Shape 2992">
                <a:extLst>
                  <a:ext uri="{FF2B5EF4-FFF2-40B4-BE49-F238E27FC236}">
                    <a16:creationId xmlns:a16="http://schemas.microsoft.com/office/drawing/2014/main" id="{7C7B734E-3891-620F-2DD6-922DDE7437F4}"/>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2994" name="Freeform: Shape 2993">
                <a:extLst>
                  <a:ext uri="{FF2B5EF4-FFF2-40B4-BE49-F238E27FC236}">
                    <a16:creationId xmlns:a16="http://schemas.microsoft.com/office/drawing/2014/main" id="{3667A379-3C47-7710-E784-7ABBBEDB3491}"/>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2995" name="Freeform: Shape 2994">
                <a:extLst>
                  <a:ext uri="{FF2B5EF4-FFF2-40B4-BE49-F238E27FC236}">
                    <a16:creationId xmlns:a16="http://schemas.microsoft.com/office/drawing/2014/main" id="{5E5A4CED-E660-FE24-3810-0E5561095EF2}"/>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2996" name="Freeform: Shape 2995">
                <a:extLst>
                  <a:ext uri="{FF2B5EF4-FFF2-40B4-BE49-F238E27FC236}">
                    <a16:creationId xmlns:a16="http://schemas.microsoft.com/office/drawing/2014/main" id="{BE59974E-4C50-0D9D-CDD2-D16D67CB3B28}"/>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2997" name="Freeform: Shape 2996">
                <a:extLst>
                  <a:ext uri="{FF2B5EF4-FFF2-40B4-BE49-F238E27FC236}">
                    <a16:creationId xmlns:a16="http://schemas.microsoft.com/office/drawing/2014/main" id="{29B99010-8F44-FB8A-96C7-D41089F839A7}"/>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2998" name="Freeform: Shape 2997">
                <a:extLst>
                  <a:ext uri="{FF2B5EF4-FFF2-40B4-BE49-F238E27FC236}">
                    <a16:creationId xmlns:a16="http://schemas.microsoft.com/office/drawing/2014/main" id="{296D7C2D-8E9C-D6BA-2D90-7AF25EF7E0A3}"/>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2999" name="Freeform: Shape 2998">
                <a:extLst>
                  <a:ext uri="{FF2B5EF4-FFF2-40B4-BE49-F238E27FC236}">
                    <a16:creationId xmlns:a16="http://schemas.microsoft.com/office/drawing/2014/main" id="{0A36A6CF-366D-FFAA-6CC4-1744044E3612}"/>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3000" name="Freeform: Shape 2999">
                <a:extLst>
                  <a:ext uri="{FF2B5EF4-FFF2-40B4-BE49-F238E27FC236}">
                    <a16:creationId xmlns:a16="http://schemas.microsoft.com/office/drawing/2014/main" id="{4EEB6643-17CB-884D-D3E5-A9943D886E17}"/>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3001" name="Freeform: Shape 3000">
                <a:extLst>
                  <a:ext uri="{FF2B5EF4-FFF2-40B4-BE49-F238E27FC236}">
                    <a16:creationId xmlns:a16="http://schemas.microsoft.com/office/drawing/2014/main" id="{29700DF9-1A38-D025-58D0-EF6DDFA7B963}"/>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3002" name="Freeform: Shape 3001">
                <a:extLst>
                  <a:ext uri="{FF2B5EF4-FFF2-40B4-BE49-F238E27FC236}">
                    <a16:creationId xmlns:a16="http://schemas.microsoft.com/office/drawing/2014/main" id="{D5449620-6543-98BD-9F6B-FFBD6A1852E2}"/>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3003" name="Freeform: Shape 3002">
                <a:extLst>
                  <a:ext uri="{FF2B5EF4-FFF2-40B4-BE49-F238E27FC236}">
                    <a16:creationId xmlns:a16="http://schemas.microsoft.com/office/drawing/2014/main" id="{F430F4C8-1385-B523-F2AB-673BF202BFB0}"/>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3004" name="Freeform: Shape 3003">
                <a:extLst>
                  <a:ext uri="{FF2B5EF4-FFF2-40B4-BE49-F238E27FC236}">
                    <a16:creationId xmlns:a16="http://schemas.microsoft.com/office/drawing/2014/main" id="{6DF0761F-C4C9-99F8-64C6-97CF11066199}"/>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3005" name="Freeform: Shape 3004">
                <a:extLst>
                  <a:ext uri="{FF2B5EF4-FFF2-40B4-BE49-F238E27FC236}">
                    <a16:creationId xmlns:a16="http://schemas.microsoft.com/office/drawing/2014/main" id="{1B688560-EEA5-C168-3672-AE778592E230}"/>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2914" name="Graphic 11">
              <a:extLst>
                <a:ext uri="{FF2B5EF4-FFF2-40B4-BE49-F238E27FC236}">
                  <a16:creationId xmlns:a16="http://schemas.microsoft.com/office/drawing/2014/main" id="{00DE427C-BD55-71DC-02D9-4B3718F7C051}"/>
                </a:ext>
              </a:extLst>
            </p:cNvPr>
            <p:cNvGrpSpPr/>
            <p:nvPr/>
          </p:nvGrpSpPr>
          <p:grpSpPr>
            <a:xfrm>
              <a:off x="6917218" y="3934413"/>
              <a:ext cx="399111" cy="334649"/>
              <a:chOff x="987588" y="3977640"/>
              <a:chExt cx="2077501" cy="1798512"/>
            </a:xfrm>
          </p:grpSpPr>
          <p:sp>
            <p:nvSpPr>
              <p:cNvPr id="2983" name="Freeform 14">
                <a:extLst>
                  <a:ext uri="{FF2B5EF4-FFF2-40B4-BE49-F238E27FC236}">
                    <a16:creationId xmlns:a16="http://schemas.microsoft.com/office/drawing/2014/main" id="{36BE1215-A1D2-2500-02D5-ED78F80BFFDF}"/>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1"/>
              </a:solidFill>
              <a:ln w="17529" cap="flat">
                <a:noFill/>
                <a:prstDash val="solid"/>
                <a:miter/>
              </a:ln>
            </p:spPr>
            <p:txBody>
              <a:bodyPr rtlCol="0" anchor="ctr"/>
              <a:lstStyle/>
              <a:p>
                <a:endParaRPr lang="en-US"/>
              </a:p>
            </p:txBody>
          </p:sp>
          <p:sp>
            <p:nvSpPr>
              <p:cNvPr id="2984" name="Freeform 15">
                <a:extLst>
                  <a:ext uri="{FF2B5EF4-FFF2-40B4-BE49-F238E27FC236}">
                    <a16:creationId xmlns:a16="http://schemas.microsoft.com/office/drawing/2014/main" id="{E197ED4A-C8B6-17FE-6DFB-2CBBC3DD1C4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985" name="Freeform 16">
                <a:extLst>
                  <a:ext uri="{FF2B5EF4-FFF2-40B4-BE49-F238E27FC236}">
                    <a16:creationId xmlns:a16="http://schemas.microsoft.com/office/drawing/2014/main" id="{43AC4E4E-B2E4-0A6E-A3D8-B8EC8F21BF30}"/>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nvGrpSpPr>
            <p:cNvPr id="2915" name="Graphic 11">
              <a:extLst>
                <a:ext uri="{FF2B5EF4-FFF2-40B4-BE49-F238E27FC236}">
                  <a16:creationId xmlns:a16="http://schemas.microsoft.com/office/drawing/2014/main" id="{1D11F78A-82D6-7F23-3EDF-E336967FB072}"/>
                </a:ext>
              </a:extLst>
            </p:cNvPr>
            <p:cNvGrpSpPr/>
            <p:nvPr/>
          </p:nvGrpSpPr>
          <p:grpSpPr>
            <a:xfrm>
              <a:off x="6622215" y="3591946"/>
              <a:ext cx="399111" cy="334649"/>
              <a:chOff x="987588" y="3977640"/>
              <a:chExt cx="2077501" cy="1798512"/>
            </a:xfrm>
          </p:grpSpPr>
          <p:sp>
            <p:nvSpPr>
              <p:cNvPr id="2980" name="Freeform 27">
                <a:extLst>
                  <a:ext uri="{FF2B5EF4-FFF2-40B4-BE49-F238E27FC236}">
                    <a16:creationId xmlns:a16="http://schemas.microsoft.com/office/drawing/2014/main" id="{FD430652-E178-359C-1F28-FCF9EC06C8FE}"/>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4"/>
              </a:solidFill>
              <a:ln w="17529" cap="flat">
                <a:noFill/>
                <a:prstDash val="solid"/>
                <a:miter/>
              </a:ln>
            </p:spPr>
            <p:txBody>
              <a:bodyPr rtlCol="0" anchor="ctr"/>
              <a:lstStyle/>
              <a:p>
                <a:endParaRPr lang="en-US"/>
              </a:p>
            </p:txBody>
          </p:sp>
          <p:sp>
            <p:nvSpPr>
              <p:cNvPr id="2981" name="Freeform 28">
                <a:extLst>
                  <a:ext uri="{FF2B5EF4-FFF2-40B4-BE49-F238E27FC236}">
                    <a16:creationId xmlns:a16="http://schemas.microsoft.com/office/drawing/2014/main" id="{A61D9C42-1836-DBC9-BC68-048FB8CF08B9}"/>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982" name="Freeform 29">
                <a:extLst>
                  <a:ext uri="{FF2B5EF4-FFF2-40B4-BE49-F238E27FC236}">
                    <a16:creationId xmlns:a16="http://schemas.microsoft.com/office/drawing/2014/main" id="{102A58B5-A73F-3054-992E-A813F5615692}"/>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cxnSp>
          <p:nvCxnSpPr>
            <p:cNvPr id="2916" name="Straight Connector 2915">
              <a:extLst>
                <a:ext uri="{FF2B5EF4-FFF2-40B4-BE49-F238E27FC236}">
                  <a16:creationId xmlns:a16="http://schemas.microsoft.com/office/drawing/2014/main" id="{0C181942-D2F1-170A-7A05-FB7DB9EB9891}"/>
                </a:ext>
              </a:extLst>
            </p:cNvPr>
            <p:cNvCxnSpPr>
              <a:cxnSpLocks/>
              <a:endCxn id="2986" idx="3"/>
            </p:cNvCxnSpPr>
            <p:nvPr/>
          </p:nvCxnSpPr>
          <p:spPr>
            <a:xfrm flipV="1">
              <a:off x="7214782" y="3786691"/>
              <a:ext cx="210910" cy="241365"/>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2917" name="Straight Connector 2916">
              <a:extLst>
                <a:ext uri="{FF2B5EF4-FFF2-40B4-BE49-F238E27FC236}">
                  <a16:creationId xmlns:a16="http://schemas.microsoft.com/office/drawing/2014/main" id="{E0608FA6-4235-3656-3537-784C3062A4BC}"/>
                </a:ext>
              </a:extLst>
            </p:cNvPr>
            <p:cNvCxnSpPr>
              <a:cxnSpLocks/>
            </p:cNvCxnSpPr>
            <p:nvPr/>
          </p:nvCxnSpPr>
          <p:spPr>
            <a:xfrm>
              <a:off x="7425875" y="3706060"/>
              <a:ext cx="452237" cy="231686"/>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cxnSp>
          <p:nvCxnSpPr>
            <p:cNvPr id="2918" name="Straight Connector 2917">
              <a:extLst>
                <a:ext uri="{FF2B5EF4-FFF2-40B4-BE49-F238E27FC236}">
                  <a16:creationId xmlns:a16="http://schemas.microsoft.com/office/drawing/2014/main" id="{EF3EEC20-220E-B52B-4513-8D19B636D04C}"/>
                </a:ext>
              </a:extLst>
            </p:cNvPr>
            <p:cNvCxnSpPr>
              <a:cxnSpLocks/>
              <a:endCxn id="2975" idx="0"/>
            </p:cNvCxnSpPr>
            <p:nvPr/>
          </p:nvCxnSpPr>
          <p:spPr>
            <a:xfrm>
              <a:off x="6951356" y="3721057"/>
              <a:ext cx="475412" cy="26893"/>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2919" name="Graphic 348">
              <a:extLst>
                <a:ext uri="{FF2B5EF4-FFF2-40B4-BE49-F238E27FC236}">
                  <a16:creationId xmlns:a16="http://schemas.microsoft.com/office/drawing/2014/main" id="{DA66F3FF-5305-5628-213D-A06B65F97F58}"/>
                </a:ext>
              </a:extLst>
            </p:cNvPr>
            <p:cNvGrpSpPr/>
            <p:nvPr/>
          </p:nvGrpSpPr>
          <p:grpSpPr>
            <a:xfrm>
              <a:off x="7288467" y="3463114"/>
              <a:ext cx="274815" cy="323912"/>
              <a:chOff x="3406755" y="4384907"/>
              <a:chExt cx="211192" cy="293615"/>
            </a:xfrm>
          </p:grpSpPr>
          <p:sp>
            <p:nvSpPr>
              <p:cNvPr id="2960" name="Freeform: Shape 2959">
                <a:extLst>
                  <a:ext uri="{FF2B5EF4-FFF2-40B4-BE49-F238E27FC236}">
                    <a16:creationId xmlns:a16="http://schemas.microsoft.com/office/drawing/2014/main" id="{CF317EC4-15EB-490F-3FBF-FAD253B33C0F}"/>
                  </a:ext>
                </a:extLst>
              </p:cNvPr>
              <p:cNvSpPr/>
              <p:nvPr/>
            </p:nvSpPr>
            <p:spPr>
              <a:xfrm>
                <a:off x="3406755" y="4568755"/>
                <a:ext cx="211192" cy="109482"/>
              </a:xfrm>
              <a:custGeom>
                <a:avLst/>
                <a:gdLst>
                  <a:gd name="connsiteX0" fmla="*/ 105596 w 211192"/>
                  <a:gd name="connsiteY0" fmla="*/ 0 h 109482"/>
                  <a:gd name="connsiteX1" fmla="*/ 6857 w 211192"/>
                  <a:gd name="connsiteY1" fmla="*/ 33051 h 109482"/>
                  <a:gd name="connsiteX2" fmla="*/ 0 w 211192"/>
                  <a:gd name="connsiteY2" fmla="*/ 71611 h 109482"/>
                  <a:gd name="connsiteX3" fmla="*/ 105596 w 211192"/>
                  <a:gd name="connsiteY3" fmla="*/ 109483 h 109482"/>
                  <a:gd name="connsiteX4" fmla="*/ 211192 w 211192"/>
                  <a:gd name="connsiteY4" fmla="*/ 71611 h 109482"/>
                  <a:gd name="connsiteX5" fmla="*/ 204335 w 211192"/>
                  <a:gd name="connsiteY5" fmla="*/ 33051 h 109482"/>
                  <a:gd name="connsiteX6" fmla="*/ 105596 w 211192"/>
                  <a:gd name="connsiteY6" fmla="*/ 0 h 10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92" h="109482">
                    <a:moveTo>
                      <a:pt x="105596" y="0"/>
                    </a:moveTo>
                    <a:cubicBezTo>
                      <a:pt x="53484" y="0"/>
                      <a:pt x="11657" y="15149"/>
                      <a:pt x="6857" y="33051"/>
                    </a:cubicBezTo>
                    <a:cubicBezTo>
                      <a:pt x="4800" y="41314"/>
                      <a:pt x="2057" y="57151"/>
                      <a:pt x="0" y="71611"/>
                    </a:cubicBezTo>
                    <a:cubicBezTo>
                      <a:pt x="28799" y="95023"/>
                      <a:pt x="65826" y="109483"/>
                      <a:pt x="105596" y="109483"/>
                    </a:cubicBezTo>
                    <a:cubicBezTo>
                      <a:pt x="145366" y="109483"/>
                      <a:pt x="182393" y="95023"/>
                      <a:pt x="211192" y="71611"/>
                    </a:cubicBezTo>
                    <a:cubicBezTo>
                      <a:pt x="209135" y="56463"/>
                      <a:pt x="206393" y="40626"/>
                      <a:pt x="204335" y="33051"/>
                    </a:cubicBezTo>
                    <a:cubicBezTo>
                      <a:pt x="199536" y="15149"/>
                      <a:pt x="157709" y="0"/>
                      <a:pt x="105596" y="0"/>
                    </a:cubicBezTo>
                  </a:path>
                </a:pathLst>
              </a:custGeom>
              <a:solidFill>
                <a:srgbClr val="C7C8C9"/>
              </a:solidFill>
              <a:ln w="6847" cap="flat">
                <a:noFill/>
                <a:prstDash val="solid"/>
                <a:miter/>
              </a:ln>
            </p:spPr>
            <p:txBody>
              <a:bodyPr rtlCol="0" anchor="ctr"/>
              <a:lstStyle/>
              <a:p>
                <a:endParaRPr lang="en-GB"/>
              </a:p>
            </p:txBody>
          </p:sp>
          <p:sp>
            <p:nvSpPr>
              <p:cNvPr id="2961" name="Freeform: Shape 2960">
                <a:extLst>
                  <a:ext uri="{FF2B5EF4-FFF2-40B4-BE49-F238E27FC236}">
                    <a16:creationId xmlns:a16="http://schemas.microsoft.com/office/drawing/2014/main" id="{882E20C0-D388-6ED8-A434-373CCC0BE698}"/>
                  </a:ext>
                </a:extLst>
              </p:cNvPr>
              <p:cNvSpPr/>
              <p:nvPr/>
            </p:nvSpPr>
            <p:spPr>
              <a:xfrm>
                <a:off x="3485609" y="4557738"/>
                <a:ext cx="53483" cy="31674"/>
              </a:xfrm>
              <a:custGeom>
                <a:avLst/>
                <a:gdLst>
                  <a:gd name="connsiteX0" fmla="*/ 1371 w 53483"/>
                  <a:gd name="connsiteY0" fmla="*/ 12394 h 31674"/>
                  <a:gd name="connsiteX1" fmla="*/ 26742 w 53483"/>
                  <a:gd name="connsiteY1" fmla="*/ 31674 h 31674"/>
                  <a:gd name="connsiteX2" fmla="*/ 52112 w 53483"/>
                  <a:gd name="connsiteY2" fmla="*/ 12394 h 31674"/>
                  <a:gd name="connsiteX3" fmla="*/ 53484 w 53483"/>
                  <a:gd name="connsiteY3" fmla="*/ 3443 h 31674"/>
                  <a:gd name="connsiteX4" fmla="*/ 26742 w 53483"/>
                  <a:gd name="connsiteY4" fmla="*/ 0 h 31674"/>
                  <a:gd name="connsiteX5" fmla="*/ 0 w 53483"/>
                  <a:gd name="connsiteY5" fmla="*/ 3443 h 31674"/>
                  <a:gd name="connsiteX6" fmla="*/ 1371 w 53483"/>
                  <a:gd name="connsiteY6" fmla="*/ 12394 h 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83" h="31674">
                    <a:moveTo>
                      <a:pt x="1371" y="12394"/>
                    </a:moveTo>
                    <a:lnTo>
                      <a:pt x="26742" y="31674"/>
                    </a:lnTo>
                    <a:lnTo>
                      <a:pt x="52112" y="12394"/>
                    </a:lnTo>
                    <a:lnTo>
                      <a:pt x="53484" y="3443"/>
                    </a:lnTo>
                    <a:lnTo>
                      <a:pt x="26742" y="0"/>
                    </a:lnTo>
                    <a:lnTo>
                      <a:pt x="0" y="3443"/>
                    </a:lnTo>
                    <a:lnTo>
                      <a:pt x="1371" y="12394"/>
                    </a:lnTo>
                    <a:close/>
                  </a:path>
                </a:pathLst>
              </a:custGeom>
              <a:solidFill>
                <a:srgbClr val="D4D6D8"/>
              </a:solidFill>
              <a:ln w="6847" cap="flat">
                <a:noFill/>
                <a:prstDash val="solid"/>
                <a:miter/>
              </a:ln>
            </p:spPr>
            <p:txBody>
              <a:bodyPr rtlCol="0" anchor="ctr"/>
              <a:lstStyle/>
              <a:p>
                <a:endParaRPr lang="en-GB"/>
              </a:p>
            </p:txBody>
          </p:sp>
          <p:sp>
            <p:nvSpPr>
              <p:cNvPr id="2962" name="Freeform: Shape 2961">
                <a:extLst>
                  <a:ext uri="{FF2B5EF4-FFF2-40B4-BE49-F238E27FC236}">
                    <a16:creationId xmlns:a16="http://schemas.microsoft.com/office/drawing/2014/main" id="{4150DBAB-206E-0024-A4A9-1C25F35F9820}"/>
                  </a:ext>
                </a:extLst>
              </p:cNvPr>
              <p:cNvSpPr/>
              <p:nvPr/>
            </p:nvSpPr>
            <p:spPr>
              <a:xfrm>
                <a:off x="3512351" y="4384907"/>
                <a:ext cx="87768" cy="169388"/>
              </a:xfrm>
              <a:custGeom>
                <a:avLst/>
                <a:gdLst>
                  <a:gd name="connsiteX0" fmla="*/ 87768 w 87768"/>
                  <a:gd name="connsiteY0" fmla="*/ 147354 h 169388"/>
                  <a:gd name="connsiteX1" fmla="*/ 0 w 87768"/>
                  <a:gd name="connsiteY1" fmla="*/ 169388 h 169388"/>
                  <a:gd name="connsiteX2" fmla="*/ 0 w 87768"/>
                  <a:gd name="connsiteY2" fmla="*/ 0 h 169388"/>
                  <a:gd name="connsiteX3" fmla="*/ 51427 w 87768"/>
                  <a:gd name="connsiteY3" fmla="*/ 26854 h 169388"/>
                  <a:gd name="connsiteX4" fmla="*/ 87768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87768" y="147354"/>
                    </a:moveTo>
                    <a:cubicBezTo>
                      <a:pt x="87768" y="147354"/>
                      <a:pt x="53484" y="169388"/>
                      <a:pt x="0" y="169388"/>
                    </a:cubicBezTo>
                    <a:lnTo>
                      <a:pt x="0" y="0"/>
                    </a:lnTo>
                    <a:cubicBezTo>
                      <a:pt x="31542" y="0"/>
                      <a:pt x="42513" y="9640"/>
                      <a:pt x="51427" y="26854"/>
                    </a:cubicBezTo>
                    <a:cubicBezTo>
                      <a:pt x="61026" y="45446"/>
                      <a:pt x="87768" y="147354"/>
                      <a:pt x="87768" y="147354"/>
                    </a:cubicBezTo>
                    <a:close/>
                  </a:path>
                </a:pathLst>
              </a:custGeom>
              <a:solidFill>
                <a:srgbClr val="30302E"/>
              </a:solidFill>
              <a:ln w="6847" cap="flat">
                <a:noFill/>
                <a:prstDash val="solid"/>
                <a:miter/>
              </a:ln>
            </p:spPr>
            <p:txBody>
              <a:bodyPr rtlCol="0" anchor="ctr"/>
              <a:lstStyle/>
              <a:p>
                <a:endParaRPr lang="en-GB"/>
              </a:p>
            </p:txBody>
          </p:sp>
          <p:sp>
            <p:nvSpPr>
              <p:cNvPr id="2963" name="Freeform: Shape 2962">
                <a:extLst>
                  <a:ext uri="{FF2B5EF4-FFF2-40B4-BE49-F238E27FC236}">
                    <a16:creationId xmlns:a16="http://schemas.microsoft.com/office/drawing/2014/main" id="{26D03553-5346-D1CF-3B8D-544D65A2C96C}"/>
                  </a:ext>
                </a:extLst>
              </p:cNvPr>
              <p:cNvSpPr/>
              <p:nvPr/>
            </p:nvSpPr>
            <p:spPr>
              <a:xfrm>
                <a:off x="3425269" y="4384907"/>
                <a:ext cx="87768" cy="169388"/>
              </a:xfrm>
              <a:custGeom>
                <a:avLst/>
                <a:gdLst>
                  <a:gd name="connsiteX0" fmla="*/ 0 w 87768"/>
                  <a:gd name="connsiteY0" fmla="*/ 147354 h 169388"/>
                  <a:gd name="connsiteX1" fmla="*/ 87768 w 87768"/>
                  <a:gd name="connsiteY1" fmla="*/ 169388 h 169388"/>
                  <a:gd name="connsiteX2" fmla="*/ 87768 w 87768"/>
                  <a:gd name="connsiteY2" fmla="*/ 0 h 169388"/>
                  <a:gd name="connsiteX3" fmla="*/ 36341 w 87768"/>
                  <a:gd name="connsiteY3" fmla="*/ 26854 h 169388"/>
                  <a:gd name="connsiteX4" fmla="*/ 0 w 87768"/>
                  <a:gd name="connsiteY4" fmla="*/ 147354 h 16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68" h="169388">
                    <a:moveTo>
                      <a:pt x="0" y="147354"/>
                    </a:moveTo>
                    <a:cubicBezTo>
                      <a:pt x="0" y="147354"/>
                      <a:pt x="34284" y="169388"/>
                      <a:pt x="87768" y="169388"/>
                    </a:cubicBezTo>
                    <a:lnTo>
                      <a:pt x="87768" y="0"/>
                    </a:lnTo>
                    <a:cubicBezTo>
                      <a:pt x="56226" y="0"/>
                      <a:pt x="45255" y="9640"/>
                      <a:pt x="36341" y="26854"/>
                    </a:cubicBezTo>
                    <a:cubicBezTo>
                      <a:pt x="26742" y="45446"/>
                      <a:pt x="0" y="147354"/>
                      <a:pt x="0" y="147354"/>
                    </a:cubicBezTo>
                    <a:close/>
                  </a:path>
                </a:pathLst>
              </a:custGeom>
              <a:solidFill>
                <a:srgbClr val="30302E"/>
              </a:solidFill>
              <a:ln w="6847" cap="flat">
                <a:noFill/>
                <a:prstDash val="solid"/>
                <a:miter/>
              </a:ln>
            </p:spPr>
            <p:txBody>
              <a:bodyPr rtlCol="0" anchor="ctr"/>
              <a:lstStyle/>
              <a:p>
                <a:endParaRPr lang="en-GB"/>
              </a:p>
            </p:txBody>
          </p:sp>
          <p:sp>
            <p:nvSpPr>
              <p:cNvPr id="2964" name="Freeform: Shape 2963">
                <a:extLst>
                  <a:ext uri="{FF2B5EF4-FFF2-40B4-BE49-F238E27FC236}">
                    <a16:creationId xmlns:a16="http://schemas.microsoft.com/office/drawing/2014/main" id="{C33CA1A4-3293-CED0-A27B-4E678DE28755}"/>
                  </a:ext>
                </a:extLst>
              </p:cNvPr>
              <p:cNvSpPr/>
              <p:nvPr/>
            </p:nvSpPr>
            <p:spPr>
              <a:xfrm>
                <a:off x="3486295" y="4533638"/>
                <a:ext cx="52112" cy="44757"/>
              </a:xfrm>
              <a:custGeom>
                <a:avLst/>
                <a:gdLst>
                  <a:gd name="connsiteX0" fmla="*/ 52112 w 52112"/>
                  <a:gd name="connsiteY0" fmla="*/ 0 h 44757"/>
                  <a:gd name="connsiteX1" fmla="*/ 0 w 52112"/>
                  <a:gd name="connsiteY1" fmla="*/ 0 h 44757"/>
                  <a:gd name="connsiteX2" fmla="*/ 686 w 52112"/>
                  <a:gd name="connsiteY2" fmla="*/ 35806 h 44757"/>
                  <a:gd name="connsiteX3" fmla="*/ 18513 w 52112"/>
                  <a:gd name="connsiteY3" fmla="*/ 44757 h 44757"/>
                  <a:gd name="connsiteX4" fmla="*/ 33599 w 52112"/>
                  <a:gd name="connsiteY4" fmla="*/ 44757 h 44757"/>
                  <a:gd name="connsiteX5" fmla="*/ 51427 w 52112"/>
                  <a:gd name="connsiteY5" fmla="*/ 35806 h 44757"/>
                  <a:gd name="connsiteX6" fmla="*/ 52112 w 52112"/>
                  <a:gd name="connsiteY6" fmla="*/ 0 h 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2" h="44757">
                    <a:moveTo>
                      <a:pt x="52112" y="0"/>
                    </a:moveTo>
                    <a:lnTo>
                      <a:pt x="0" y="0"/>
                    </a:lnTo>
                    <a:cubicBezTo>
                      <a:pt x="8228" y="24788"/>
                      <a:pt x="686" y="35806"/>
                      <a:pt x="686" y="35806"/>
                    </a:cubicBezTo>
                    <a:lnTo>
                      <a:pt x="18513" y="44757"/>
                    </a:lnTo>
                    <a:lnTo>
                      <a:pt x="33599" y="44757"/>
                    </a:lnTo>
                    <a:lnTo>
                      <a:pt x="51427" y="35806"/>
                    </a:lnTo>
                    <a:cubicBezTo>
                      <a:pt x="51427" y="36494"/>
                      <a:pt x="44570" y="24788"/>
                      <a:pt x="52112" y="0"/>
                    </a:cubicBezTo>
                  </a:path>
                </a:pathLst>
              </a:custGeom>
              <a:solidFill>
                <a:srgbClr val="8E502E"/>
              </a:solidFill>
              <a:ln w="6847" cap="flat">
                <a:noFill/>
                <a:prstDash val="solid"/>
                <a:miter/>
              </a:ln>
            </p:spPr>
            <p:txBody>
              <a:bodyPr rtlCol="0" anchor="ctr"/>
              <a:lstStyle/>
              <a:p>
                <a:endParaRPr lang="en-GB"/>
              </a:p>
            </p:txBody>
          </p:sp>
          <p:sp>
            <p:nvSpPr>
              <p:cNvPr id="2965" name="Freeform: Shape 2964">
                <a:extLst>
                  <a:ext uri="{FF2B5EF4-FFF2-40B4-BE49-F238E27FC236}">
                    <a16:creationId xmlns:a16="http://schemas.microsoft.com/office/drawing/2014/main" id="{D027B989-97B9-FAA4-08F0-8292F959DD46}"/>
                  </a:ext>
                </a:extLst>
              </p:cNvPr>
              <p:cNvSpPr/>
              <p:nvPr/>
            </p:nvSpPr>
            <p:spPr>
              <a:xfrm>
                <a:off x="3459553" y="4385596"/>
                <a:ext cx="106967" cy="164568"/>
              </a:xfrm>
              <a:custGeom>
                <a:avLst/>
                <a:gdLst>
                  <a:gd name="connsiteX0" fmla="*/ 106967 w 106967"/>
                  <a:gd name="connsiteY0" fmla="*/ 76431 h 164568"/>
                  <a:gd name="connsiteX1" fmla="*/ 53484 w 106967"/>
                  <a:gd name="connsiteY1" fmla="*/ 0 h 164568"/>
                  <a:gd name="connsiteX2" fmla="*/ 0 w 106967"/>
                  <a:gd name="connsiteY2" fmla="*/ 76431 h 164568"/>
                  <a:gd name="connsiteX3" fmla="*/ 9600 w 106967"/>
                  <a:gd name="connsiteY3" fmla="*/ 126697 h 164568"/>
                  <a:gd name="connsiteX4" fmla="*/ 54169 w 106967"/>
                  <a:gd name="connsiteY4" fmla="*/ 164568 h 164568"/>
                  <a:gd name="connsiteX5" fmla="*/ 98739 w 106967"/>
                  <a:gd name="connsiteY5" fmla="*/ 126697 h 164568"/>
                  <a:gd name="connsiteX6" fmla="*/ 106967 w 106967"/>
                  <a:gd name="connsiteY6" fmla="*/ 76431 h 16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67" h="164568">
                    <a:moveTo>
                      <a:pt x="106967" y="76431"/>
                    </a:moveTo>
                    <a:cubicBezTo>
                      <a:pt x="106967" y="13771"/>
                      <a:pt x="82968" y="0"/>
                      <a:pt x="53484" y="0"/>
                    </a:cubicBezTo>
                    <a:cubicBezTo>
                      <a:pt x="23999" y="0"/>
                      <a:pt x="0" y="14460"/>
                      <a:pt x="0" y="76431"/>
                    </a:cubicBezTo>
                    <a:cubicBezTo>
                      <a:pt x="0" y="97777"/>
                      <a:pt x="3428" y="114303"/>
                      <a:pt x="9600" y="126697"/>
                    </a:cubicBezTo>
                    <a:cubicBezTo>
                      <a:pt x="21942" y="154928"/>
                      <a:pt x="43198" y="164568"/>
                      <a:pt x="54169" y="164568"/>
                    </a:cubicBezTo>
                    <a:cubicBezTo>
                      <a:pt x="65140" y="164568"/>
                      <a:pt x="85711" y="154928"/>
                      <a:pt x="98739" y="126697"/>
                    </a:cubicBezTo>
                    <a:cubicBezTo>
                      <a:pt x="102853" y="113614"/>
                      <a:pt x="106967" y="97088"/>
                      <a:pt x="106967" y="76431"/>
                    </a:cubicBezTo>
                  </a:path>
                </a:pathLst>
              </a:custGeom>
              <a:solidFill>
                <a:srgbClr val="9B5C32"/>
              </a:solidFill>
              <a:ln w="6847" cap="flat">
                <a:noFill/>
                <a:prstDash val="solid"/>
                <a:miter/>
              </a:ln>
            </p:spPr>
            <p:txBody>
              <a:bodyPr rtlCol="0" anchor="ctr"/>
              <a:lstStyle/>
              <a:p>
                <a:endParaRPr lang="en-GB"/>
              </a:p>
            </p:txBody>
          </p:sp>
          <p:sp>
            <p:nvSpPr>
              <p:cNvPr id="2966" name="Freeform: Shape 2965">
                <a:extLst>
                  <a:ext uri="{FF2B5EF4-FFF2-40B4-BE49-F238E27FC236}">
                    <a16:creationId xmlns:a16="http://schemas.microsoft.com/office/drawing/2014/main" id="{21AE2EC1-89CF-A6B6-C39A-1E7B2D5B88E1}"/>
                  </a:ext>
                </a:extLst>
              </p:cNvPr>
              <p:cNvSpPr/>
              <p:nvPr/>
            </p:nvSpPr>
            <p:spPr>
              <a:xfrm>
                <a:off x="3456810" y="4384907"/>
                <a:ext cx="55540" cy="79874"/>
              </a:xfrm>
              <a:custGeom>
                <a:avLst/>
                <a:gdLst>
                  <a:gd name="connsiteX0" fmla="*/ 55541 w 55540"/>
                  <a:gd name="connsiteY0" fmla="*/ 0 h 79874"/>
                  <a:gd name="connsiteX1" fmla="*/ 0 w 55540"/>
                  <a:gd name="connsiteY1" fmla="*/ 79874 h 79874"/>
                  <a:gd name="connsiteX2" fmla="*/ 55541 w 55540"/>
                  <a:gd name="connsiteY2" fmla="*/ 26166 h 79874"/>
                  <a:gd name="connsiteX3" fmla="*/ 55541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55541" y="0"/>
                    </a:moveTo>
                    <a:cubicBezTo>
                      <a:pt x="22628" y="0"/>
                      <a:pt x="0" y="17214"/>
                      <a:pt x="0" y="79874"/>
                    </a:cubicBezTo>
                    <a:cubicBezTo>
                      <a:pt x="0" y="79874"/>
                      <a:pt x="55541" y="48888"/>
                      <a:pt x="55541" y="26166"/>
                    </a:cubicBezTo>
                    <a:lnTo>
                      <a:pt x="55541" y="0"/>
                    </a:lnTo>
                    <a:close/>
                  </a:path>
                </a:pathLst>
              </a:custGeom>
              <a:solidFill>
                <a:srgbClr val="30302E"/>
              </a:solidFill>
              <a:ln w="6847" cap="flat">
                <a:noFill/>
                <a:prstDash val="solid"/>
                <a:miter/>
              </a:ln>
            </p:spPr>
            <p:txBody>
              <a:bodyPr rtlCol="0" anchor="ctr"/>
              <a:lstStyle/>
              <a:p>
                <a:endParaRPr lang="en-GB"/>
              </a:p>
            </p:txBody>
          </p:sp>
          <p:sp>
            <p:nvSpPr>
              <p:cNvPr id="2967" name="Freeform: Shape 2966">
                <a:extLst>
                  <a:ext uri="{FF2B5EF4-FFF2-40B4-BE49-F238E27FC236}">
                    <a16:creationId xmlns:a16="http://schemas.microsoft.com/office/drawing/2014/main" id="{FA7A143B-2FA5-B7B3-4302-3EFB9442262F}"/>
                  </a:ext>
                </a:extLst>
              </p:cNvPr>
              <p:cNvSpPr/>
              <p:nvPr/>
            </p:nvSpPr>
            <p:spPr>
              <a:xfrm>
                <a:off x="3512351" y="4384907"/>
                <a:ext cx="55540" cy="79874"/>
              </a:xfrm>
              <a:custGeom>
                <a:avLst/>
                <a:gdLst>
                  <a:gd name="connsiteX0" fmla="*/ 0 w 55540"/>
                  <a:gd name="connsiteY0" fmla="*/ 0 h 79874"/>
                  <a:gd name="connsiteX1" fmla="*/ 55541 w 55540"/>
                  <a:gd name="connsiteY1" fmla="*/ 79874 h 79874"/>
                  <a:gd name="connsiteX2" fmla="*/ 0 w 55540"/>
                  <a:gd name="connsiteY2" fmla="*/ 26166 h 79874"/>
                  <a:gd name="connsiteX3" fmla="*/ 0 w 55540"/>
                  <a:gd name="connsiteY3" fmla="*/ 0 h 79874"/>
                </a:gdLst>
                <a:ahLst/>
                <a:cxnLst>
                  <a:cxn ang="0">
                    <a:pos x="connsiteX0" y="connsiteY0"/>
                  </a:cxn>
                  <a:cxn ang="0">
                    <a:pos x="connsiteX1" y="connsiteY1"/>
                  </a:cxn>
                  <a:cxn ang="0">
                    <a:pos x="connsiteX2" y="connsiteY2"/>
                  </a:cxn>
                  <a:cxn ang="0">
                    <a:pos x="connsiteX3" y="connsiteY3"/>
                  </a:cxn>
                </a:cxnLst>
                <a:rect l="l" t="t" r="r" b="b"/>
                <a:pathLst>
                  <a:path w="55540" h="79874">
                    <a:moveTo>
                      <a:pt x="0" y="0"/>
                    </a:moveTo>
                    <a:cubicBezTo>
                      <a:pt x="32913" y="0"/>
                      <a:pt x="55541" y="17214"/>
                      <a:pt x="55541" y="79874"/>
                    </a:cubicBezTo>
                    <a:cubicBezTo>
                      <a:pt x="55541" y="79874"/>
                      <a:pt x="0" y="48888"/>
                      <a:pt x="0" y="26166"/>
                    </a:cubicBezTo>
                    <a:lnTo>
                      <a:pt x="0" y="0"/>
                    </a:lnTo>
                    <a:close/>
                  </a:path>
                </a:pathLst>
              </a:custGeom>
              <a:solidFill>
                <a:srgbClr val="30302E"/>
              </a:solidFill>
              <a:ln w="6847" cap="flat">
                <a:noFill/>
                <a:prstDash val="solid"/>
                <a:miter/>
              </a:ln>
            </p:spPr>
            <p:txBody>
              <a:bodyPr rtlCol="0" anchor="ctr"/>
              <a:lstStyle/>
              <a:p>
                <a:endParaRPr lang="en-GB"/>
              </a:p>
            </p:txBody>
          </p:sp>
          <p:sp>
            <p:nvSpPr>
              <p:cNvPr id="2968" name="Freeform: Shape 2967">
                <a:extLst>
                  <a:ext uri="{FF2B5EF4-FFF2-40B4-BE49-F238E27FC236}">
                    <a16:creationId xmlns:a16="http://schemas.microsoft.com/office/drawing/2014/main" id="{67BD2B23-CD33-9C09-6D06-EBF4B8999B06}"/>
                  </a:ext>
                </a:extLst>
              </p:cNvPr>
              <p:cNvSpPr/>
              <p:nvPr/>
            </p:nvSpPr>
            <p:spPr>
              <a:xfrm>
                <a:off x="3497266" y="4517660"/>
                <a:ext cx="30170" cy="10469"/>
              </a:xfrm>
              <a:custGeom>
                <a:avLst/>
                <a:gdLst>
                  <a:gd name="connsiteX0" fmla="*/ 30170 w 30170"/>
                  <a:gd name="connsiteY0" fmla="*/ 7026 h 10469"/>
                  <a:gd name="connsiteX1" fmla="*/ 15085 w 30170"/>
                  <a:gd name="connsiteY1" fmla="*/ 10469 h 10469"/>
                  <a:gd name="connsiteX2" fmla="*/ 0 w 30170"/>
                  <a:gd name="connsiteY2" fmla="*/ 7026 h 10469"/>
                  <a:gd name="connsiteX3" fmla="*/ 8228 w 30170"/>
                  <a:gd name="connsiteY3" fmla="*/ 141 h 10469"/>
                  <a:gd name="connsiteX4" fmla="*/ 15085 w 30170"/>
                  <a:gd name="connsiteY4" fmla="*/ 1518 h 10469"/>
                  <a:gd name="connsiteX5" fmla="*/ 21942 w 30170"/>
                  <a:gd name="connsiteY5" fmla="*/ 141 h 10469"/>
                  <a:gd name="connsiteX6" fmla="*/ 30170 w 30170"/>
                  <a:gd name="connsiteY6" fmla="*/ 7026 h 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10469">
                    <a:moveTo>
                      <a:pt x="30170" y="7026"/>
                    </a:moveTo>
                    <a:cubicBezTo>
                      <a:pt x="30170" y="7026"/>
                      <a:pt x="23313" y="10469"/>
                      <a:pt x="15085" y="10469"/>
                    </a:cubicBezTo>
                    <a:cubicBezTo>
                      <a:pt x="6857" y="10469"/>
                      <a:pt x="0" y="7026"/>
                      <a:pt x="0" y="7026"/>
                    </a:cubicBezTo>
                    <a:cubicBezTo>
                      <a:pt x="0" y="6338"/>
                      <a:pt x="4800" y="829"/>
                      <a:pt x="8228" y="141"/>
                    </a:cubicBezTo>
                    <a:cubicBezTo>
                      <a:pt x="10285" y="141"/>
                      <a:pt x="15085" y="1518"/>
                      <a:pt x="15085" y="1518"/>
                    </a:cubicBezTo>
                    <a:cubicBezTo>
                      <a:pt x="15085" y="1518"/>
                      <a:pt x="19885" y="-548"/>
                      <a:pt x="21942" y="141"/>
                    </a:cubicBezTo>
                    <a:cubicBezTo>
                      <a:pt x="25370" y="141"/>
                      <a:pt x="30170" y="7026"/>
                      <a:pt x="30170" y="7026"/>
                    </a:cubicBezTo>
                  </a:path>
                </a:pathLst>
              </a:custGeom>
              <a:solidFill>
                <a:srgbClr val="844A2C"/>
              </a:solidFill>
              <a:ln w="6847" cap="flat">
                <a:noFill/>
                <a:prstDash val="solid"/>
                <a:miter/>
              </a:ln>
            </p:spPr>
            <p:txBody>
              <a:bodyPr rtlCol="0" anchor="ctr"/>
              <a:lstStyle/>
              <a:p>
                <a:endParaRPr lang="en-GB"/>
              </a:p>
            </p:txBody>
          </p:sp>
          <p:sp>
            <p:nvSpPr>
              <p:cNvPr id="2969" name="Freeform: Shape 2968">
                <a:extLst>
                  <a:ext uri="{FF2B5EF4-FFF2-40B4-BE49-F238E27FC236}">
                    <a16:creationId xmlns:a16="http://schemas.microsoft.com/office/drawing/2014/main" id="{56035A83-003A-C5FB-47C0-6CD8A574ABA8}"/>
                  </a:ext>
                </a:extLst>
              </p:cNvPr>
              <p:cNvSpPr/>
              <p:nvPr/>
            </p:nvSpPr>
            <p:spPr>
              <a:xfrm>
                <a:off x="3497266" y="4521932"/>
                <a:ext cx="30170" cy="8951"/>
              </a:xfrm>
              <a:custGeom>
                <a:avLst/>
                <a:gdLst>
                  <a:gd name="connsiteX0" fmla="*/ 30170 w 30170"/>
                  <a:gd name="connsiteY0" fmla="*/ 2754 h 8951"/>
                  <a:gd name="connsiteX1" fmla="*/ 15085 w 30170"/>
                  <a:gd name="connsiteY1" fmla="*/ 8951 h 8951"/>
                  <a:gd name="connsiteX2" fmla="*/ 0 w 30170"/>
                  <a:gd name="connsiteY2" fmla="*/ 2754 h 8951"/>
                  <a:gd name="connsiteX3" fmla="*/ 10285 w 30170"/>
                  <a:gd name="connsiteY3" fmla="*/ 0 h 8951"/>
                  <a:gd name="connsiteX4" fmla="*/ 15085 w 30170"/>
                  <a:gd name="connsiteY4" fmla="*/ 1377 h 8951"/>
                  <a:gd name="connsiteX5" fmla="*/ 19199 w 30170"/>
                  <a:gd name="connsiteY5" fmla="*/ 0 h 8951"/>
                  <a:gd name="connsiteX6" fmla="*/ 30170 w 30170"/>
                  <a:gd name="connsiteY6" fmla="*/ 2754 h 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0" h="8951">
                    <a:moveTo>
                      <a:pt x="30170" y="2754"/>
                    </a:moveTo>
                    <a:cubicBezTo>
                      <a:pt x="30170" y="2754"/>
                      <a:pt x="23313" y="8951"/>
                      <a:pt x="15085" y="8951"/>
                    </a:cubicBezTo>
                    <a:cubicBezTo>
                      <a:pt x="6857" y="8951"/>
                      <a:pt x="0" y="2754"/>
                      <a:pt x="0" y="2754"/>
                    </a:cubicBezTo>
                    <a:cubicBezTo>
                      <a:pt x="0" y="2754"/>
                      <a:pt x="1371" y="689"/>
                      <a:pt x="10285" y="0"/>
                    </a:cubicBezTo>
                    <a:cubicBezTo>
                      <a:pt x="11657" y="0"/>
                      <a:pt x="13714" y="1377"/>
                      <a:pt x="15085" y="1377"/>
                    </a:cubicBezTo>
                    <a:cubicBezTo>
                      <a:pt x="16457" y="1377"/>
                      <a:pt x="17828" y="0"/>
                      <a:pt x="19199" y="0"/>
                    </a:cubicBezTo>
                    <a:cubicBezTo>
                      <a:pt x="28799" y="689"/>
                      <a:pt x="30170" y="2754"/>
                      <a:pt x="30170" y="2754"/>
                    </a:cubicBezTo>
                  </a:path>
                </a:pathLst>
              </a:custGeom>
              <a:solidFill>
                <a:srgbClr val="7A4229"/>
              </a:solidFill>
              <a:ln w="6847" cap="flat">
                <a:noFill/>
                <a:prstDash val="solid"/>
                <a:miter/>
              </a:ln>
            </p:spPr>
            <p:txBody>
              <a:bodyPr rtlCol="0" anchor="ctr"/>
              <a:lstStyle/>
              <a:p>
                <a:endParaRPr lang="en-GB"/>
              </a:p>
            </p:txBody>
          </p:sp>
          <p:sp>
            <p:nvSpPr>
              <p:cNvPr id="2970" name="Freeform: Shape 2969">
                <a:extLst>
                  <a:ext uri="{FF2B5EF4-FFF2-40B4-BE49-F238E27FC236}">
                    <a16:creationId xmlns:a16="http://schemas.microsoft.com/office/drawing/2014/main" id="{3CB6E878-DD3E-ED28-220C-18C402F0008F}"/>
                  </a:ext>
                </a:extLst>
              </p:cNvPr>
              <p:cNvSpPr/>
              <p:nvPr/>
            </p:nvSpPr>
            <p:spPr>
              <a:xfrm>
                <a:off x="3486981" y="4557738"/>
                <a:ext cx="50740" cy="31674"/>
              </a:xfrm>
              <a:custGeom>
                <a:avLst/>
                <a:gdLst>
                  <a:gd name="connsiteX0" fmla="*/ 0 w 50740"/>
                  <a:gd name="connsiteY0" fmla="*/ 12394 h 31674"/>
                  <a:gd name="connsiteX1" fmla="*/ 25370 w 50740"/>
                  <a:gd name="connsiteY1" fmla="*/ 31674 h 31674"/>
                  <a:gd name="connsiteX2" fmla="*/ 50741 w 50740"/>
                  <a:gd name="connsiteY2" fmla="*/ 12394 h 31674"/>
                  <a:gd name="connsiteX3" fmla="*/ 25370 w 50740"/>
                  <a:gd name="connsiteY3" fmla="*/ 0 h 31674"/>
                  <a:gd name="connsiteX4" fmla="*/ 0 w 50740"/>
                  <a:gd name="connsiteY4" fmla="*/ 12394 h 3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0" h="31674">
                    <a:moveTo>
                      <a:pt x="0" y="12394"/>
                    </a:moveTo>
                    <a:cubicBezTo>
                      <a:pt x="0" y="12394"/>
                      <a:pt x="10971" y="31674"/>
                      <a:pt x="25370" y="31674"/>
                    </a:cubicBezTo>
                    <a:cubicBezTo>
                      <a:pt x="39770" y="31674"/>
                      <a:pt x="50741" y="12394"/>
                      <a:pt x="50741" y="12394"/>
                    </a:cubicBezTo>
                    <a:lnTo>
                      <a:pt x="25370" y="0"/>
                    </a:lnTo>
                    <a:lnTo>
                      <a:pt x="0" y="12394"/>
                    </a:lnTo>
                    <a:close/>
                  </a:path>
                </a:pathLst>
              </a:custGeom>
              <a:solidFill>
                <a:srgbClr val="8E502E"/>
              </a:solidFill>
              <a:ln w="6847" cap="flat">
                <a:noFill/>
                <a:prstDash val="solid"/>
                <a:miter/>
              </a:ln>
            </p:spPr>
            <p:txBody>
              <a:bodyPr rtlCol="0" anchor="ctr"/>
              <a:lstStyle/>
              <a:p>
                <a:endParaRPr lang="en-GB"/>
              </a:p>
            </p:txBody>
          </p:sp>
          <p:sp>
            <p:nvSpPr>
              <p:cNvPr id="2971" name="Freeform: Shape 2970">
                <a:extLst>
                  <a:ext uri="{FF2B5EF4-FFF2-40B4-BE49-F238E27FC236}">
                    <a16:creationId xmlns:a16="http://schemas.microsoft.com/office/drawing/2014/main" id="{199B4648-FFA3-0D8A-D4F4-2C5B45713C79}"/>
                  </a:ext>
                </a:extLst>
              </p:cNvPr>
              <p:cNvSpPr/>
              <p:nvPr/>
            </p:nvSpPr>
            <p:spPr>
              <a:xfrm>
                <a:off x="3452814" y="4463404"/>
                <a:ext cx="12910" cy="37349"/>
              </a:xfrm>
              <a:custGeom>
                <a:avLst/>
                <a:gdLst>
                  <a:gd name="connsiteX0" fmla="*/ 1254 w 12910"/>
                  <a:gd name="connsiteY0" fmla="*/ 19968 h 37349"/>
                  <a:gd name="connsiteX1" fmla="*/ 12911 w 12910"/>
                  <a:gd name="connsiteY1" fmla="*/ 37183 h 37349"/>
                  <a:gd name="connsiteX2" fmla="*/ 7425 w 12910"/>
                  <a:gd name="connsiteY2" fmla="*/ 0 h 37349"/>
                  <a:gd name="connsiteX3" fmla="*/ 1254 w 12910"/>
                  <a:gd name="connsiteY3" fmla="*/ 19968 h 37349"/>
                </a:gdLst>
                <a:ahLst/>
                <a:cxnLst>
                  <a:cxn ang="0">
                    <a:pos x="connsiteX0" y="connsiteY0"/>
                  </a:cxn>
                  <a:cxn ang="0">
                    <a:pos x="connsiteX1" y="connsiteY1"/>
                  </a:cxn>
                  <a:cxn ang="0">
                    <a:pos x="connsiteX2" y="connsiteY2"/>
                  </a:cxn>
                  <a:cxn ang="0">
                    <a:pos x="connsiteX3" y="connsiteY3"/>
                  </a:cxn>
                </a:cxnLst>
                <a:rect l="l" t="t" r="r" b="b"/>
                <a:pathLst>
                  <a:path w="12910" h="37349">
                    <a:moveTo>
                      <a:pt x="1254" y="19968"/>
                    </a:moveTo>
                    <a:cubicBezTo>
                      <a:pt x="3996" y="37183"/>
                      <a:pt x="7425" y="37871"/>
                      <a:pt x="12911" y="37183"/>
                    </a:cubicBezTo>
                    <a:lnTo>
                      <a:pt x="7425" y="0"/>
                    </a:lnTo>
                    <a:cubicBezTo>
                      <a:pt x="1939" y="1377"/>
                      <a:pt x="-2175" y="3443"/>
                      <a:pt x="1254" y="19968"/>
                    </a:cubicBezTo>
                  </a:path>
                </a:pathLst>
              </a:custGeom>
              <a:solidFill>
                <a:srgbClr val="9B5C32"/>
              </a:solidFill>
              <a:ln w="6847" cap="flat">
                <a:noFill/>
                <a:prstDash val="solid"/>
                <a:miter/>
              </a:ln>
            </p:spPr>
            <p:txBody>
              <a:bodyPr rtlCol="0" anchor="ctr"/>
              <a:lstStyle/>
              <a:p>
                <a:endParaRPr lang="en-GB"/>
              </a:p>
            </p:txBody>
          </p:sp>
          <p:sp>
            <p:nvSpPr>
              <p:cNvPr id="2972" name="Freeform: Shape 2971">
                <a:extLst>
                  <a:ext uri="{FF2B5EF4-FFF2-40B4-BE49-F238E27FC236}">
                    <a16:creationId xmlns:a16="http://schemas.microsoft.com/office/drawing/2014/main" id="{5BD21F08-31AA-A0A3-AA60-95C11BE36CAB}"/>
                  </a:ext>
                </a:extLst>
              </p:cNvPr>
              <p:cNvSpPr/>
              <p:nvPr/>
            </p:nvSpPr>
            <p:spPr>
              <a:xfrm>
                <a:off x="3559664" y="4463404"/>
                <a:ext cx="12622" cy="37349"/>
              </a:xfrm>
              <a:custGeom>
                <a:avLst/>
                <a:gdLst>
                  <a:gd name="connsiteX0" fmla="*/ 5486 w 12622"/>
                  <a:gd name="connsiteY0" fmla="*/ 0 h 37349"/>
                  <a:gd name="connsiteX1" fmla="*/ 0 w 12622"/>
                  <a:gd name="connsiteY1" fmla="*/ 37183 h 37349"/>
                  <a:gd name="connsiteX2" fmla="*/ 11657 w 12622"/>
                  <a:gd name="connsiteY2" fmla="*/ 19968 h 37349"/>
                  <a:gd name="connsiteX3" fmla="*/ 5486 w 12622"/>
                  <a:gd name="connsiteY3" fmla="*/ 0 h 37349"/>
                </a:gdLst>
                <a:ahLst/>
                <a:cxnLst>
                  <a:cxn ang="0">
                    <a:pos x="connsiteX0" y="connsiteY0"/>
                  </a:cxn>
                  <a:cxn ang="0">
                    <a:pos x="connsiteX1" y="connsiteY1"/>
                  </a:cxn>
                  <a:cxn ang="0">
                    <a:pos x="connsiteX2" y="connsiteY2"/>
                  </a:cxn>
                  <a:cxn ang="0">
                    <a:pos x="connsiteX3" y="connsiteY3"/>
                  </a:cxn>
                </a:cxnLst>
                <a:rect l="l" t="t" r="r" b="b"/>
                <a:pathLst>
                  <a:path w="12622" h="37349">
                    <a:moveTo>
                      <a:pt x="5486" y="0"/>
                    </a:moveTo>
                    <a:lnTo>
                      <a:pt x="0" y="37183"/>
                    </a:lnTo>
                    <a:cubicBezTo>
                      <a:pt x="4800" y="37871"/>
                      <a:pt x="8914" y="37183"/>
                      <a:pt x="11657" y="19968"/>
                    </a:cubicBezTo>
                    <a:cubicBezTo>
                      <a:pt x="14400" y="3443"/>
                      <a:pt x="10971" y="1377"/>
                      <a:pt x="5486" y="0"/>
                    </a:cubicBezTo>
                  </a:path>
                </a:pathLst>
              </a:custGeom>
              <a:solidFill>
                <a:srgbClr val="9B5C32"/>
              </a:solidFill>
              <a:ln w="6847" cap="flat">
                <a:noFill/>
                <a:prstDash val="solid"/>
                <a:miter/>
              </a:ln>
            </p:spPr>
            <p:txBody>
              <a:bodyPr rtlCol="0" anchor="ctr"/>
              <a:lstStyle/>
              <a:p>
                <a:endParaRPr lang="en-GB"/>
              </a:p>
            </p:txBody>
          </p:sp>
          <p:sp>
            <p:nvSpPr>
              <p:cNvPr id="2973" name="Freeform: Shape 2972">
                <a:extLst>
                  <a:ext uri="{FF2B5EF4-FFF2-40B4-BE49-F238E27FC236}">
                    <a16:creationId xmlns:a16="http://schemas.microsoft.com/office/drawing/2014/main" id="{3F258FEB-0DFF-DB32-B483-0CC9D91932A7}"/>
                  </a:ext>
                </a:extLst>
              </p:cNvPr>
              <p:cNvSpPr/>
              <p:nvPr/>
            </p:nvSpPr>
            <p:spPr>
              <a:xfrm>
                <a:off x="3456810" y="4458584"/>
                <a:ext cx="6555" cy="12486"/>
              </a:xfrm>
              <a:custGeom>
                <a:avLst/>
                <a:gdLst>
                  <a:gd name="connsiteX0" fmla="*/ 6171 w 6555"/>
                  <a:gd name="connsiteY0" fmla="*/ 8263 h 12486"/>
                  <a:gd name="connsiteX1" fmla="*/ 6171 w 6555"/>
                  <a:gd name="connsiteY1" fmla="*/ 3443 h 12486"/>
                  <a:gd name="connsiteX2" fmla="*/ 6171 w 6555"/>
                  <a:gd name="connsiteY2" fmla="*/ 0 h 12486"/>
                  <a:gd name="connsiteX3" fmla="*/ 0 w 6555"/>
                  <a:gd name="connsiteY3" fmla="*/ 2066 h 12486"/>
                  <a:gd name="connsiteX4" fmla="*/ 0 w 6555"/>
                  <a:gd name="connsiteY4" fmla="*/ 4820 h 12486"/>
                  <a:gd name="connsiteX5" fmla="*/ 2057 w 6555"/>
                  <a:gd name="connsiteY5" fmla="*/ 4131 h 12486"/>
                  <a:gd name="connsiteX6" fmla="*/ 2057 w 6555"/>
                  <a:gd name="connsiteY6" fmla="*/ 4131 h 12486"/>
                  <a:gd name="connsiteX7" fmla="*/ 4800 w 6555"/>
                  <a:gd name="connsiteY7" fmla="*/ 11017 h 12486"/>
                  <a:gd name="connsiteX8" fmla="*/ 6171 w 6555"/>
                  <a:gd name="connsiteY8" fmla="*/ 8263 h 1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5" h="12486">
                    <a:moveTo>
                      <a:pt x="6171" y="8263"/>
                    </a:moveTo>
                    <a:cubicBezTo>
                      <a:pt x="6171" y="6197"/>
                      <a:pt x="6171" y="4820"/>
                      <a:pt x="6171" y="3443"/>
                    </a:cubicBezTo>
                    <a:cubicBezTo>
                      <a:pt x="6171" y="1377"/>
                      <a:pt x="6171" y="0"/>
                      <a:pt x="6171" y="0"/>
                    </a:cubicBezTo>
                    <a:lnTo>
                      <a:pt x="0" y="2066"/>
                    </a:lnTo>
                    <a:lnTo>
                      <a:pt x="0" y="4820"/>
                    </a:lnTo>
                    <a:cubicBezTo>
                      <a:pt x="0" y="4820"/>
                      <a:pt x="686" y="4820"/>
                      <a:pt x="2057" y="4131"/>
                    </a:cubicBezTo>
                    <a:cubicBezTo>
                      <a:pt x="2057" y="4131"/>
                      <a:pt x="2057" y="4131"/>
                      <a:pt x="2057" y="4131"/>
                    </a:cubicBezTo>
                    <a:cubicBezTo>
                      <a:pt x="2743" y="5509"/>
                      <a:pt x="4114" y="7574"/>
                      <a:pt x="4800" y="11017"/>
                    </a:cubicBezTo>
                    <a:cubicBezTo>
                      <a:pt x="4800" y="12394"/>
                      <a:pt x="7543" y="14460"/>
                      <a:pt x="6171" y="8263"/>
                    </a:cubicBezTo>
                  </a:path>
                </a:pathLst>
              </a:custGeom>
              <a:solidFill>
                <a:srgbClr val="30302E"/>
              </a:solidFill>
              <a:ln w="6847" cap="flat">
                <a:noFill/>
                <a:prstDash val="solid"/>
                <a:miter/>
              </a:ln>
            </p:spPr>
            <p:txBody>
              <a:bodyPr rtlCol="0" anchor="ctr"/>
              <a:lstStyle/>
              <a:p>
                <a:endParaRPr lang="en-GB"/>
              </a:p>
            </p:txBody>
          </p:sp>
          <p:sp>
            <p:nvSpPr>
              <p:cNvPr id="2974" name="Freeform: Shape 2973">
                <a:extLst>
                  <a:ext uri="{FF2B5EF4-FFF2-40B4-BE49-F238E27FC236}">
                    <a16:creationId xmlns:a16="http://schemas.microsoft.com/office/drawing/2014/main" id="{B636937F-882D-F65C-FAC5-9D7DDD611264}"/>
                  </a:ext>
                </a:extLst>
              </p:cNvPr>
              <p:cNvSpPr/>
              <p:nvPr/>
            </p:nvSpPr>
            <p:spPr>
              <a:xfrm>
                <a:off x="3561721" y="4459778"/>
                <a:ext cx="6171" cy="11353"/>
              </a:xfrm>
              <a:custGeom>
                <a:avLst/>
                <a:gdLst>
                  <a:gd name="connsiteX0" fmla="*/ 686 w 6171"/>
                  <a:gd name="connsiteY0" fmla="*/ 2249 h 11353"/>
                  <a:gd name="connsiteX1" fmla="*/ 686 w 6171"/>
                  <a:gd name="connsiteY1" fmla="*/ 7069 h 11353"/>
                  <a:gd name="connsiteX2" fmla="*/ 2057 w 6171"/>
                  <a:gd name="connsiteY2" fmla="*/ 11200 h 11353"/>
                  <a:gd name="connsiteX3" fmla="*/ 4800 w 6171"/>
                  <a:gd name="connsiteY3" fmla="*/ 4315 h 11353"/>
                  <a:gd name="connsiteX4" fmla="*/ 6171 w 6171"/>
                  <a:gd name="connsiteY4" fmla="*/ 5003 h 11353"/>
                  <a:gd name="connsiteX5" fmla="*/ 6171 w 6171"/>
                  <a:gd name="connsiteY5" fmla="*/ 2249 h 11353"/>
                  <a:gd name="connsiteX6" fmla="*/ 0 w 6171"/>
                  <a:gd name="connsiteY6" fmla="*/ 183 h 11353"/>
                  <a:gd name="connsiteX7" fmla="*/ 686 w 6171"/>
                  <a:gd name="connsiteY7" fmla="*/ 2249 h 1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 h="11353">
                    <a:moveTo>
                      <a:pt x="686" y="2249"/>
                    </a:moveTo>
                    <a:cubicBezTo>
                      <a:pt x="686" y="3626"/>
                      <a:pt x="686" y="5003"/>
                      <a:pt x="686" y="7069"/>
                    </a:cubicBezTo>
                    <a:cubicBezTo>
                      <a:pt x="0" y="12577"/>
                      <a:pt x="2057" y="11200"/>
                      <a:pt x="2057" y="11200"/>
                    </a:cubicBezTo>
                    <a:cubicBezTo>
                      <a:pt x="2743" y="7757"/>
                      <a:pt x="4114" y="5692"/>
                      <a:pt x="4800" y="4315"/>
                    </a:cubicBezTo>
                    <a:cubicBezTo>
                      <a:pt x="6171" y="5003"/>
                      <a:pt x="6171" y="5003"/>
                      <a:pt x="6171" y="5003"/>
                    </a:cubicBezTo>
                    <a:lnTo>
                      <a:pt x="6171" y="2249"/>
                    </a:lnTo>
                    <a:lnTo>
                      <a:pt x="0" y="183"/>
                    </a:lnTo>
                    <a:cubicBezTo>
                      <a:pt x="0" y="-505"/>
                      <a:pt x="686" y="872"/>
                      <a:pt x="686" y="2249"/>
                    </a:cubicBezTo>
                  </a:path>
                </a:pathLst>
              </a:custGeom>
              <a:solidFill>
                <a:srgbClr val="30302E"/>
              </a:solidFill>
              <a:ln w="6847" cap="flat">
                <a:noFill/>
                <a:prstDash val="solid"/>
                <a:miter/>
              </a:ln>
            </p:spPr>
            <p:txBody>
              <a:bodyPr rtlCol="0" anchor="ctr"/>
              <a:lstStyle/>
              <a:p>
                <a:endParaRPr lang="en-GB"/>
              </a:p>
            </p:txBody>
          </p:sp>
          <p:sp>
            <p:nvSpPr>
              <p:cNvPr id="2975" name="Freeform: Shape 2974">
                <a:extLst>
                  <a:ext uri="{FF2B5EF4-FFF2-40B4-BE49-F238E27FC236}">
                    <a16:creationId xmlns:a16="http://schemas.microsoft.com/office/drawing/2014/main" id="{8A4B7663-4849-1F38-BE07-0CA55F0A1412}"/>
                  </a:ext>
                </a:extLst>
              </p:cNvPr>
              <p:cNvSpPr/>
              <p:nvPr/>
            </p:nvSpPr>
            <p:spPr>
              <a:xfrm>
                <a:off x="3484924" y="4570132"/>
                <a:ext cx="56226" cy="72988"/>
              </a:xfrm>
              <a:custGeom>
                <a:avLst/>
                <a:gdLst>
                  <a:gd name="connsiteX0" fmla="*/ 28113 w 56226"/>
                  <a:gd name="connsiteY0" fmla="*/ 72988 h 72988"/>
                  <a:gd name="connsiteX1" fmla="*/ 56227 w 56226"/>
                  <a:gd name="connsiteY1" fmla="*/ 0 h 72988"/>
                  <a:gd name="connsiteX2" fmla="*/ 28113 w 56226"/>
                  <a:gd name="connsiteY2" fmla="*/ 8951 h 72988"/>
                  <a:gd name="connsiteX3" fmla="*/ 0 w 56226"/>
                  <a:gd name="connsiteY3" fmla="*/ 0 h 72988"/>
                  <a:gd name="connsiteX4" fmla="*/ 28113 w 56226"/>
                  <a:gd name="connsiteY4" fmla="*/ 72988 h 7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6" h="72988">
                    <a:moveTo>
                      <a:pt x="28113" y="72988"/>
                    </a:moveTo>
                    <a:cubicBezTo>
                      <a:pt x="41141" y="72988"/>
                      <a:pt x="56227" y="0"/>
                      <a:pt x="56227" y="0"/>
                    </a:cubicBezTo>
                    <a:lnTo>
                      <a:pt x="28113" y="8951"/>
                    </a:lnTo>
                    <a:lnTo>
                      <a:pt x="0" y="0"/>
                    </a:lnTo>
                    <a:cubicBezTo>
                      <a:pt x="0" y="0"/>
                      <a:pt x="14400" y="72988"/>
                      <a:pt x="28113" y="72988"/>
                    </a:cubicBezTo>
                  </a:path>
                </a:pathLst>
              </a:custGeom>
              <a:solidFill>
                <a:srgbClr val="C7C8C9"/>
              </a:solidFill>
              <a:ln w="6847" cap="flat">
                <a:noFill/>
                <a:prstDash val="solid"/>
                <a:miter/>
              </a:ln>
            </p:spPr>
            <p:txBody>
              <a:bodyPr rtlCol="0" anchor="ctr"/>
              <a:lstStyle/>
              <a:p>
                <a:endParaRPr lang="en-GB"/>
              </a:p>
            </p:txBody>
          </p:sp>
          <p:sp>
            <p:nvSpPr>
              <p:cNvPr id="2976" name="Freeform: Shape 2975">
                <a:extLst>
                  <a:ext uri="{FF2B5EF4-FFF2-40B4-BE49-F238E27FC236}">
                    <a16:creationId xmlns:a16="http://schemas.microsoft.com/office/drawing/2014/main" id="{FE6289F4-5DA4-159C-F591-E69A7D7E116B}"/>
                  </a:ext>
                </a:extLst>
              </p:cNvPr>
              <p:cNvSpPr/>
              <p:nvPr/>
            </p:nvSpPr>
            <p:spPr>
              <a:xfrm>
                <a:off x="3501380" y="4578395"/>
                <a:ext cx="21256" cy="18591"/>
              </a:xfrm>
              <a:custGeom>
                <a:avLst/>
                <a:gdLst>
                  <a:gd name="connsiteX0" fmla="*/ 10971 w 21256"/>
                  <a:gd name="connsiteY0" fmla="*/ 0 h 18591"/>
                  <a:gd name="connsiteX1" fmla="*/ 0 w 21256"/>
                  <a:gd name="connsiteY1" fmla="*/ 2754 h 18591"/>
                  <a:gd name="connsiteX2" fmla="*/ 10971 w 21256"/>
                  <a:gd name="connsiteY2" fmla="*/ 18591 h 18591"/>
                  <a:gd name="connsiteX3" fmla="*/ 21256 w 21256"/>
                  <a:gd name="connsiteY3" fmla="*/ 2754 h 18591"/>
                  <a:gd name="connsiteX4" fmla="*/ 10971 w 21256"/>
                  <a:gd name="connsiteY4" fmla="*/ 0 h 1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 h="18591">
                    <a:moveTo>
                      <a:pt x="10971" y="0"/>
                    </a:moveTo>
                    <a:lnTo>
                      <a:pt x="0" y="2754"/>
                    </a:lnTo>
                    <a:lnTo>
                      <a:pt x="10971" y="18591"/>
                    </a:lnTo>
                    <a:lnTo>
                      <a:pt x="21256" y="2754"/>
                    </a:lnTo>
                    <a:lnTo>
                      <a:pt x="10971" y="0"/>
                    </a:lnTo>
                    <a:close/>
                  </a:path>
                </a:pathLst>
              </a:custGeom>
              <a:solidFill>
                <a:srgbClr val="4A4A54"/>
              </a:solidFill>
              <a:ln w="6847" cap="flat">
                <a:noFill/>
                <a:prstDash val="solid"/>
                <a:miter/>
              </a:ln>
            </p:spPr>
            <p:txBody>
              <a:bodyPr rtlCol="0" anchor="ctr"/>
              <a:lstStyle/>
              <a:p>
                <a:endParaRPr lang="en-GB"/>
              </a:p>
            </p:txBody>
          </p:sp>
          <p:sp>
            <p:nvSpPr>
              <p:cNvPr id="2977" name="Freeform: Shape 2976">
                <a:extLst>
                  <a:ext uri="{FF2B5EF4-FFF2-40B4-BE49-F238E27FC236}">
                    <a16:creationId xmlns:a16="http://schemas.microsoft.com/office/drawing/2014/main" id="{E7FD6FD4-959E-D2FA-D1C7-2E3F511B4790}"/>
                  </a:ext>
                </a:extLst>
              </p:cNvPr>
              <p:cNvSpPr/>
              <p:nvPr/>
            </p:nvSpPr>
            <p:spPr>
              <a:xfrm>
                <a:off x="3496580" y="4587346"/>
                <a:ext cx="32913" cy="91176"/>
              </a:xfrm>
              <a:custGeom>
                <a:avLst/>
                <a:gdLst>
                  <a:gd name="connsiteX0" fmla="*/ 32913 w 32913"/>
                  <a:gd name="connsiteY0" fmla="*/ 90203 h 91176"/>
                  <a:gd name="connsiteX1" fmla="*/ 28799 w 32913"/>
                  <a:gd name="connsiteY1" fmla="*/ 26166 h 91176"/>
                  <a:gd name="connsiteX2" fmla="*/ 18513 w 32913"/>
                  <a:gd name="connsiteY2" fmla="*/ 0 h 91176"/>
                  <a:gd name="connsiteX3" fmla="*/ 16457 w 32913"/>
                  <a:gd name="connsiteY3" fmla="*/ 0 h 91176"/>
                  <a:gd name="connsiteX4" fmla="*/ 16457 w 32913"/>
                  <a:gd name="connsiteY4" fmla="*/ 689 h 91176"/>
                  <a:gd name="connsiteX5" fmla="*/ 16457 w 32913"/>
                  <a:gd name="connsiteY5" fmla="*/ 0 h 91176"/>
                  <a:gd name="connsiteX6" fmla="*/ 14400 w 32913"/>
                  <a:gd name="connsiteY6" fmla="*/ 0 h 91176"/>
                  <a:gd name="connsiteX7" fmla="*/ 4114 w 32913"/>
                  <a:gd name="connsiteY7" fmla="*/ 26166 h 91176"/>
                  <a:gd name="connsiteX8" fmla="*/ 0 w 32913"/>
                  <a:gd name="connsiteY8" fmla="*/ 90203 h 91176"/>
                  <a:gd name="connsiteX9" fmla="*/ 16457 w 32913"/>
                  <a:gd name="connsiteY9" fmla="*/ 90891 h 91176"/>
                  <a:gd name="connsiteX10" fmla="*/ 32913 w 32913"/>
                  <a:gd name="connsiteY10" fmla="*/ 90203 h 9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3" h="91176">
                    <a:moveTo>
                      <a:pt x="32913" y="90203"/>
                    </a:moveTo>
                    <a:cubicBezTo>
                      <a:pt x="32227" y="73677"/>
                      <a:pt x="30170" y="41314"/>
                      <a:pt x="28799" y="26166"/>
                    </a:cubicBezTo>
                    <a:cubicBezTo>
                      <a:pt x="27428" y="11017"/>
                      <a:pt x="18513" y="0"/>
                      <a:pt x="18513" y="0"/>
                    </a:cubicBezTo>
                    <a:lnTo>
                      <a:pt x="16457" y="0"/>
                    </a:lnTo>
                    <a:lnTo>
                      <a:pt x="16457" y="689"/>
                    </a:lnTo>
                    <a:lnTo>
                      <a:pt x="16457" y="0"/>
                    </a:lnTo>
                    <a:lnTo>
                      <a:pt x="14400" y="0"/>
                    </a:lnTo>
                    <a:cubicBezTo>
                      <a:pt x="14400" y="0"/>
                      <a:pt x="5485" y="11017"/>
                      <a:pt x="4114" y="26166"/>
                    </a:cubicBezTo>
                    <a:cubicBezTo>
                      <a:pt x="2743" y="41314"/>
                      <a:pt x="686" y="73677"/>
                      <a:pt x="0" y="90203"/>
                    </a:cubicBezTo>
                    <a:cubicBezTo>
                      <a:pt x="5485" y="90891"/>
                      <a:pt x="10971" y="90891"/>
                      <a:pt x="16457" y="90891"/>
                    </a:cubicBezTo>
                    <a:cubicBezTo>
                      <a:pt x="21942" y="91580"/>
                      <a:pt x="27428" y="90891"/>
                      <a:pt x="32913" y="90203"/>
                    </a:cubicBezTo>
                  </a:path>
                </a:pathLst>
              </a:custGeom>
              <a:solidFill>
                <a:srgbClr val="4A4A54"/>
              </a:solidFill>
              <a:ln w="6847" cap="flat">
                <a:noFill/>
                <a:prstDash val="solid"/>
                <a:miter/>
              </a:ln>
            </p:spPr>
            <p:txBody>
              <a:bodyPr rtlCol="0" anchor="ctr"/>
              <a:lstStyle/>
              <a:p>
                <a:endParaRPr lang="en-GB"/>
              </a:p>
            </p:txBody>
          </p:sp>
          <p:sp>
            <p:nvSpPr>
              <p:cNvPr id="2978" name="Freeform: Shape 2977">
                <a:extLst>
                  <a:ext uri="{FF2B5EF4-FFF2-40B4-BE49-F238E27FC236}">
                    <a16:creationId xmlns:a16="http://schemas.microsoft.com/office/drawing/2014/main" id="{ACCBA87E-AF1E-53C4-4645-334BA43BE167}"/>
                  </a:ext>
                </a:extLst>
              </p:cNvPr>
              <p:cNvSpPr/>
              <p:nvPr/>
            </p:nvSpPr>
            <p:spPr>
              <a:xfrm>
                <a:off x="3512351" y="4561181"/>
                <a:ext cx="39084" cy="24788"/>
              </a:xfrm>
              <a:custGeom>
                <a:avLst/>
                <a:gdLst>
                  <a:gd name="connsiteX0" fmla="*/ 39084 w 39084"/>
                  <a:gd name="connsiteY0" fmla="*/ 10329 h 24788"/>
                  <a:gd name="connsiteX1" fmla="*/ 26742 w 39084"/>
                  <a:gd name="connsiteY1" fmla="*/ 0 h 24788"/>
                  <a:gd name="connsiteX2" fmla="*/ 0 w 39084"/>
                  <a:gd name="connsiteY2" fmla="*/ 17903 h 24788"/>
                  <a:gd name="connsiteX3" fmla="*/ 23313 w 39084"/>
                  <a:gd name="connsiteY3" fmla="*/ 24788 h 24788"/>
                  <a:gd name="connsiteX4" fmla="*/ 39084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39084" y="10329"/>
                    </a:moveTo>
                    <a:lnTo>
                      <a:pt x="26742" y="0"/>
                    </a:lnTo>
                    <a:lnTo>
                      <a:pt x="0" y="17903"/>
                    </a:lnTo>
                    <a:cubicBezTo>
                      <a:pt x="0" y="17903"/>
                      <a:pt x="22628" y="24788"/>
                      <a:pt x="23313" y="24788"/>
                    </a:cubicBezTo>
                    <a:lnTo>
                      <a:pt x="39084" y="10329"/>
                    </a:lnTo>
                    <a:close/>
                  </a:path>
                </a:pathLst>
              </a:custGeom>
              <a:solidFill>
                <a:srgbClr val="F3FAFF"/>
              </a:solidFill>
              <a:ln w="6847" cap="flat">
                <a:noFill/>
                <a:prstDash val="solid"/>
                <a:miter/>
              </a:ln>
            </p:spPr>
            <p:txBody>
              <a:bodyPr rtlCol="0" anchor="ctr"/>
              <a:lstStyle/>
              <a:p>
                <a:endParaRPr lang="en-GB"/>
              </a:p>
            </p:txBody>
          </p:sp>
          <p:sp>
            <p:nvSpPr>
              <p:cNvPr id="2979" name="Freeform: Shape 2978">
                <a:extLst>
                  <a:ext uri="{FF2B5EF4-FFF2-40B4-BE49-F238E27FC236}">
                    <a16:creationId xmlns:a16="http://schemas.microsoft.com/office/drawing/2014/main" id="{7C6C9726-F95B-CC4D-2361-EB83F01ACD59}"/>
                  </a:ext>
                </a:extLst>
              </p:cNvPr>
              <p:cNvSpPr/>
              <p:nvPr/>
            </p:nvSpPr>
            <p:spPr>
              <a:xfrm>
                <a:off x="3473952" y="4561181"/>
                <a:ext cx="39084" cy="24788"/>
              </a:xfrm>
              <a:custGeom>
                <a:avLst/>
                <a:gdLst>
                  <a:gd name="connsiteX0" fmla="*/ 0 w 39084"/>
                  <a:gd name="connsiteY0" fmla="*/ 10329 h 24788"/>
                  <a:gd name="connsiteX1" fmla="*/ 12343 w 39084"/>
                  <a:gd name="connsiteY1" fmla="*/ 0 h 24788"/>
                  <a:gd name="connsiteX2" fmla="*/ 39084 w 39084"/>
                  <a:gd name="connsiteY2" fmla="*/ 17903 h 24788"/>
                  <a:gd name="connsiteX3" fmla="*/ 15771 w 39084"/>
                  <a:gd name="connsiteY3" fmla="*/ 24788 h 24788"/>
                  <a:gd name="connsiteX4" fmla="*/ 0 w 39084"/>
                  <a:gd name="connsiteY4" fmla="*/ 10329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84" h="24788">
                    <a:moveTo>
                      <a:pt x="0" y="10329"/>
                    </a:moveTo>
                    <a:lnTo>
                      <a:pt x="12343" y="0"/>
                    </a:lnTo>
                    <a:lnTo>
                      <a:pt x="39084" y="17903"/>
                    </a:lnTo>
                    <a:cubicBezTo>
                      <a:pt x="39084" y="17903"/>
                      <a:pt x="16457" y="24788"/>
                      <a:pt x="15771" y="24788"/>
                    </a:cubicBezTo>
                    <a:lnTo>
                      <a:pt x="0" y="10329"/>
                    </a:lnTo>
                    <a:close/>
                  </a:path>
                </a:pathLst>
              </a:custGeom>
              <a:solidFill>
                <a:srgbClr val="F3FAFF"/>
              </a:solidFill>
              <a:ln w="6847" cap="flat">
                <a:noFill/>
                <a:prstDash val="solid"/>
                <a:miter/>
              </a:ln>
            </p:spPr>
            <p:txBody>
              <a:bodyPr rtlCol="0" anchor="ctr"/>
              <a:lstStyle/>
              <a:p>
                <a:endParaRPr lang="en-GB"/>
              </a:p>
            </p:txBody>
          </p:sp>
        </p:grpSp>
        <p:grpSp>
          <p:nvGrpSpPr>
            <p:cNvPr id="2920" name="Group 2919">
              <a:extLst>
                <a:ext uri="{FF2B5EF4-FFF2-40B4-BE49-F238E27FC236}">
                  <a16:creationId xmlns:a16="http://schemas.microsoft.com/office/drawing/2014/main" id="{E0953A21-37B1-C79E-E3B8-6F9FDD42C359}"/>
                </a:ext>
              </a:extLst>
            </p:cNvPr>
            <p:cNvGrpSpPr/>
            <p:nvPr/>
          </p:nvGrpSpPr>
          <p:grpSpPr>
            <a:xfrm>
              <a:off x="7793830" y="3488070"/>
              <a:ext cx="630116" cy="646141"/>
              <a:chOff x="3294146" y="5576104"/>
              <a:chExt cx="747444" cy="766455"/>
            </a:xfrm>
          </p:grpSpPr>
          <p:cxnSp>
            <p:nvCxnSpPr>
              <p:cNvPr id="2921" name="Straight Connector 2920">
                <a:extLst>
                  <a:ext uri="{FF2B5EF4-FFF2-40B4-BE49-F238E27FC236}">
                    <a16:creationId xmlns:a16="http://schemas.microsoft.com/office/drawing/2014/main" id="{D2C9CBDF-C2FA-D3A1-A52F-3D8A154B9705}"/>
                  </a:ext>
                </a:extLst>
              </p:cNvPr>
              <p:cNvCxnSpPr>
                <a:cxnSpLocks/>
              </p:cNvCxnSpPr>
              <p:nvPr/>
            </p:nvCxnSpPr>
            <p:spPr>
              <a:xfrm flipV="1">
                <a:off x="3580325" y="5954695"/>
                <a:ext cx="175125" cy="109381"/>
              </a:xfrm>
              <a:prstGeom prst="line">
                <a:avLst/>
              </a:prstGeom>
              <a:ln w="12700" cap="rnd">
                <a:solidFill>
                  <a:schemeClr val="bg2">
                    <a:lumMod val="75000"/>
                  </a:schemeClr>
                </a:solidFill>
                <a:prstDash val="solid"/>
                <a:round/>
              </a:ln>
              <a:effectLst/>
            </p:spPr>
            <p:style>
              <a:lnRef idx="2">
                <a:schemeClr val="accent1"/>
              </a:lnRef>
              <a:fillRef idx="0">
                <a:schemeClr val="accent1"/>
              </a:fillRef>
              <a:effectRef idx="1">
                <a:schemeClr val="accent1"/>
              </a:effectRef>
              <a:fontRef idx="minor">
                <a:schemeClr val="tx1"/>
              </a:fontRef>
            </p:style>
          </p:cxnSp>
          <p:grpSp>
            <p:nvGrpSpPr>
              <p:cNvPr id="2922" name="Graphic 348">
                <a:extLst>
                  <a:ext uri="{FF2B5EF4-FFF2-40B4-BE49-F238E27FC236}">
                    <a16:creationId xmlns:a16="http://schemas.microsoft.com/office/drawing/2014/main" id="{D8D71D1A-7654-26BB-5D30-E5095F07D69E}"/>
                  </a:ext>
                </a:extLst>
              </p:cNvPr>
              <p:cNvGrpSpPr/>
              <p:nvPr/>
            </p:nvGrpSpPr>
            <p:grpSpPr>
              <a:xfrm>
                <a:off x="3717135" y="5576104"/>
                <a:ext cx="324455" cy="393918"/>
                <a:chOff x="1477225" y="4537081"/>
                <a:chExt cx="315417" cy="439307"/>
              </a:xfrm>
            </p:grpSpPr>
            <p:grpSp>
              <p:nvGrpSpPr>
                <p:cNvPr id="2927" name="Graphic 348">
                  <a:extLst>
                    <a:ext uri="{FF2B5EF4-FFF2-40B4-BE49-F238E27FC236}">
                      <a16:creationId xmlns:a16="http://schemas.microsoft.com/office/drawing/2014/main" id="{7BC7B392-23F3-8858-B92C-10B846F67EB0}"/>
                    </a:ext>
                  </a:extLst>
                </p:cNvPr>
                <p:cNvGrpSpPr/>
                <p:nvPr/>
              </p:nvGrpSpPr>
              <p:grpSpPr>
                <a:xfrm>
                  <a:off x="1501224" y="4537081"/>
                  <a:ext cx="253019" cy="217587"/>
                  <a:chOff x="1501224" y="4537081"/>
                  <a:chExt cx="253019" cy="217587"/>
                </a:xfrm>
                <a:solidFill>
                  <a:srgbClr val="261D17"/>
                </a:solidFill>
              </p:grpSpPr>
              <p:sp>
                <p:nvSpPr>
                  <p:cNvPr id="2954" name="Freeform: Shape 2953">
                    <a:extLst>
                      <a:ext uri="{FF2B5EF4-FFF2-40B4-BE49-F238E27FC236}">
                        <a16:creationId xmlns:a16="http://schemas.microsoft.com/office/drawing/2014/main" id="{D7B61B2D-163B-2E1C-37B1-BD07BDF58CD8}"/>
                      </a:ext>
                    </a:extLst>
                  </p:cNvPr>
                  <p:cNvSpPr/>
                  <p:nvPr/>
                </p:nvSpPr>
                <p:spPr>
                  <a:xfrm>
                    <a:off x="150122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955" name="Freeform: Shape 2954">
                    <a:extLst>
                      <a:ext uri="{FF2B5EF4-FFF2-40B4-BE49-F238E27FC236}">
                        <a16:creationId xmlns:a16="http://schemas.microsoft.com/office/drawing/2014/main" id="{761EAB54-4143-D1C8-A784-DCDF0B4BBD0E}"/>
                      </a:ext>
                    </a:extLst>
                  </p:cNvPr>
                  <p:cNvSpPr/>
                  <p:nvPr/>
                </p:nvSpPr>
                <p:spPr>
                  <a:xfrm>
                    <a:off x="1665104" y="462728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956" name="Freeform: Shape 2955">
                    <a:extLst>
                      <a:ext uri="{FF2B5EF4-FFF2-40B4-BE49-F238E27FC236}">
                        <a16:creationId xmlns:a16="http://schemas.microsoft.com/office/drawing/2014/main" id="{16691EB3-B4A1-5D3B-554A-440722F841EB}"/>
                      </a:ext>
                    </a:extLst>
                  </p:cNvPr>
                  <p:cNvSpPr/>
                  <p:nvPr/>
                </p:nvSpPr>
                <p:spPr>
                  <a:xfrm>
                    <a:off x="1641105" y="4661023"/>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957" name="Freeform: Shape 2956">
                    <a:extLst>
                      <a:ext uri="{FF2B5EF4-FFF2-40B4-BE49-F238E27FC236}">
                        <a16:creationId xmlns:a16="http://schemas.microsoft.com/office/drawing/2014/main" id="{658310FB-5C52-CD52-B93A-B1C04FE333F8}"/>
                      </a:ext>
                    </a:extLst>
                  </p:cNvPr>
                  <p:cNvSpPr/>
                  <p:nvPr/>
                </p:nvSpPr>
                <p:spPr>
                  <a:xfrm>
                    <a:off x="1527966" y="46575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958" name="Freeform: Shape 2957">
                    <a:extLst>
                      <a:ext uri="{FF2B5EF4-FFF2-40B4-BE49-F238E27FC236}">
                        <a16:creationId xmlns:a16="http://schemas.microsoft.com/office/drawing/2014/main" id="{4DB26E37-154C-FFFE-0332-CD7A4C75B1B5}"/>
                      </a:ext>
                    </a:extLst>
                  </p:cNvPr>
                  <p:cNvSpPr/>
                  <p:nvPr/>
                </p:nvSpPr>
                <p:spPr>
                  <a:xfrm>
                    <a:off x="1511509" y="4577706"/>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sp>
                <p:nvSpPr>
                  <p:cNvPr id="2959" name="Freeform: Shape 2958">
                    <a:extLst>
                      <a:ext uri="{FF2B5EF4-FFF2-40B4-BE49-F238E27FC236}">
                        <a16:creationId xmlns:a16="http://schemas.microsoft.com/office/drawing/2014/main" id="{CE76E7CF-23D2-B875-8495-B54DE98F8CAC}"/>
                      </a:ext>
                    </a:extLst>
                  </p:cNvPr>
                  <p:cNvSpPr/>
                  <p:nvPr/>
                </p:nvSpPr>
                <p:spPr>
                  <a:xfrm>
                    <a:off x="1551279" y="4537081"/>
                    <a:ext cx="89139" cy="93645"/>
                  </a:xfrm>
                  <a:custGeom>
                    <a:avLst/>
                    <a:gdLst>
                      <a:gd name="connsiteX0" fmla="*/ 89140 w 89139"/>
                      <a:gd name="connsiteY0" fmla="*/ 46823 h 93645"/>
                      <a:gd name="connsiteX1" fmla="*/ 44570 w 89139"/>
                      <a:gd name="connsiteY1" fmla="*/ 93645 h 93645"/>
                      <a:gd name="connsiteX2" fmla="*/ 0 w 89139"/>
                      <a:gd name="connsiteY2" fmla="*/ 46823 h 93645"/>
                      <a:gd name="connsiteX3" fmla="*/ 44570 w 89139"/>
                      <a:gd name="connsiteY3" fmla="*/ 0 h 93645"/>
                      <a:gd name="connsiteX4" fmla="*/ 89140 w 89139"/>
                      <a:gd name="connsiteY4" fmla="*/ 46823 h 9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39" h="93645">
                        <a:moveTo>
                          <a:pt x="89140" y="46823"/>
                        </a:moveTo>
                        <a:cubicBezTo>
                          <a:pt x="89140" y="72682"/>
                          <a:pt x="69185" y="93645"/>
                          <a:pt x="44570" y="93645"/>
                        </a:cubicBezTo>
                        <a:cubicBezTo>
                          <a:pt x="19955" y="93645"/>
                          <a:pt x="0" y="72682"/>
                          <a:pt x="0" y="46823"/>
                        </a:cubicBezTo>
                        <a:cubicBezTo>
                          <a:pt x="0" y="20963"/>
                          <a:pt x="19955" y="0"/>
                          <a:pt x="44570" y="0"/>
                        </a:cubicBezTo>
                        <a:cubicBezTo>
                          <a:pt x="69185" y="0"/>
                          <a:pt x="89140" y="20963"/>
                          <a:pt x="89140" y="46823"/>
                        </a:cubicBezTo>
                        <a:close/>
                      </a:path>
                    </a:pathLst>
                  </a:custGeom>
                  <a:solidFill>
                    <a:srgbClr val="261D17"/>
                  </a:solidFill>
                  <a:ln w="6847" cap="flat">
                    <a:noFill/>
                    <a:prstDash val="solid"/>
                    <a:miter/>
                  </a:ln>
                </p:spPr>
                <p:txBody>
                  <a:bodyPr rtlCol="0" anchor="ctr"/>
                  <a:lstStyle/>
                  <a:p>
                    <a:endParaRPr lang="en-GB"/>
                  </a:p>
                </p:txBody>
              </p:sp>
            </p:grpSp>
            <p:sp>
              <p:nvSpPr>
                <p:cNvPr id="2928" name="Freeform: Shape 2927">
                  <a:extLst>
                    <a:ext uri="{FF2B5EF4-FFF2-40B4-BE49-F238E27FC236}">
                      <a16:creationId xmlns:a16="http://schemas.microsoft.com/office/drawing/2014/main" id="{8031BAB9-C307-B506-1EB4-7AD8977670F0}"/>
                    </a:ext>
                  </a:extLst>
                </p:cNvPr>
                <p:cNvSpPr/>
                <p:nvPr/>
              </p:nvSpPr>
              <p:spPr>
                <a:xfrm>
                  <a:off x="1477225" y="4812509"/>
                  <a:ext cx="315417" cy="163879"/>
                </a:xfrm>
                <a:custGeom>
                  <a:avLst/>
                  <a:gdLst>
                    <a:gd name="connsiteX0" fmla="*/ 304446 w 315417"/>
                    <a:gd name="connsiteY0" fmla="*/ 49577 h 163879"/>
                    <a:gd name="connsiteX1" fmla="*/ 157023 w 315417"/>
                    <a:gd name="connsiteY1" fmla="*/ 0 h 163879"/>
                    <a:gd name="connsiteX2" fmla="*/ 10285 w 315417"/>
                    <a:gd name="connsiteY2" fmla="*/ 49577 h 163879"/>
                    <a:gd name="connsiteX3" fmla="*/ 0 w 315417"/>
                    <a:gd name="connsiteY3" fmla="*/ 107417 h 163879"/>
                    <a:gd name="connsiteX4" fmla="*/ 157709 w 315417"/>
                    <a:gd name="connsiteY4" fmla="*/ 163880 h 163879"/>
                    <a:gd name="connsiteX5" fmla="*/ 315417 w 315417"/>
                    <a:gd name="connsiteY5" fmla="*/ 107417 h 163879"/>
                    <a:gd name="connsiteX6" fmla="*/ 304446 w 315417"/>
                    <a:gd name="connsiteY6" fmla="*/ 49577 h 16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17" h="163879">
                      <a:moveTo>
                        <a:pt x="304446" y="49577"/>
                      </a:moveTo>
                      <a:cubicBezTo>
                        <a:pt x="296903" y="22034"/>
                        <a:pt x="234506" y="0"/>
                        <a:pt x="157023" y="0"/>
                      </a:cubicBezTo>
                      <a:cubicBezTo>
                        <a:pt x="79540" y="0"/>
                        <a:pt x="17142" y="22034"/>
                        <a:pt x="10285" y="49577"/>
                      </a:cubicBezTo>
                      <a:cubicBezTo>
                        <a:pt x="6857" y="61971"/>
                        <a:pt x="3428" y="85383"/>
                        <a:pt x="0" y="107417"/>
                      </a:cubicBezTo>
                      <a:cubicBezTo>
                        <a:pt x="42513" y="142534"/>
                        <a:pt x="98054" y="163880"/>
                        <a:pt x="157709" y="163880"/>
                      </a:cubicBezTo>
                      <a:cubicBezTo>
                        <a:pt x="217364" y="163880"/>
                        <a:pt x="272219" y="142534"/>
                        <a:pt x="315417" y="107417"/>
                      </a:cubicBezTo>
                      <a:cubicBezTo>
                        <a:pt x="311303" y="84694"/>
                        <a:pt x="307875" y="61971"/>
                        <a:pt x="304446" y="49577"/>
                      </a:cubicBezTo>
                    </a:path>
                  </a:pathLst>
                </a:custGeom>
                <a:solidFill>
                  <a:srgbClr val="F15F44"/>
                </a:solidFill>
                <a:ln w="6847" cap="flat">
                  <a:noFill/>
                  <a:prstDash val="solid"/>
                  <a:miter/>
                </a:ln>
              </p:spPr>
              <p:txBody>
                <a:bodyPr rtlCol="0" anchor="ctr"/>
                <a:lstStyle/>
                <a:p>
                  <a:endParaRPr lang="en-GB"/>
                </a:p>
              </p:txBody>
            </p:sp>
            <p:sp>
              <p:nvSpPr>
                <p:cNvPr id="2929" name="Freeform: Shape 2928">
                  <a:extLst>
                    <a:ext uri="{FF2B5EF4-FFF2-40B4-BE49-F238E27FC236}">
                      <a16:creationId xmlns:a16="http://schemas.microsoft.com/office/drawing/2014/main" id="{E861C477-94E7-58F9-4E15-06D6B7119B92}"/>
                    </a:ext>
                  </a:extLst>
                </p:cNvPr>
                <p:cNvSpPr/>
                <p:nvPr/>
              </p:nvSpPr>
              <p:spPr>
                <a:xfrm>
                  <a:off x="1595164" y="4760866"/>
                  <a:ext cx="78168" cy="59905"/>
                </a:xfrm>
                <a:custGeom>
                  <a:avLst/>
                  <a:gdLst>
                    <a:gd name="connsiteX0" fmla="*/ 78169 w 78168"/>
                    <a:gd name="connsiteY0" fmla="*/ 0 h 59905"/>
                    <a:gd name="connsiteX1" fmla="*/ 0 w 78168"/>
                    <a:gd name="connsiteY1" fmla="*/ 0 h 59905"/>
                    <a:gd name="connsiteX2" fmla="*/ 686 w 78168"/>
                    <a:gd name="connsiteY2" fmla="*/ 53708 h 59905"/>
                    <a:gd name="connsiteX3" fmla="*/ 27428 w 78168"/>
                    <a:gd name="connsiteY3" fmla="*/ 59906 h 59905"/>
                    <a:gd name="connsiteX4" fmla="*/ 49370 w 78168"/>
                    <a:gd name="connsiteY4" fmla="*/ 59906 h 59905"/>
                    <a:gd name="connsiteX5" fmla="*/ 76111 w 78168"/>
                    <a:gd name="connsiteY5" fmla="*/ 53708 h 59905"/>
                    <a:gd name="connsiteX6" fmla="*/ 78169 w 78168"/>
                    <a:gd name="connsiteY6" fmla="*/ 0 h 5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8" h="59905">
                      <a:moveTo>
                        <a:pt x="78169" y="0"/>
                      </a:moveTo>
                      <a:lnTo>
                        <a:pt x="0" y="0"/>
                      </a:lnTo>
                      <a:cubicBezTo>
                        <a:pt x="12342" y="37183"/>
                        <a:pt x="686" y="53708"/>
                        <a:pt x="686" y="53708"/>
                      </a:cubicBezTo>
                      <a:lnTo>
                        <a:pt x="27428" y="59906"/>
                      </a:lnTo>
                      <a:lnTo>
                        <a:pt x="49370" y="59906"/>
                      </a:lnTo>
                      <a:lnTo>
                        <a:pt x="76111" y="53708"/>
                      </a:lnTo>
                      <a:cubicBezTo>
                        <a:pt x="77483" y="53708"/>
                        <a:pt x="65826" y="36494"/>
                        <a:pt x="78169" y="0"/>
                      </a:cubicBezTo>
                    </a:path>
                  </a:pathLst>
                </a:custGeom>
                <a:solidFill>
                  <a:srgbClr val="E2A176"/>
                </a:solidFill>
                <a:ln w="6847" cap="flat">
                  <a:noFill/>
                  <a:prstDash val="solid"/>
                  <a:miter/>
                </a:ln>
              </p:spPr>
              <p:txBody>
                <a:bodyPr rtlCol="0" anchor="ctr"/>
                <a:lstStyle/>
                <a:p>
                  <a:endParaRPr lang="en-GB"/>
                </a:p>
              </p:txBody>
            </p:sp>
            <p:sp>
              <p:nvSpPr>
                <p:cNvPr id="2930" name="Freeform: Shape 2929">
                  <a:extLst>
                    <a:ext uri="{FF2B5EF4-FFF2-40B4-BE49-F238E27FC236}">
                      <a16:creationId xmlns:a16="http://schemas.microsoft.com/office/drawing/2014/main" id="{77D36F9B-195A-1218-8152-02CC59967D52}"/>
                    </a:ext>
                  </a:extLst>
                </p:cNvPr>
                <p:cNvSpPr/>
                <p:nvPr/>
              </p:nvSpPr>
              <p:spPr>
                <a:xfrm>
                  <a:off x="1554022" y="4538458"/>
                  <a:ext cx="159118" cy="245819"/>
                </a:xfrm>
                <a:custGeom>
                  <a:avLst/>
                  <a:gdLst>
                    <a:gd name="connsiteX0" fmla="*/ 80226 w 159118"/>
                    <a:gd name="connsiteY0" fmla="*/ 0 h 245819"/>
                    <a:gd name="connsiteX1" fmla="*/ 0 w 159118"/>
                    <a:gd name="connsiteY1" fmla="*/ 114303 h 245819"/>
                    <a:gd name="connsiteX2" fmla="*/ 13714 w 159118"/>
                    <a:gd name="connsiteY2" fmla="*/ 189357 h 245819"/>
                    <a:gd name="connsiteX3" fmla="*/ 79540 w 159118"/>
                    <a:gd name="connsiteY3" fmla="*/ 245819 h 245819"/>
                    <a:gd name="connsiteX4" fmla="*/ 145366 w 159118"/>
                    <a:gd name="connsiteY4" fmla="*/ 189357 h 245819"/>
                    <a:gd name="connsiteX5" fmla="*/ 159080 w 159118"/>
                    <a:gd name="connsiteY5" fmla="*/ 114303 h 245819"/>
                    <a:gd name="connsiteX6" fmla="*/ 80226 w 159118"/>
                    <a:gd name="connsiteY6" fmla="*/ 0 h 24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8" h="245819">
                      <a:moveTo>
                        <a:pt x="80226" y="0"/>
                      </a:moveTo>
                      <a:cubicBezTo>
                        <a:pt x="36342" y="0"/>
                        <a:pt x="0" y="21346"/>
                        <a:pt x="0" y="114303"/>
                      </a:cubicBezTo>
                      <a:cubicBezTo>
                        <a:pt x="0" y="145977"/>
                        <a:pt x="5486" y="170765"/>
                        <a:pt x="13714" y="189357"/>
                      </a:cubicBezTo>
                      <a:cubicBezTo>
                        <a:pt x="32227" y="231359"/>
                        <a:pt x="64455" y="245819"/>
                        <a:pt x="79540" y="245819"/>
                      </a:cubicBezTo>
                      <a:cubicBezTo>
                        <a:pt x="94625" y="245819"/>
                        <a:pt x="126853" y="231359"/>
                        <a:pt x="145366" y="189357"/>
                      </a:cubicBezTo>
                      <a:cubicBezTo>
                        <a:pt x="153594" y="170077"/>
                        <a:pt x="159080" y="145288"/>
                        <a:pt x="159080" y="114303"/>
                      </a:cubicBezTo>
                      <a:cubicBezTo>
                        <a:pt x="160451" y="21346"/>
                        <a:pt x="124795" y="0"/>
                        <a:pt x="80226" y="0"/>
                      </a:cubicBezTo>
                    </a:path>
                  </a:pathLst>
                </a:custGeom>
                <a:solidFill>
                  <a:srgbClr val="F4B382"/>
                </a:solidFill>
                <a:ln w="6847" cap="flat">
                  <a:noFill/>
                  <a:prstDash val="solid"/>
                  <a:miter/>
                </a:ln>
              </p:spPr>
              <p:txBody>
                <a:bodyPr rtlCol="0" anchor="ctr"/>
                <a:lstStyle/>
                <a:p>
                  <a:endParaRPr lang="en-GB"/>
                </a:p>
              </p:txBody>
            </p:sp>
            <p:sp>
              <p:nvSpPr>
                <p:cNvPr id="2931" name="Freeform: Shape 2930">
                  <a:extLst>
                    <a:ext uri="{FF2B5EF4-FFF2-40B4-BE49-F238E27FC236}">
                      <a16:creationId xmlns:a16="http://schemas.microsoft.com/office/drawing/2014/main" id="{8EE4380C-F3E2-49A9-14E3-4E5DD6DE9B39}"/>
                    </a:ext>
                  </a:extLst>
                </p:cNvPr>
                <p:cNvSpPr/>
                <p:nvPr/>
              </p:nvSpPr>
              <p:spPr>
                <a:xfrm>
                  <a:off x="1611620" y="4735986"/>
                  <a:ext cx="45255" cy="15928"/>
                </a:xfrm>
                <a:custGeom>
                  <a:avLst/>
                  <a:gdLst>
                    <a:gd name="connsiteX0" fmla="*/ 32913 w 45255"/>
                    <a:gd name="connsiteY0" fmla="*/ 91 h 15928"/>
                    <a:gd name="connsiteX1" fmla="*/ 22628 w 45255"/>
                    <a:gd name="connsiteY1" fmla="*/ 2845 h 15928"/>
                    <a:gd name="connsiteX2" fmla="*/ 11657 w 45255"/>
                    <a:gd name="connsiteY2" fmla="*/ 91 h 15928"/>
                    <a:gd name="connsiteX3" fmla="*/ 0 w 45255"/>
                    <a:gd name="connsiteY3" fmla="*/ 10420 h 15928"/>
                    <a:gd name="connsiteX4" fmla="*/ 22628 w 45255"/>
                    <a:gd name="connsiteY4" fmla="*/ 15928 h 15928"/>
                    <a:gd name="connsiteX5" fmla="*/ 45256 w 45255"/>
                    <a:gd name="connsiteY5" fmla="*/ 10420 h 15928"/>
                    <a:gd name="connsiteX6" fmla="*/ 32913 w 45255"/>
                    <a:gd name="connsiteY6" fmla="*/ 91 h 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5928">
                      <a:moveTo>
                        <a:pt x="32913" y="91"/>
                      </a:moveTo>
                      <a:cubicBezTo>
                        <a:pt x="30170" y="-597"/>
                        <a:pt x="22628" y="2845"/>
                        <a:pt x="22628" y="2845"/>
                      </a:cubicBezTo>
                      <a:cubicBezTo>
                        <a:pt x="22628" y="2845"/>
                        <a:pt x="15085" y="91"/>
                        <a:pt x="11657" y="91"/>
                      </a:cubicBezTo>
                      <a:cubicBezTo>
                        <a:pt x="6857" y="780"/>
                        <a:pt x="0" y="9042"/>
                        <a:pt x="0" y="10420"/>
                      </a:cubicBezTo>
                      <a:cubicBezTo>
                        <a:pt x="0" y="10420"/>
                        <a:pt x="10285" y="15928"/>
                        <a:pt x="22628" y="15928"/>
                      </a:cubicBezTo>
                      <a:cubicBezTo>
                        <a:pt x="34970" y="15928"/>
                        <a:pt x="45256" y="10420"/>
                        <a:pt x="45256" y="10420"/>
                      </a:cubicBezTo>
                      <a:cubicBezTo>
                        <a:pt x="45256" y="10420"/>
                        <a:pt x="38399" y="780"/>
                        <a:pt x="32913" y="91"/>
                      </a:cubicBezTo>
                    </a:path>
                  </a:pathLst>
                </a:custGeom>
                <a:solidFill>
                  <a:srgbClr val="E24444"/>
                </a:solidFill>
                <a:ln w="6847" cap="flat">
                  <a:noFill/>
                  <a:prstDash val="solid"/>
                  <a:miter/>
                </a:ln>
              </p:spPr>
              <p:txBody>
                <a:bodyPr rtlCol="0" anchor="ctr"/>
                <a:lstStyle/>
                <a:p>
                  <a:endParaRPr lang="en-GB"/>
                </a:p>
              </p:txBody>
            </p:sp>
            <p:sp>
              <p:nvSpPr>
                <p:cNvPr id="2932" name="Freeform: Shape 2931">
                  <a:extLst>
                    <a:ext uri="{FF2B5EF4-FFF2-40B4-BE49-F238E27FC236}">
                      <a16:creationId xmlns:a16="http://schemas.microsoft.com/office/drawing/2014/main" id="{8DA36624-DA98-A15A-CCC0-D2B34C9435EB}"/>
                    </a:ext>
                  </a:extLst>
                </p:cNvPr>
                <p:cNvSpPr/>
                <p:nvPr/>
              </p:nvSpPr>
              <p:spPr>
                <a:xfrm>
                  <a:off x="1611620" y="4742823"/>
                  <a:ext cx="45255" cy="12534"/>
                </a:xfrm>
                <a:custGeom>
                  <a:avLst/>
                  <a:gdLst>
                    <a:gd name="connsiteX0" fmla="*/ 28799 w 45255"/>
                    <a:gd name="connsiteY0" fmla="*/ 140 h 12534"/>
                    <a:gd name="connsiteX1" fmla="*/ 22628 w 45255"/>
                    <a:gd name="connsiteY1" fmla="*/ 1518 h 12534"/>
                    <a:gd name="connsiteX2" fmla="*/ 15771 w 45255"/>
                    <a:gd name="connsiteY2" fmla="*/ 140 h 12534"/>
                    <a:gd name="connsiteX3" fmla="*/ 0 w 45255"/>
                    <a:gd name="connsiteY3" fmla="*/ 3583 h 12534"/>
                    <a:gd name="connsiteX4" fmla="*/ 22628 w 45255"/>
                    <a:gd name="connsiteY4" fmla="*/ 12535 h 12534"/>
                    <a:gd name="connsiteX5" fmla="*/ 45256 w 45255"/>
                    <a:gd name="connsiteY5" fmla="*/ 3583 h 12534"/>
                    <a:gd name="connsiteX6" fmla="*/ 28799 w 45255"/>
                    <a:gd name="connsiteY6" fmla="*/ 140 h 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5" h="12534">
                      <a:moveTo>
                        <a:pt x="28799" y="140"/>
                      </a:moveTo>
                      <a:cubicBezTo>
                        <a:pt x="26742" y="140"/>
                        <a:pt x="23999" y="1518"/>
                        <a:pt x="22628" y="1518"/>
                      </a:cubicBezTo>
                      <a:cubicBezTo>
                        <a:pt x="20571" y="1518"/>
                        <a:pt x="17828" y="-548"/>
                        <a:pt x="15771" y="140"/>
                      </a:cubicBezTo>
                      <a:cubicBezTo>
                        <a:pt x="2743" y="829"/>
                        <a:pt x="0" y="3583"/>
                        <a:pt x="0" y="3583"/>
                      </a:cubicBezTo>
                      <a:cubicBezTo>
                        <a:pt x="0" y="3583"/>
                        <a:pt x="10285" y="12535"/>
                        <a:pt x="22628" y="12535"/>
                      </a:cubicBezTo>
                      <a:cubicBezTo>
                        <a:pt x="34970" y="12535"/>
                        <a:pt x="45256" y="3583"/>
                        <a:pt x="45256" y="3583"/>
                      </a:cubicBezTo>
                      <a:cubicBezTo>
                        <a:pt x="45256" y="3583"/>
                        <a:pt x="42513" y="829"/>
                        <a:pt x="28799" y="140"/>
                      </a:cubicBezTo>
                    </a:path>
                  </a:pathLst>
                </a:custGeom>
                <a:solidFill>
                  <a:srgbClr val="D33D3D"/>
                </a:solidFill>
                <a:ln w="6847" cap="flat">
                  <a:noFill/>
                  <a:prstDash val="solid"/>
                  <a:miter/>
                </a:ln>
              </p:spPr>
              <p:txBody>
                <a:bodyPr rtlCol="0" anchor="ctr"/>
                <a:lstStyle/>
                <a:p>
                  <a:endParaRPr lang="en-GB"/>
                </a:p>
              </p:txBody>
            </p:sp>
            <p:sp>
              <p:nvSpPr>
                <p:cNvPr id="2933" name="Freeform: Shape 2932">
                  <a:extLst>
                    <a:ext uri="{FF2B5EF4-FFF2-40B4-BE49-F238E27FC236}">
                      <a16:creationId xmlns:a16="http://schemas.microsoft.com/office/drawing/2014/main" id="{5074877B-C083-FBBF-0CF2-2820E2AFAC1C}"/>
                    </a:ext>
                  </a:extLst>
                </p:cNvPr>
                <p:cNvSpPr/>
                <p:nvPr/>
              </p:nvSpPr>
              <p:spPr>
                <a:xfrm>
                  <a:off x="1596155" y="4814574"/>
                  <a:ext cx="76862" cy="55085"/>
                </a:xfrm>
                <a:custGeom>
                  <a:avLst/>
                  <a:gdLst>
                    <a:gd name="connsiteX0" fmla="*/ 76491 w 76862"/>
                    <a:gd name="connsiteY0" fmla="*/ 0 h 55085"/>
                    <a:gd name="connsiteX1" fmla="*/ 38093 w 76862"/>
                    <a:gd name="connsiteY1" fmla="*/ 17214 h 55085"/>
                    <a:gd name="connsiteX2" fmla="*/ 380 w 76862"/>
                    <a:gd name="connsiteY2" fmla="*/ 0 h 55085"/>
                    <a:gd name="connsiteX3" fmla="*/ 38093 w 76862"/>
                    <a:gd name="connsiteY3" fmla="*/ 55086 h 55085"/>
                    <a:gd name="connsiteX4" fmla="*/ 76491 w 76862"/>
                    <a:gd name="connsiteY4" fmla="*/ 0 h 5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2" h="55085">
                      <a:moveTo>
                        <a:pt x="76491" y="0"/>
                      </a:moveTo>
                      <a:cubicBezTo>
                        <a:pt x="76491" y="0"/>
                        <a:pt x="67577" y="17214"/>
                        <a:pt x="38093" y="17214"/>
                      </a:cubicBezTo>
                      <a:cubicBezTo>
                        <a:pt x="8608" y="17214"/>
                        <a:pt x="380" y="0"/>
                        <a:pt x="380" y="0"/>
                      </a:cubicBezTo>
                      <a:cubicBezTo>
                        <a:pt x="380" y="0"/>
                        <a:pt x="-6477" y="55086"/>
                        <a:pt x="38093" y="55086"/>
                      </a:cubicBezTo>
                      <a:cubicBezTo>
                        <a:pt x="83348" y="55086"/>
                        <a:pt x="76491" y="0"/>
                        <a:pt x="76491" y="0"/>
                      </a:cubicBezTo>
                    </a:path>
                  </a:pathLst>
                </a:custGeom>
                <a:solidFill>
                  <a:srgbClr val="E2A176"/>
                </a:solidFill>
                <a:ln w="6847" cap="flat">
                  <a:noFill/>
                  <a:prstDash val="solid"/>
                  <a:miter/>
                </a:ln>
              </p:spPr>
              <p:txBody>
                <a:bodyPr rtlCol="0" anchor="ctr"/>
                <a:lstStyle/>
                <a:p>
                  <a:endParaRPr lang="en-GB"/>
                </a:p>
              </p:txBody>
            </p:sp>
            <p:sp>
              <p:nvSpPr>
                <p:cNvPr id="2934" name="Freeform: Shape 2933">
                  <a:extLst>
                    <a:ext uri="{FF2B5EF4-FFF2-40B4-BE49-F238E27FC236}">
                      <a16:creationId xmlns:a16="http://schemas.microsoft.com/office/drawing/2014/main" id="{C9868124-A0A6-DE57-05E8-9D8A8C246D7A}"/>
                    </a:ext>
                  </a:extLst>
                </p:cNvPr>
                <p:cNvSpPr/>
                <p:nvPr/>
              </p:nvSpPr>
              <p:spPr>
                <a:xfrm>
                  <a:off x="1596535" y="4795983"/>
                  <a:ext cx="76111" cy="46822"/>
                </a:xfrm>
                <a:custGeom>
                  <a:avLst/>
                  <a:gdLst>
                    <a:gd name="connsiteX0" fmla="*/ 37713 w 76111"/>
                    <a:gd name="connsiteY0" fmla="*/ 0 h 46822"/>
                    <a:gd name="connsiteX1" fmla="*/ 0 w 76111"/>
                    <a:gd name="connsiteY1" fmla="*/ 18591 h 46822"/>
                    <a:gd name="connsiteX2" fmla="*/ 37713 w 76111"/>
                    <a:gd name="connsiteY2" fmla="*/ 46823 h 46822"/>
                    <a:gd name="connsiteX3" fmla="*/ 76112 w 76111"/>
                    <a:gd name="connsiteY3" fmla="*/ 18591 h 46822"/>
                    <a:gd name="connsiteX4" fmla="*/ 37713 w 76111"/>
                    <a:gd name="connsiteY4" fmla="*/ 0 h 4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1" h="46822">
                      <a:moveTo>
                        <a:pt x="37713" y="0"/>
                      </a:moveTo>
                      <a:lnTo>
                        <a:pt x="0" y="18591"/>
                      </a:lnTo>
                      <a:cubicBezTo>
                        <a:pt x="0" y="18591"/>
                        <a:pt x="17142" y="46823"/>
                        <a:pt x="37713" y="46823"/>
                      </a:cubicBezTo>
                      <a:cubicBezTo>
                        <a:pt x="58284" y="46823"/>
                        <a:pt x="76112" y="18591"/>
                        <a:pt x="76112" y="18591"/>
                      </a:cubicBezTo>
                      <a:lnTo>
                        <a:pt x="37713" y="0"/>
                      </a:lnTo>
                      <a:close/>
                    </a:path>
                  </a:pathLst>
                </a:custGeom>
                <a:solidFill>
                  <a:srgbClr val="E2A176"/>
                </a:solidFill>
                <a:ln w="6847" cap="flat">
                  <a:noFill/>
                  <a:prstDash val="solid"/>
                  <a:miter/>
                </a:ln>
              </p:spPr>
              <p:txBody>
                <a:bodyPr rtlCol="0" anchor="ctr"/>
                <a:lstStyle/>
                <a:p>
                  <a:endParaRPr lang="en-GB"/>
                </a:p>
              </p:txBody>
            </p:sp>
            <p:sp>
              <p:nvSpPr>
                <p:cNvPr id="2935" name="Freeform: Shape 2934">
                  <a:extLst>
                    <a:ext uri="{FF2B5EF4-FFF2-40B4-BE49-F238E27FC236}">
                      <a16:creationId xmlns:a16="http://schemas.microsoft.com/office/drawing/2014/main" id="{8BA4E4A9-1561-F96F-2437-D8CF564E8FBB}"/>
                    </a:ext>
                  </a:extLst>
                </p:cNvPr>
                <p:cNvSpPr/>
                <p:nvPr/>
              </p:nvSpPr>
              <p:spPr>
                <a:xfrm>
                  <a:off x="1534823" y="4538458"/>
                  <a:ext cx="198849" cy="114302"/>
                </a:xfrm>
                <a:custGeom>
                  <a:avLst/>
                  <a:gdLst>
                    <a:gd name="connsiteX0" fmla="*/ 99425 w 198849"/>
                    <a:gd name="connsiteY0" fmla="*/ 0 h 114302"/>
                    <a:gd name="connsiteX1" fmla="*/ 0 w 198849"/>
                    <a:gd name="connsiteY1" fmla="*/ 114303 h 114302"/>
                    <a:gd name="connsiteX2" fmla="*/ 130281 w 198849"/>
                    <a:gd name="connsiteY2" fmla="*/ 79185 h 114302"/>
                    <a:gd name="connsiteX3" fmla="*/ 198850 w 198849"/>
                    <a:gd name="connsiteY3" fmla="*/ 114303 h 114302"/>
                    <a:gd name="connsiteX4" fmla="*/ 99425 w 198849"/>
                    <a:gd name="connsiteY4" fmla="*/ 0 h 11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9" h="114302">
                      <a:moveTo>
                        <a:pt x="99425" y="0"/>
                      </a:moveTo>
                      <a:cubicBezTo>
                        <a:pt x="44570" y="0"/>
                        <a:pt x="0" y="21346"/>
                        <a:pt x="0" y="114303"/>
                      </a:cubicBezTo>
                      <a:cubicBezTo>
                        <a:pt x="0" y="114303"/>
                        <a:pt x="130281" y="112925"/>
                        <a:pt x="130281" y="79185"/>
                      </a:cubicBezTo>
                      <a:cubicBezTo>
                        <a:pt x="130281" y="112925"/>
                        <a:pt x="198850" y="114303"/>
                        <a:pt x="198850" y="114303"/>
                      </a:cubicBezTo>
                      <a:cubicBezTo>
                        <a:pt x="198850" y="21346"/>
                        <a:pt x="154280" y="0"/>
                        <a:pt x="99425" y="0"/>
                      </a:cubicBezTo>
                    </a:path>
                  </a:pathLst>
                </a:custGeom>
                <a:solidFill>
                  <a:srgbClr val="261D17"/>
                </a:solidFill>
                <a:ln w="6847" cap="flat">
                  <a:noFill/>
                  <a:prstDash val="solid"/>
                  <a:miter/>
                </a:ln>
              </p:spPr>
              <p:txBody>
                <a:bodyPr rtlCol="0" anchor="ctr"/>
                <a:lstStyle/>
                <a:p>
                  <a:endParaRPr lang="en-GB"/>
                </a:p>
              </p:txBody>
            </p:sp>
            <p:sp>
              <p:nvSpPr>
                <p:cNvPr id="2936" name="Freeform: Shape 2935">
                  <a:extLst>
                    <a:ext uri="{FF2B5EF4-FFF2-40B4-BE49-F238E27FC236}">
                      <a16:creationId xmlns:a16="http://schemas.microsoft.com/office/drawing/2014/main" id="{A1E5FC60-D9FE-2685-B2F4-F595FDFAA57D}"/>
                    </a:ext>
                  </a:extLst>
                </p:cNvPr>
                <p:cNvSpPr/>
                <p:nvPr/>
              </p:nvSpPr>
              <p:spPr>
                <a:xfrm>
                  <a:off x="1545472" y="4655515"/>
                  <a:ext cx="18835" cy="55233"/>
                </a:xfrm>
                <a:custGeom>
                  <a:avLst/>
                  <a:gdLst>
                    <a:gd name="connsiteX0" fmla="*/ 10607 w 18835"/>
                    <a:gd name="connsiteY0" fmla="*/ 0 h 55233"/>
                    <a:gd name="connsiteX1" fmla="*/ 1693 w 18835"/>
                    <a:gd name="connsiteY1" fmla="*/ 29609 h 55233"/>
                    <a:gd name="connsiteX2" fmla="*/ 18836 w 18835"/>
                    <a:gd name="connsiteY2" fmla="*/ 55086 h 55233"/>
                    <a:gd name="connsiteX3" fmla="*/ 10607 w 18835"/>
                    <a:gd name="connsiteY3" fmla="*/ 0 h 55233"/>
                  </a:gdLst>
                  <a:ahLst/>
                  <a:cxnLst>
                    <a:cxn ang="0">
                      <a:pos x="connsiteX0" y="connsiteY0"/>
                    </a:cxn>
                    <a:cxn ang="0">
                      <a:pos x="connsiteX1" y="connsiteY1"/>
                    </a:cxn>
                    <a:cxn ang="0">
                      <a:pos x="connsiteX2" y="connsiteY2"/>
                    </a:cxn>
                    <a:cxn ang="0">
                      <a:pos x="connsiteX3" y="connsiteY3"/>
                    </a:cxn>
                  </a:cxnLst>
                  <a:rect l="l" t="t" r="r" b="b"/>
                  <a:pathLst>
                    <a:path w="18835" h="55233">
                      <a:moveTo>
                        <a:pt x="10607" y="0"/>
                      </a:moveTo>
                      <a:cubicBezTo>
                        <a:pt x="3065" y="1377"/>
                        <a:pt x="-3106" y="4820"/>
                        <a:pt x="1693" y="29609"/>
                      </a:cubicBezTo>
                      <a:cubicBezTo>
                        <a:pt x="5808" y="55086"/>
                        <a:pt x="11293" y="55774"/>
                        <a:pt x="18836" y="55086"/>
                      </a:cubicBezTo>
                      <a:lnTo>
                        <a:pt x="10607" y="0"/>
                      </a:lnTo>
                      <a:close/>
                    </a:path>
                  </a:pathLst>
                </a:custGeom>
                <a:solidFill>
                  <a:srgbClr val="F4B382"/>
                </a:solidFill>
                <a:ln w="6847" cap="flat">
                  <a:noFill/>
                  <a:prstDash val="solid"/>
                  <a:miter/>
                </a:ln>
              </p:spPr>
              <p:txBody>
                <a:bodyPr rtlCol="0" anchor="ctr"/>
                <a:lstStyle/>
                <a:p>
                  <a:endParaRPr lang="en-GB"/>
                </a:p>
              </p:txBody>
            </p:sp>
            <p:sp>
              <p:nvSpPr>
                <p:cNvPr id="2937" name="Freeform: Shape 2936">
                  <a:extLst>
                    <a:ext uri="{FF2B5EF4-FFF2-40B4-BE49-F238E27FC236}">
                      <a16:creationId xmlns:a16="http://schemas.microsoft.com/office/drawing/2014/main" id="{9A430066-568B-A65C-0301-BDF11497E324}"/>
                    </a:ext>
                  </a:extLst>
                </p:cNvPr>
                <p:cNvSpPr/>
                <p:nvPr/>
              </p:nvSpPr>
              <p:spPr>
                <a:xfrm>
                  <a:off x="1704874" y="4655515"/>
                  <a:ext cx="18835" cy="55447"/>
                </a:xfrm>
                <a:custGeom>
                  <a:avLst/>
                  <a:gdLst>
                    <a:gd name="connsiteX0" fmla="*/ 8228 w 18835"/>
                    <a:gd name="connsiteY0" fmla="*/ 0 h 55447"/>
                    <a:gd name="connsiteX1" fmla="*/ 0 w 18835"/>
                    <a:gd name="connsiteY1" fmla="*/ 55086 h 55447"/>
                    <a:gd name="connsiteX2" fmla="*/ 17142 w 18835"/>
                    <a:gd name="connsiteY2" fmla="*/ 29609 h 55447"/>
                    <a:gd name="connsiteX3" fmla="*/ 8228 w 18835"/>
                    <a:gd name="connsiteY3" fmla="*/ 0 h 55447"/>
                  </a:gdLst>
                  <a:ahLst/>
                  <a:cxnLst>
                    <a:cxn ang="0">
                      <a:pos x="connsiteX0" y="connsiteY0"/>
                    </a:cxn>
                    <a:cxn ang="0">
                      <a:pos x="connsiteX1" y="connsiteY1"/>
                    </a:cxn>
                    <a:cxn ang="0">
                      <a:pos x="connsiteX2" y="connsiteY2"/>
                    </a:cxn>
                    <a:cxn ang="0">
                      <a:pos x="connsiteX3" y="connsiteY3"/>
                    </a:cxn>
                  </a:cxnLst>
                  <a:rect l="l" t="t" r="r" b="b"/>
                  <a:pathLst>
                    <a:path w="18835" h="55447">
                      <a:moveTo>
                        <a:pt x="8228" y="0"/>
                      </a:moveTo>
                      <a:lnTo>
                        <a:pt x="0" y="55086"/>
                      </a:lnTo>
                      <a:cubicBezTo>
                        <a:pt x="7543" y="56463"/>
                        <a:pt x="13028" y="55086"/>
                        <a:pt x="17142" y="29609"/>
                      </a:cubicBezTo>
                      <a:cubicBezTo>
                        <a:pt x="21942" y="4820"/>
                        <a:pt x="15771" y="1377"/>
                        <a:pt x="8228" y="0"/>
                      </a:cubicBezTo>
                    </a:path>
                  </a:pathLst>
                </a:custGeom>
                <a:solidFill>
                  <a:srgbClr val="F4B382"/>
                </a:solidFill>
                <a:ln w="6847" cap="flat">
                  <a:noFill/>
                  <a:prstDash val="solid"/>
                  <a:miter/>
                </a:ln>
              </p:spPr>
              <p:txBody>
                <a:bodyPr rtlCol="0" anchor="ctr"/>
                <a:lstStyle/>
                <a:p>
                  <a:endParaRPr lang="en-GB"/>
                </a:p>
              </p:txBody>
            </p:sp>
            <p:sp>
              <p:nvSpPr>
                <p:cNvPr id="2938" name="Freeform: Shape 2937">
                  <a:extLst>
                    <a:ext uri="{FF2B5EF4-FFF2-40B4-BE49-F238E27FC236}">
                      <a16:creationId xmlns:a16="http://schemas.microsoft.com/office/drawing/2014/main" id="{61B1F3EF-6C91-2668-E97A-CDD3990D9875}"/>
                    </a:ext>
                  </a:extLst>
                </p:cNvPr>
                <p:cNvSpPr/>
                <p:nvPr/>
              </p:nvSpPr>
              <p:spPr>
                <a:xfrm>
                  <a:off x="1545794" y="4647252"/>
                  <a:ext cx="15365" cy="18154"/>
                </a:xfrm>
                <a:custGeom>
                  <a:avLst/>
                  <a:gdLst>
                    <a:gd name="connsiteX0" fmla="*/ 15085 w 15365"/>
                    <a:gd name="connsiteY0" fmla="*/ 11706 h 18154"/>
                    <a:gd name="connsiteX1" fmla="*/ 15085 w 15365"/>
                    <a:gd name="connsiteY1" fmla="*/ 0 h 18154"/>
                    <a:gd name="connsiteX2" fmla="*/ 0 w 15365"/>
                    <a:gd name="connsiteY2" fmla="*/ 5509 h 18154"/>
                    <a:gd name="connsiteX3" fmla="*/ 12342 w 15365"/>
                    <a:gd name="connsiteY3" fmla="*/ 17214 h 18154"/>
                    <a:gd name="connsiteX4" fmla="*/ 15085 w 15365"/>
                    <a:gd name="connsiteY4" fmla="*/ 11706 h 18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 h="18154">
                      <a:moveTo>
                        <a:pt x="15085" y="11706"/>
                      </a:moveTo>
                      <a:cubicBezTo>
                        <a:pt x="14399" y="4820"/>
                        <a:pt x="15085" y="0"/>
                        <a:pt x="15085" y="0"/>
                      </a:cubicBezTo>
                      <a:lnTo>
                        <a:pt x="0" y="5509"/>
                      </a:lnTo>
                      <a:cubicBezTo>
                        <a:pt x="0" y="5509"/>
                        <a:pt x="9600" y="6886"/>
                        <a:pt x="12342" y="17214"/>
                      </a:cubicBezTo>
                      <a:cubicBezTo>
                        <a:pt x="12342" y="17903"/>
                        <a:pt x="16457" y="20657"/>
                        <a:pt x="15085" y="11706"/>
                      </a:cubicBezTo>
                    </a:path>
                  </a:pathLst>
                </a:custGeom>
                <a:solidFill>
                  <a:srgbClr val="261D17"/>
                </a:solidFill>
                <a:ln w="6847" cap="flat">
                  <a:noFill/>
                  <a:prstDash val="solid"/>
                  <a:miter/>
                </a:ln>
              </p:spPr>
              <p:txBody>
                <a:bodyPr rtlCol="0" anchor="ctr"/>
                <a:lstStyle/>
                <a:p>
                  <a:endParaRPr lang="en-GB"/>
                </a:p>
              </p:txBody>
            </p:sp>
            <p:sp>
              <p:nvSpPr>
                <p:cNvPr id="2939" name="Freeform: Shape 2938">
                  <a:extLst>
                    <a:ext uri="{FF2B5EF4-FFF2-40B4-BE49-F238E27FC236}">
                      <a16:creationId xmlns:a16="http://schemas.microsoft.com/office/drawing/2014/main" id="{2361DDFB-7D2A-9A10-2BB9-AC96323BCD95}"/>
                    </a:ext>
                  </a:extLst>
                </p:cNvPr>
                <p:cNvSpPr/>
                <p:nvPr/>
              </p:nvSpPr>
              <p:spPr>
                <a:xfrm>
                  <a:off x="1707978" y="4647252"/>
                  <a:ext cx="14723" cy="17654"/>
                </a:xfrm>
                <a:custGeom>
                  <a:avLst/>
                  <a:gdLst>
                    <a:gd name="connsiteX0" fmla="*/ 324 w 14723"/>
                    <a:gd name="connsiteY0" fmla="*/ 0 h 17654"/>
                    <a:gd name="connsiteX1" fmla="*/ 324 w 14723"/>
                    <a:gd name="connsiteY1" fmla="*/ 11706 h 17654"/>
                    <a:gd name="connsiteX2" fmla="*/ 2381 w 14723"/>
                    <a:gd name="connsiteY2" fmla="*/ 17214 h 17654"/>
                    <a:gd name="connsiteX3" fmla="*/ 14723 w 14723"/>
                    <a:gd name="connsiteY3" fmla="*/ 5509 h 17654"/>
                    <a:gd name="connsiteX4" fmla="*/ 324 w 14723"/>
                    <a:gd name="connsiteY4" fmla="*/ 0 h 1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 h="17654">
                      <a:moveTo>
                        <a:pt x="324" y="0"/>
                      </a:moveTo>
                      <a:cubicBezTo>
                        <a:pt x="324" y="0"/>
                        <a:pt x="1695" y="5509"/>
                        <a:pt x="324" y="11706"/>
                      </a:cubicBezTo>
                      <a:cubicBezTo>
                        <a:pt x="-1048" y="19969"/>
                        <a:pt x="2381" y="17214"/>
                        <a:pt x="2381" y="17214"/>
                      </a:cubicBezTo>
                      <a:cubicBezTo>
                        <a:pt x="5809" y="6197"/>
                        <a:pt x="14723" y="5509"/>
                        <a:pt x="14723" y="5509"/>
                      </a:cubicBezTo>
                      <a:lnTo>
                        <a:pt x="324" y="0"/>
                      </a:lnTo>
                      <a:close/>
                    </a:path>
                  </a:pathLst>
                </a:custGeom>
                <a:solidFill>
                  <a:srgbClr val="261D17"/>
                </a:solidFill>
                <a:ln w="6847" cap="flat">
                  <a:noFill/>
                  <a:prstDash val="solid"/>
                  <a:miter/>
                </a:ln>
              </p:spPr>
              <p:txBody>
                <a:bodyPr rtlCol="0" anchor="ctr"/>
                <a:lstStyle/>
                <a:p>
                  <a:endParaRPr lang="en-GB"/>
                </a:p>
              </p:txBody>
            </p:sp>
            <p:sp>
              <p:nvSpPr>
                <p:cNvPr id="2940" name="Freeform: Shape 2939">
                  <a:extLst>
                    <a:ext uri="{FF2B5EF4-FFF2-40B4-BE49-F238E27FC236}">
                      <a16:creationId xmlns:a16="http://schemas.microsoft.com/office/drawing/2014/main" id="{E3D60DC7-A320-F715-4B12-757EB809E08F}"/>
                    </a:ext>
                  </a:extLst>
                </p:cNvPr>
                <p:cNvSpPr/>
                <p:nvPr/>
              </p:nvSpPr>
              <p:spPr>
                <a:xfrm>
                  <a:off x="1706796" y="4703026"/>
                  <a:ext cx="15219" cy="13859"/>
                </a:xfrm>
                <a:custGeom>
                  <a:avLst/>
                  <a:gdLst>
                    <a:gd name="connsiteX0" fmla="*/ 15220 w 15219"/>
                    <a:gd name="connsiteY0" fmla="*/ 6197 h 13859"/>
                    <a:gd name="connsiteX1" fmla="*/ 11105 w 15219"/>
                    <a:gd name="connsiteY1" fmla="*/ 0 h 13859"/>
                    <a:gd name="connsiteX2" fmla="*/ 10420 w 15219"/>
                    <a:gd name="connsiteY2" fmla="*/ 2066 h 13859"/>
                    <a:gd name="connsiteX3" fmla="*/ 13163 w 15219"/>
                    <a:gd name="connsiteY3" fmla="*/ 6197 h 13859"/>
                    <a:gd name="connsiteX4" fmla="*/ 8363 w 15219"/>
                    <a:gd name="connsiteY4" fmla="*/ 11706 h 13859"/>
                    <a:gd name="connsiteX5" fmla="*/ 2877 w 15219"/>
                    <a:gd name="connsiteY5" fmla="*/ 6886 h 13859"/>
                    <a:gd name="connsiteX6" fmla="*/ 4249 w 15219"/>
                    <a:gd name="connsiteY6" fmla="*/ 2754 h 13859"/>
                    <a:gd name="connsiteX7" fmla="*/ 3563 w 15219"/>
                    <a:gd name="connsiteY7" fmla="*/ 0 h 13859"/>
                    <a:gd name="connsiteX8" fmla="*/ 135 w 15219"/>
                    <a:gd name="connsiteY8" fmla="*/ 6886 h 13859"/>
                    <a:gd name="connsiteX9" fmla="*/ 8363 w 15219"/>
                    <a:gd name="connsiteY9" fmla="*/ 13771 h 13859"/>
                    <a:gd name="connsiteX10" fmla="*/ 15220 w 15219"/>
                    <a:gd name="connsiteY10" fmla="*/ 6197 h 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 h="13859">
                      <a:moveTo>
                        <a:pt x="15220" y="6197"/>
                      </a:moveTo>
                      <a:cubicBezTo>
                        <a:pt x="15220" y="3443"/>
                        <a:pt x="13163" y="1377"/>
                        <a:pt x="11105" y="0"/>
                      </a:cubicBezTo>
                      <a:lnTo>
                        <a:pt x="10420" y="2066"/>
                      </a:lnTo>
                      <a:cubicBezTo>
                        <a:pt x="11791" y="2754"/>
                        <a:pt x="13163" y="4131"/>
                        <a:pt x="13163" y="6197"/>
                      </a:cubicBezTo>
                      <a:cubicBezTo>
                        <a:pt x="13163" y="8951"/>
                        <a:pt x="11105" y="11706"/>
                        <a:pt x="8363" y="11706"/>
                      </a:cubicBezTo>
                      <a:cubicBezTo>
                        <a:pt x="5620" y="11706"/>
                        <a:pt x="2877" y="9640"/>
                        <a:pt x="2877" y="6886"/>
                      </a:cubicBezTo>
                      <a:cubicBezTo>
                        <a:pt x="2877" y="5508"/>
                        <a:pt x="3563" y="3443"/>
                        <a:pt x="4249" y="2754"/>
                      </a:cubicBezTo>
                      <a:lnTo>
                        <a:pt x="3563" y="0"/>
                      </a:lnTo>
                      <a:cubicBezTo>
                        <a:pt x="1506" y="1377"/>
                        <a:pt x="-551" y="4131"/>
                        <a:pt x="135" y="6886"/>
                      </a:cubicBezTo>
                      <a:cubicBezTo>
                        <a:pt x="135" y="11017"/>
                        <a:pt x="4249" y="14460"/>
                        <a:pt x="8363" y="13771"/>
                      </a:cubicBezTo>
                      <a:cubicBezTo>
                        <a:pt x="12477" y="13771"/>
                        <a:pt x="15220" y="10329"/>
                        <a:pt x="15220" y="6197"/>
                      </a:cubicBezTo>
                    </a:path>
                  </a:pathLst>
                </a:custGeom>
                <a:solidFill>
                  <a:srgbClr val="8E7920"/>
                </a:solidFill>
                <a:ln w="6847" cap="flat">
                  <a:noFill/>
                  <a:prstDash val="solid"/>
                  <a:miter/>
                </a:ln>
              </p:spPr>
              <p:txBody>
                <a:bodyPr rtlCol="0" anchor="ctr"/>
                <a:lstStyle/>
                <a:p>
                  <a:endParaRPr lang="en-GB"/>
                </a:p>
              </p:txBody>
            </p:sp>
            <p:sp>
              <p:nvSpPr>
                <p:cNvPr id="2941" name="Freeform: Shape 2940">
                  <a:extLst>
                    <a:ext uri="{FF2B5EF4-FFF2-40B4-BE49-F238E27FC236}">
                      <a16:creationId xmlns:a16="http://schemas.microsoft.com/office/drawing/2014/main" id="{685BFBF2-522A-22FD-5BD3-427BAEFB47DF}"/>
                    </a:ext>
                  </a:extLst>
                </p:cNvPr>
                <p:cNvSpPr/>
                <p:nvPr/>
              </p:nvSpPr>
              <p:spPr>
                <a:xfrm>
                  <a:off x="1546480" y="4703715"/>
                  <a:ext cx="15259" cy="14548"/>
                </a:xfrm>
                <a:custGeom>
                  <a:avLst/>
                  <a:gdLst>
                    <a:gd name="connsiteX0" fmla="*/ 11657 w 15259"/>
                    <a:gd name="connsiteY0" fmla="*/ 0 h 14548"/>
                    <a:gd name="connsiteX1" fmla="*/ 10971 w 15259"/>
                    <a:gd name="connsiteY1" fmla="*/ 2754 h 14548"/>
                    <a:gd name="connsiteX2" fmla="*/ 12342 w 15259"/>
                    <a:gd name="connsiteY2" fmla="*/ 6886 h 14548"/>
                    <a:gd name="connsiteX3" fmla="*/ 6857 w 15259"/>
                    <a:gd name="connsiteY3" fmla="*/ 11706 h 14548"/>
                    <a:gd name="connsiteX4" fmla="*/ 2057 w 15259"/>
                    <a:gd name="connsiteY4" fmla="*/ 6197 h 14548"/>
                    <a:gd name="connsiteX5" fmla="*/ 4800 w 15259"/>
                    <a:gd name="connsiteY5" fmla="*/ 2066 h 14548"/>
                    <a:gd name="connsiteX6" fmla="*/ 4114 w 15259"/>
                    <a:gd name="connsiteY6" fmla="*/ 0 h 14548"/>
                    <a:gd name="connsiteX7" fmla="*/ 0 w 15259"/>
                    <a:gd name="connsiteY7" fmla="*/ 6197 h 14548"/>
                    <a:gd name="connsiteX8" fmla="*/ 6857 w 15259"/>
                    <a:gd name="connsiteY8" fmla="*/ 14460 h 14548"/>
                    <a:gd name="connsiteX9" fmla="*/ 15085 w 15259"/>
                    <a:gd name="connsiteY9" fmla="*/ 7574 h 14548"/>
                    <a:gd name="connsiteX10" fmla="*/ 11657 w 15259"/>
                    <a:gd name="connsiteY10" fmla="*/ 0 h 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9" h="14548">
                      <a:moveTo>
                        <a:pt x="11657" y="0"/>
                      </a:moveTo>
                      <a:lnTo>
                        <a:pt x="10971" y="2754"/>
                      </a:lnTo>
                      <a:cubicBezTo>
                        <a:pt x="12342" y="3443"/>
                        <a:pt x="13028" y="5509"/>
                        <a:pt x="12342" y="6886"/>
                      </a:cubicBezTo>
                      <a:cubicBezTo>
                        <a:pt x="12342" y="9640"/>
                        <a:pt x="9600" y="11706"/>
                        <a:pt x="6857" y="11706"/>
                      </a:cubicBezTo>
                      <a:cubicBezTo>
                        <a:pt x="4114" y="11706"/>
                        <a:pt x="2057" y="8951"/>
                        <a:pt x="2057" y="6197"/>
                      </a:cubicBezTo>
                      <a:cubicBezTo>
                        <a:pt x="2057" y="4131"/>
                        <a:pt x="3428" y="2754"/>
                        <a:pt x="4800" y="2066"/>
                      </a:cubicBezTo>
                      <a:lnTo>
                        <a:pt x="4114" y="0"/>
                      </a:lnTo>
                      <a:cubicBezTo>
                        <a:pt x="2057" y="1377"/>
                        <a:pt x="0" y="3443"/>
                        <a:pt x="0" y="6197"/>
                      </a:cubicBezTo>
                      <a:cubicBezTo>
                        <a:pt x="0" y="10329"/>
                        <a:pt x="2743" y="13771"/>
                        <a:pt x="6857" y="14460"/>
                      </a:cubicBezTo>
                      <a:cubicBezTo>
                        <a:pt x="10971" y="15149"/>
                        <a:pt x="14400" y="11706"/>
                        <a:pt x="15085" y="7574"/>
                      </a:cubicBezTo>
                      <a:cubicBezTo>
                        <a:pt x="15771" y="4131"/>
                        <a:pt x="14400" y="1377"/>
                        <a:pt x="11657" y="0"/>
                      </a:cubicBezTo>
                    </a:path>
                  </a:pathLst>
                </a:custGeom>
                <a:solidFill>
                  <a:srgbClr val="8E7920"/>
                </a:solidFill>
                <a:ln w="6847" cap="flat">
                  <a:noFill/>
                  <a:prstDash val="solid"/>
                  <a:miter/>
                </a:ln>
              </p:spPr>
              <p:txBody>
                <a:bodyPr rtlCol="0" anchor="ctr"/>
                <a:lstStyle/>
                <a:p>
                  <a:endParaRPr lang="en-GB"/>
                </a:p>
              </p:txBody>
            </p:sp>
            <p:sp>
              <p:nvSpPr>
                <p:cNvPr id="2942" name="Freeform: Shape 2941">
                  <a:extLst>
                    <a:ext uri="{FF2B5EF4-FFF2-40B4-BE49-F238E27FC236}">
                      <a16:creationId xmlns:a16="http://schemas.microsoft.com/office/drawing/2014/main" id="{121F5CBF-DE8C-4C28-88C6-2B36ADA55634}"/>
                    </a:ext>
                  </a:extLst>
                </p:cNvPr>
                <p:cNvSpPr/>
                <p:nvPr/>
              </p:nvSpPr>
              <p:spPr>
                <a:xfrm>
                  <a:off x="1568422"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2754"/>
                        <a:pt x="0" y="24100"/>
                      </a:cubicBezTo>
                      <a:cubicBezTo>
                        <a:pt x="0" y="37183"/>
                        <a:pt x="7543" y="50954"/>
                        <a:pt x="30170" y="50954"/>
                      </a:cubicBezTo>
                      <a:cubicBezTo>
                        <a:pt x="47313" y="50954"/>
                        <a:pt x="60341" y="37871"/>
                        <a:pt x="60341" y="24100"/>
                      </a:cubicBezTo>
                      <a:cubicBezTo>
                        <a:pt x="60341" y="11017"/>
                        <a:pt x="46627" y="0"/>
                        <a:pt x="30170" y="0"/>
                      </a:cubicBezTo>
                      <a:moveTo>
                        <a:pt x="30170" y="45446"/>
                      </a:moveTo>
                      <a:cubicBezTo>
                        <a:pt x="12342" y="45446"/>
                        <a:pt x="6171" y="35117"/>
                        <a:pt x="6171" y="24100"/>
                      </a:cubicBezTo>
                      <a:cubicBezTo>
                        <a:pt x="6171" y="7574"/>
                        <a:pt x="17142" y="4820"/>
                        <a:pt x="30170" y="4820"/>
                      </a:cubicBezTo>
                      <a:cubicBezTo>
                        <a:pt x="43198" y="4820"/>
                        <a:pt x="54170" y="13083"/>
                        <a:pt x="54170" y="24100"/>
                      </a:cubicBezTo>
                      <a:cubicBezTo>
                        <a:pt x="54170" y="34428"/>
                        <a:pt x="43198" y="45446"/>
                        <a:pt x="30170" y="45446"/>
                      </a:cubicBezTo>
                    </a:path>
                  </a:pathLst>
                </a:custGeom>
                <a:solidFill>
                  <a:srgbClr val="261D17"/>
                </a:solidFill>
                <a:ln w="6847" cap="flat">
                  <a:noFill/>
                  <a:prstDash val="solid"/>
                  <a:miter/>
                </a:ln>
              </p:spPr>
              <p:txBody>
                <a:bodyPr rtlCol="0" anchor="ctr"/>
                <a:lstStyle/>
                <a:p>
                  <a:endParaRPr lang="en-GB"/>
                </a:p>
              </p:txBody>
            </p:sp>
            <p:sp>
              <p:nvSpPr>
                <p:cNvPr id="2943" name="Freeform: Shape 2942">
                  <a:extLst>
                    <a:ext uri="{FF2B5EF4-FFF2-40B4-BE49-F238E27FC236}">
                      <a16:creationId xmlns:a16="http://schemas.microsoft.com/office/drawing/2014/main" id="{3CF1AE7C-2D41-8B8A-BC59-66718E350BAB}"/>
                    </a:ext>
                  </a:extLst>
                </p:cNvPr>
                <p:cNvSpPr/>
                <p:nvPr/>
              </p:nvSpPr>
              <p:spPr>
                <a:xfrm>
                  <a:off x="1574593"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2066"/>
                        <a:pt x="0" y="19280"/>
                      </a:cubicBezTo>
                      <a:cubicBezTo>
                        <a:pt x="0" y="29609"/>
                        <a:pt x="6171" y="40626"/>
                        <a:pt x="23999" y="40626"/>
                      </a:cubicBezTo>
                      <a:cubicBezTo>
                        <a:pt x="37027" y="40626"/>
                        <a:pt x="47998" y="30297"/>
                        <a:pt x="47998" y="19280"/>
                      </a:cubicBezTo>
                      <a:cubicBezTo>
                        <a:pt x="47998" y="8263"/>
                        <a:pt x="37027" y="0"/>
                        <a:pt x="23999" y="0"/>
                      </a:cubicBezTo>
                    </a:path>
                  </a:pathLst>
                </a:custGeom>
                <a:solidFill>
                  <a:srgbClr val="F4C4A4"/>
                </a:solidFill>
                <a:ln w="6847" cap="flat">
                  <a:noFill/>
                  <a:prstDash val="solid"/>
                  <a:miter/>
                </a:ln>
              </p:spPr>
              <p:txBody>
                <a:bodyPr rtlCol="0" anchor="ctr"/>
                <a:lstStyle/>
                <a:p>
                  <a:endParaRPr lang="en-GB"/>
                </a:p>
              </p:txBody>
            </p:sp>
            <p:sp>
              <p:nvSpPr>
                <p:cNvPr id="2944" name="Freeform: Shape 2943">
                  <a:extLst>
                    <a:ext uri="{FF2B5EF4-FFF2-40B4-BE49-F238E27FC236}">
                      <a16:creationId xmlns:a16="http://schemas.microsoft.com/office/drawing/2014/main" id="{B0E3A8D2-21A0-3807-D490-4F05B9BF2582}"/>
                    </a:ext>
                  </a:extLst>
                </p:cNvPr>
                <p:cNvSpPr/>
                <p:nvPr/>
              </p:nvSpPr>
              <p:spPr>
                <a:xfrm>
                  <a:off x="1574593" y="4662400"/>
                  <a:ext cx="30856" cy="39248"/>
                </a:xfrm>
                <a:custGeom>
                  <a:avLst/>
                  <a:gdLst>
                    <a:gd name="connsiteX0" fmla="*/ 23999 w 30856"/>
                    <a:gd name="connsiteY0" fmla="*/ 0 h 39248"/>
                    <a:gd name="connsiteX1" fmla="*/ 0 w 30856"/>
                    <a:gd name="connsiteY1" fmla="*/ 19280 h 39248"/>
                    <a:gd name="connsiteX2" fmla="*/ 16457 w 30856"/>
                    <a:gd name="connsiteY2" fmla="*/ 39248 h 39248"/>
                    <a:gd name="connsiteX3" fmla="*/ 30856 w 30856"/>
                    <a:gd name="connsiteY3" fmla="*/ 689 h 39248"/>
                    <a:gd name="connsiteX4" fmla="*/ 23999 w 30856"/>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6" h="39248">
                      <a:moveTo>
                        <a:pt x="23999" y="0"/>
                      </a:moveTo>
                      <a:cubicBezTo>
                        <a:pt x="10971" y="0"/>
                        <a:pt x="0" y="2066"/>
                        <a:pt x="0" y="19280"/>
                      </a:cubicBezTo>
                      <a:cubicBezTo>
                        <a:pt x="0" y="28231"/>
                        <a:pt x="4114" y="37183"/>
                        <a:pt x="16457" y="39248"/>
                      </a:cubicBezTo>
                      <a:lnTo>
                        <a:pt x="30856" y="689"/>
                      </a:lnTo>
                      <a:cubicBezTo>
                        <a:pt x="28113" y="0"/>
                        <a:pt x="26056" y="0"/>
                        <a:pt x="23999" y="0"/>
                      </a:cubicBezTo>
                    </a:path>
                  </a:pathLst>
                </a:custGeom>
                <a:solidFill>
                  <a:srgbClr val="F4CCB0"/>
                </a:solidFill>
                <a:ln w="6847" cap="flat">
                  <a:noFill/>
                  <a:prstDash val="solid"/>
                  <a:miter/>
                </a:ln>
              </p:spPr>
              <p:txBody>
                <a:bodyPr rtlCol="0" anchor="ctr"/>
                <a:lstStyle/>
                <a:p>
                  <a:endParaRPr lang="en-GB"/>
                </a:p>
              </p:txBody>
            </p:sp>
            <p:sp>
              <p:nvSpPr>
                <p:cNvPr id="2945" name="Freeform: Shape 2944">
                  <a:extLst>
                    <a:ext uri="{FF2B5EF4-FFF2-40B4-BE49-F238E27FC236}">
                      <a16:creationId xmlns:a16="http://schemas.microsoft.com/office/drawing/2014/main" id="{44689888-2559-52E8-1B10-4D6F46D27FAC}"/>
                    </a:ext>
                  </a:extLst>
                </p:cNvPr>
                <p:cNvSpPr/>
                <p:nvPr/>
              </p:nvSpPr>
              <p:spPr>
                <a:xfrm>
                  <a:off x="1590364" y="4663089"/>
                  <a:ext cx="31584" cy="39248"/>
                </a:xfrm>
                <a:custGeom>
                  <a:avLst/>
                  <a:gdLst>
                    <a:gd name="connsiteX0" fmla="*/ 14399 w 31584"/>
                    <a:gd name="connsiteY0" fmla="*/ 0 h 39248"/>
                    <a:gd name="connsiteX1" fmla="*/ 0 w 31584"/>
                    <a:gd name="connsiteY1" fmla="*/ 38560 h 39248"/>
                    <a:gd name="connsiteX2" fmla="*/ 7543 w 31584"/>
                    <a:gd name="connsiteY2" fmla="*/ 39248 h 39248"/>
                    <a:gd name="connsiteX3" fmla="*/ 31542 w 31584"/>
                    <a:gd name="connsiteY3" fmla="*/ 17903 h 39248"/>
                    <a:gd name="connsiteX4" fmla="*/ 14399 w 31584"/>
                    <a:gd name="connsiteY4" fmla="*/ 0 h 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 h="39248">
                      <a:moveTo>
                        <a:pt x="14399" y="0"/>
                      </a:moveTo>
                      <a:lnTo>
                        <a:pt x="0" y="38560"/>
                      </a:lnTo>
                      <a:cubicBezTo>
                        <a:pt x="2057" y="39248"/>
                        <a:pt x="4800" y="39248"/>
                        <a:pt x="7543" y="39248"/>
                      </a:cubicBezTo>
                      <a:cubicBezTo>
                        <a:pt x="20571" y="39248"/>
                        <a:pt x="31542" y="28920"/>
                        <a:pt x="31542" y="17903"/>
                      </a:cubicBezTo>
                      <a:cubicBezTo>
                        <a:pt x="32227" y="8951"/>
                        <a:pt x="24685" y="2066"/>
                        <a:pt x="14399" y="0"/>
                      </a:cubicBezTo>
                    </a:path>
                  </a:pathLst>
                </a:custGeom>
                <a:solidFill>
                  <a:srgbClr val="F4C4A4"/>
                </a:solidFill>
                <a:ln w="6847" cap="flat">
                  <a:noFill/>
                  <a:prstDash val="solid"/>
                  <a:miter/>
                </a:ln>
              </p:spPr>
              <p:txBody>
                <a:bodyPr rtlCol="0" anchor="ctr"/>
                <a:lstStyle/>
                <a:p>
                  <a:endParaRPr lang="en-GB"/>
                </a:p>
              </p:txBody>
            </p:sp>
            <p:sp>
              <p:nvSpPr>
                <p:cNvPr id="2946" name="Freeform: Shape 2945">
                  <a:extLst>
                    <a:ext uri="{FF2B5EF4-FFF2-40B4-BE49-F238E27FC236}">
                      <a16:creationId xmlns:a16="http://schemas.microsoft.com/office/drawing/2014/main" id="{C4BDED70-8624-7323-7FA9-11BD7832D80B}"/>
                    </a:ext>
                  </a:extLst>
                </p:cNvPr>
                <p:cNvSpPr/>
                <p:nvPr/>
              </p:nvSpPr>
              <p:spPr>
                <a:xfrm>
                  <a:off x="1557108" y="4655171"/>
                  <a:ext cx="17313" cy="18935"/>
                </a:xfrm>
                <a:custGeom>
                  <a:avLst/>
                  <a:gdLst>
                    <a:gd name="connsiteX0" fmla="*/ 16799 w 17313"/>
                    <a:gd name="connsiteY0" fmla="*/ 13427 h 18935"/>
                    <a:gd name="connsiteX1" fmla="*/ 5143 w 17313"/>
                    <a:gd name="connsiteY1" fmla="*/ 1033 h 18935"/>
                    <a:gd name="connsiteX2" fmla="*/ 1029 w 17313"/>
                    <a:gd name="connsiteY2" fmla="*/ 1033 h 18935"/>
                    <a:gd name="connsiteX3" fmla="*/ 1029 w 17313"/>
                    <a:gd name="connsiteY3" fmla="*/ 5164 h 18935"/>
                    <a:gd name="connsiteX4" fmla="*/ 12685 w 17313"/>
                    <a:gd name="connsiteY4" fmla="*/ 18247 h 18935"/>
                    <a:gd name="connsiteX5" fmla="*/ 14742 w 17313"/>
                    <a:gd name="connsiteY5" fmla="*/ 18936 h 18935"/>
                    <a:gd name="connsiteX6" fmla="*/ 16799 w 17313"/>
                    <a:gd name="connsiteY6" fmla="*/ 18247 h 18935"/>
                    <a:gd name="connsiteX7" fmla="*/ 16799 w 17313"/>
                    <a:gd name="connsiteY7" fmla="*/ 13427 h 1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3" h="18935">
                      <a:moveTo>
                        <a:pt x="16799" y="13427"/>
                      </a:moveTo>
                      <a:lnTo>
                        <a:pt x="5143" y="1033"/>
                      </a:lnTo>
                      <a:cubicBezTo>
                        <a:pt x="3771" y="-344"/>
                        <a:pt x="2400" y="-344"/>
                        <a:pt x="1029" y="1033"/>
                      </a:cubicBezTo>
                      <a:cubicBezTo>
                        <a:pt x="-343" y="2410"/>
                        <a:pt x="-343" y="3787"/>
                        <a:pt x="1029" y="5164"/>
                      </a:cubicBezTo>
                      <a:lnTo>
                        <a:pt x="12685" y="18247"/>
                      </a:lnTo>
                      <a:cubicBezTo>
                        <a:pt x="13371" y="18936"/>
                        <a:pt x="14057" y="18936"/>
                        <a:pt x="14742" y="18936"/>
                      </a:cubicBezTo>
                      <a:cubicBezTo>
                        <a:pt x="15428" y="18936"/>
                        <a:pt x="16114" y="18936"/>
                        <a:pt x="16799" y="18247"/>
                      </a:cubicBezTo>
                      <a:cubicBezTo>
                        <a:pt x="17485" y="16870"/>
                        <a:pt x="17485" y="14804"/>
                        <a:pt x="16799" y="13427"/>
                      </a:cubicBezTo>
                    </a:path>
                  </a:pathLst>
                </a:custGeom>
                <a:solidFill>
                  <a:srgbClr val="261D17"/>
                </a:solidFill>
                <a:ln w="6847" cap="flat">
                  <a:noFill/>
                  <a:prstDash val="solid"/>
                  <a:miter/>
                </a:ln>
              </p:spPr>
              <p:txBody>
                <a:bodyPr rtlCol="0" anchor="ctr"/>
                <a:lstStyle/>
                <a:p>
                  <a:endParaRPr lang="en-GB"/>
                </a:p>
              </p:txBody>
            </p:sp>
            <p:sp>
              <p:nvSpPr>
                <p:cNvPr id="2947" name="Freeform: Shape 2946">
                  <a:extLst>
                    <a:ext uri="{FF2B5EF4-FFF2-40B4-BE49-F238E27FC236}">
                      <a16:creationId xmlns:a16="http://schemas.microsoft.com/office/drawing/2014/main" id="{8B67F645-D977-C3D3-CF99-49FD42838FA7}"/>
                    </a:ext>
                  </a:extLst>
                </p:cNvPr>
                <p:cNvSpPr/>
                <p:nvPr/>
              </p:nvSpPr>
              <p:spPr>
                <a:xfrm>
                  <a:off x="1695168" y="4654720"/>
                  <a:ext cx="17591" cy="18697"/>
                </a:xfrm>
                <a:custGeom>
                  <a:avLst/>
                  <a:gdLst>
                    <a:gd name="connsiteX0" fmla="*/ 16563 w 17591"/>
                    <a:gd name="connsiteY0" fmla="*/ 795 h 18697"/>
                    <a:gd name="connsiteX1" fmla="*/ 12448 w 17591"/>
                    <a:gd name="connsiteY1" fmla="*/ 795 h 18697"/>
                    <a:gd name="connsiteX2" fmla="*/ 792 w 17591"/>
                    <a:gd name="connsiteY2" fmla="*/ 13878 h 18697"/>
                    <a:gd name="connsiteX3" fmla="*/ 792 w 17591"/>
                    <a:gd name="connsiteY3" fmla="*/ 18009 h 18697"/>
                    <a:gd name="connsiteX4" fmla="*/ 2849 w 17591"/>
                    <a:gd name="connsiteY4" fmla="*/ 18698 h 18697"/>
                    <a:gd name="connsiteX5" fmla="*/ 4906 w 17591"/>
                    <a:gd name="connsiteY5" fmla="*/ 18009 h 18697"/>
                    <a:gd name="connsiteX6" fmla="*/ 16563 w 17591"/>
                    <a:gd name="connsiteY6" fmla="*/ 4927 h 18697"/>
                    <a:gd name="connsiteX7" fmla="*/ 16563 w 17591"/>
                    <a:gd name="connsiteY7" fmla="*/ 795 h 1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1" h="18697">
                      <a:moveTo>
                        <a:pt x="16563" y="795"/>
                      </a:moveTo>
                      <a:cubicBezTo>
                        <a:pt x="15191" y="-582"/>
                        <a:pt x="13134" y="107"/>
                        <a:pt x="12448" y="795"/>
                      </a:cubicBezTo>
                      <a:lnTo>
                        <a:pt x="792" y="13878"/>
                      </a:lnTo>
                      <a:cubicBezTo>
                        <a:pt x="-580" y="15255"/>
                        <a:pt x="106" y="17321"/>
                        <a:pt x="792" y="18009"/>
                      </a:cubicBezTo>
                      <a:cubicBezTo>
                        <a:pt x="1478" y="18698"/>
                        <a:pt x="2163" y="18698"/>
                        <a:pt x="2849" y="18698"/>
                      </a:cubicBezTo>
                      <a:cubicBezTo>
                        <a:pt x="3534" y="18698"/>
                        <a:pt x="4220" y="18698"/>
                        <a:pt x="4906" y="18009"/>
                      </a:cubicBezTo>
                      <a:lnTo>
                        <a:pt x="16563" y="4927"/>
                      </a:lnTo>
                      <a:cubicBezTo>
                        <a:pt x="17934" y="4238"/>
                        <a:pt x="17934" y="2172"/>
                        <a:pt x="16563" y="795"/>
                      </a:cubicBezTo>
                    </a:path>
                  </a:pathLst>
                </a:custGeom>
                <a:solidFill>
                  <a:srgbClr val="261D17"/>
                </a:solidFill>
                <a:ln w="6847" cap="flat">
                  <a:noFill/>
                  <a:prstDash val="solid"/>
                  <a:miter/>
                </a:ln>
              </p:spPr>
              <p:txBody>
                <a:bodyPr rtlCol="0" anchor="ctr"/>
                <a:lstStyle/>
                <a:p>
                  <a:endParaRPr lang="en-GB"/>
                </a:p>
              </p:txBody>
            </p:sp>
            <p:sp>
              <p:nvSpPr>
                <p:cNvPr id="2948" name="Freeform: Shape 2947">
                  <a:extLst>
                    <a:ext uri="{FF2B5EF4-FFF2-40B4-BE49-F238E27FC236}">
                      <a16:creationId xmlns:a16="http://schemas.microsoft.com/office/drawing/2014/main" id="{337D7361-2034-2D94-CB8D-2B28B28AB0BE}"/>
                    </a:ext>
                  </a:extLst>
                </p:cNvPr>
                <p:cNvSpPr/>
                <p:nvPr/>
              </p:nvSpPr>
              <p:spPr>
                <a:xfrm>
                  <a:off x="1640419" y="4656892"/>
                  <a:ext cx="60340" cy="50954"/>
                </a:xfrm>
                <a:custGeom>
                  <a:avLst/>
                  <a:gdLst>
                    <a:gd name="connsiteX0" fmla="*/ 30170 w 60340"/>
                    <a:gd name="connsiteY0" fmla="*/ 0 h 50954"/>
                    <a:gd name="connsiteX1" fmla="*/ 0 w 60340"/>
                    <a:gd name="connsiteY1" fmla="*/ 24100 h 50954"/>
                    <a:gd name="connsiteX2" fmla="*/ 30170 w 60340"/>
                    <a:gd name="connsiteY2" fmla="*/ 50954 h 50954"/>
                    <a:gd name="connsiteX3" fmla="*/ 60341 w 60340"/>
                    <a:gd name="connsiteY3" fmla="*/ 24100 h 50954"/>
                    <a:gd name="connsiteX4" fmla="*/ 30170 w 60340"/>
                    <a:gd name="connsiteY4" fmla="*/ 0 h 50954"/>
                    <a:gd name="connsiteX5" fmla="*/ 30170 w 60340"/>
                    <a:gd name="connsiteY5" fmla="*/ 45446 h 50954"/>
                    <a:gd name="connsiteX6" fmla="*/ 6171 w 60340"/>
                    <a:gd name="connsiteY6" fmla="*/ 24100 h 50954"/>
                    <a:gd name="connsiteX7" fmla="*/ 30170 w 60340"/>
                    <a:gd name="connsiteY7" fmla="*/ 4820 h 50954"/>
                    <a:gd name="connsiteX8" fmla="*/ 54170 w 60340"/>
                    <a:gd name="connsiteY8" fmla="*/ 24100 h 50954"/>
                    <a:gd name="connsiteX9" fmla="*/ 30170 w 60340"/>
                    <a:gd name="connsiteY9" fmla="*/ 45446 h 5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40" h="50954">
                      <a:moveTo>
                        <a:pt x="30170" y="0"/>
                      </a:moveTo>
                      <a:cubicBezTo>
                        <a:pt x="13028" y="0"/>
                        <a:pt x="0" y="11017"/>
                        <a:pt x="0" y="24100"/>
                      </a:cubicBezTo>
                      <a:cubicBezTo>
                        <a:pt x="0" y="37183"/>
                        <a:pt x="13714" y="50954"/>
                        <a:pt x="30170" y="50954"/>
                      </a:cubicBezTo>
                      <a:cubicBezTo>
                        <a:pt x="52798" y="50954"/>
                        <a:pt x="60341" y="37871"/>
                        <a:pt x="60341" y="24100"/>
                      </a:cubicBezTo>
                      <a:cubicBezTo>
                        <a:pt x="60341" y="2754"/>
                        <a:pt x="47313" y="0"/>
                        <a:pt x="30170" y="0"/>
                      </a:cubicBezTo>
                      <a:moveTo>
                        <a:pt x="30170" y="45446"/>
                      </a:moveTo>
                      <a:cubicBezTo>
                        <a:pt x="17142" y="45446"/>
                        <a:pt x="6171" y="35117"/>
                        <a:pt x="6171" y="24100"/>
                      </a:cubicBezTo>
                      <a:cubicBezTo>
                        <a:pt x="6171" y="13771"/>
                        <a:pt x="17142" y="4820"/>
                        <a:pt x="30170" y="4820"/>
                      </a:cubicBezTo>
                      <a:cubicBezTo>
                        <a:pt x="43198" y="4820"/>
                        <a:pt x="54170" y="6886"/>
                        <a:pt x="54170" y="24100"/>
                      </a:cubicBezTo>
                      <a:cubicBezTo>
                        <a:pt x="54170" y="35117"/>
                        <a:pt x="47998" y="45446"/>
                        <a:pt x="30170" y="45446"/>
                      </a:cubicBezTo>
                    </a:path>
                  </a:pathLst>
                </a:custGeom>
                <a:solidFill>
                  <a:srgbClr val="261D17"/>
                </a:solidFill>
                <a:ln w="6847" cap="flat">
                  <a:noFill/>
                  <a:prstDash val="solid"/>
                  <a:miter/>
                </a:ln>
              </p:spPr>
              <p:txBody>
                <a:bodyPr rtlCol="0" anchor="ctr"/>
                <a:lstStyle/>
                <a:p>
                  <a:endParaRPr lang="en-GB"/>
                </a:p>
              </p:txBody>
            </p:sp>
            <p:sp>
              <p:nvSpPr>
                <p:cNvPr id="2949" name="Freeform: Shape 2948">
                  <a:extLst>
                    <a:ext uri="{FF2B5EF4-FFF2-40B4-BE49-F238E27FC236}">
                      <a16:creationId xmlns:a16="http://schemas.microsoft.com/office/drawing/2014/main" id="{191A75A8-B98C-6FB4-41D1-AF1A7173BBCC}"/>
                    </a:ext>
                  </a:extLst>
                </p:cNvPr>
                <p:cNvSpPr/>
                <p:nvPr/>
              </p:nvSpPr>
              <p:spPr>
                <a:xfrm>
                  <a:off x="1646590" y="4662400"/>
                  <a:ext cx="47998" cy="40625"/>
                </a:xfrm>
                <a:custGeom>
                  <a:avLst/>
                  <a:gdLst>
                    <a:gd name="connsiteX0" fmla="*/ 23999 w 47998"/>
                    <a:gd name="connsiteY0" fmla="*/ 0 h 40625"/>
                    <a:gd name="connsiteX1" fmla="*/ 0 w 47998"/>
                    <a:gd name="connsiteY1" fmla="*/ 19280 h 40625"/>
                    <a:gd name="connsiteX2" fmla="*/ 23999 w 47998"/>
                    <a:gd name="connsiteY2" fmla="*/ 40626 h 40625"/>
                    <a:gd name="connsiteX3" fmla="*/ 47998 w 47998"/>
                    <a:gd name="connsiteY3" fmla="*/ 19280 h 40625"/>
                    <a:gd name="connsiteX4" fmla="*/ 23999 w 47998"/>
                    <a:gd name="connsiteY4" fmla="*/ 0 h 4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8" h="40625">
                      <a:moveTo>
                        <a:pt x="23999" y="0"/>
                      </a:moveTo>
                      <a:cubicBezTo>
                        <a:pt x="10971" y="0"/>
                        <a:pt x="0" y="8263"/>
                        <a:pt x="0" y="19280"/>
                      </a:cubicBezTo>
                      <a:cubicBezTo>
                        <a:pt x="0" y="29609"/>
                        <a:pt x="10971" y="40626"/>
                        <a:pt x="23999" y="40626"/>
                      </a:cubicBezTo>
                      <a:cubicBezTo>
                        <a:pt x="41827" y="40626"/>
                        <a:pt x="47998" y="30297"/>
                        <a:pt x="47998" y="19280"/>
                      </a:cubicBezTo>
                      <a:cubicBezTo>
                        <a:pt x="47998" y="2066"/>
                        <a:pt x="37027" y="0"/>
                        <a:pt x="23999" y="0"/>
                      </a:cubicBezTo>
                    </a:path>
                  </a:pathLst>
                </a:custGeom>
                <a:solidFill>
                  <a:srgbClr val="F4C4A4"/>
                </a:solidFill>
                <a:ln w="6847" cap="flat">
                  <a:noFill/>
                  <a:prstDash val="solid"/>
                  <a:miter/>
                </a:ln>
              </p:spPr>
              <p:txBody>
                <a:bodyPr rtlCol="0" anchor="ctr"/>
                <a:lstStyle/>
                <a:p>
                  <a:endParaRPr lang="en-GB"/>
                </a:p>
              </p:txBody>
            </p:sp>
            <p:sp>
              <p:nvSpPr>
                <p:cNvPr id="2950" name="Freeform: Shape 2949">
                  <a:extLst>
                    <a:ext uri="{FF2B5EF4-FFF2-40B4-BE49-F238E27FC236}">
                      <a16:creationId xmlns:a16="http://schemas.microsoft.com/office/drawing/2014/main" id="{E6F79FAB-49F0-E9AA-83B8-E6426D419996}"/>
                    </a:ext>
                  </a:extLst>
                </p:cNvPr>
                <p:cNvSpPr/>
                <p:nvPr/>
              </p:nvSpPr>
              <p:spPr>
                <a:xfrm>
                  <a:off x="1645904" y="4662400"/>
                  <a:ext cx="31541" cy="39248"/>
                </a:xfrm>
                <a:custGeom>
                  <a:avLst/>
                  <a:gdLst>
                    <a:gd name="connsiteX0" fmla="*/ 24685 w 31541"/>
                    <a:gd name="connsiteY0" fmla="*/ 0 h 39248"/>
                    <a:gd name="connsiteX1" fmla="*/ 17828 w 31541"/>
                    <a:gd name="connsiteY1" fmla="*/ 689 h 39248"/>
                    <a:gd name="connsiteX2" fmla="*/ 0 w 31541"/>
                    <a:gd name="connsiteY2" fmla="*/ 19280 h 39248"/>
                    <a:gd name="connsiteX3" fmla="*/ 17142 w 31541"/>
                    <a:gd name="connsiteY3" fmla="*/ 39248 h 39248"/>
                    <a:gd name="connsiteX4" fmla="*/ 31542 w 31541"/>
                    <a:gd name="connsiteY4" fmla="*/ 689 h 39248"/>
                    <a:gd name="connsiteX5" fmla="*/ 24685 w 31541"/>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1" h="39248">
                      <a:moveTo>
                        <a:pt x="24685" y="0"/>
                      </a:moveTo>
                      <a:cubicBezTo>
                        <a:pt x="22628" y="0"/>
                        <a:pt x="19885" y="0"/>
                        <a:pt x="17828" y="689"/>
                      </a:cubicBezTo>
                      <a:cubicBezTo>
                        <a:pt x="7543" y="2754"/>
                        <a:pt x="0" y="10329"/>
                        <a:pt x="0" y="19280"/>
                      </a:cubicBezTo>
                      <a:cubicBezTo>
                        <a:pt x="0" y="28231"/>
                        <a:pt x="7543" y="36494"/>
                        <a:pt x="17142" y="39248"/>
                      </a:cubicBezTo>
                      <a:lnTo>
                        <a:pt x="31542" y="689"/>
                      </a:lnTo>
                      <a:cubicBezTo>
                        <a:pt x="30170" y="0"/>
                        <a:pt x="27428" y="0"/>
                        <a:pt x="24685" y="0"/>
                      </a:cubicBezTo>
                    </a:path>
                  </a:pathLst>
                </a:custGeom>
                <a:solidFill>
                  <a:srgbClr val="F4CCB0"/>
                </a:solidFill>
                <a:ln w="6847" cap="flat">
                  <a:noFill/>
                  <a:prstDash val="solid"/>
                  <a:miter/>
                </a:ln>
              </p:spPr>
              <p:txBody>
                <a:bodyPr rtlCol="0" anchor="ctr"/>
                <a:lstStyle/>
                <a:p>
                  <a:endParaRPr lang="en-GB"/>
                </a:p>
              </p:txBody>
            </p:sp>
            <p:sp>
              <p:nvSpPr>
                <p:cNvPr id="2951" name="Freeform: Shape 2950">
                  <a:extLst>
                    <a:ext uri="{FF2B5EF4-FFF2-40B4-BE49-F238E27FC236}">
                      <a16:creationId xmlns:a16="http://schemas.microsoft.com/office/drawing/2014/main" id="{CA7E5DD2-B3ED-4FD1-455C-70A804358D66}"/>
                    </a:ext>
                  </a:extLst>
                </p:cNvPr>
                <p:cNvSpPr/>
                <p:nvPr/>
              </p:nvSpPr>
              <p:spPr>
                <a:xfrm>
                  <a:off x="1663732" y="4662400"/>
                  <a:ext cx="30856" cy="39248"/>
                </a:xfrm>
                <a:custGeom>
                  <a:avLst/>
                  <a:gdLst>
                    <a:gd name="connsiteX0" fmla="*/ 14399 w 30856"/>
                    <a:gd name="connsiteY0" fmla="*/ 0 h 39248"/>
                    <a:gd name="connsiteX1" fmla="*/ 0 w 30856"/>
                    <a:gd name="connsiteY1" fmla="*/ 38560 h 39248"/>
                    <a:gd name="connsiteX2" fmla="*/ 6857 w 30856"/>
                    <a:gd name="connsiteY2" fmla="*/ 39248 h 39248"/>
                    <a:gd name="connsiteX3" fmla="*/ 14399 w 30856"/>
                    <a:gd name="connsiteY3" fmla="*/ 38560 h 39248"/>
                    <a:gd name="connsiteX4" fmla="*/ 30856 w 30856"/>
                    <a:gd name="connsiteY4" fmla="*/ 18591 h 39248"/>
                    <a:gd name="connsiteX5" fmla="*/ 14399 w 30856"/>
                    <a:gd name="connsiteY5" fmla="*/ 0 h 3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6" h="39248">
                      <a:moveTo>
                        <a:pt x="14399" y="0"/>
                      </a:moveTo>
                      <a:lnTo>
                        <a:pt x="0" y="38560"/>
                      </a:lnTo>
                      <a:cubicBezTo>
                        <a:pt x="2057" y="39248"/>
                        <a:pt x="4114" y="39248"/>
                        <a:pt x="6857" y="39248"/>
                      </a:cubicBezTo>
                      <a:cubicBezTo>
                        <a:pt x="9600" y="39248"/>
                        <a:pt x="12342" y="39248"/>
                        <a:pt x="14399" y="38560"/>
                      </a:cubicBezTo>
                      <a:cubicBezTo>
                        <a:pt x="26742" y="35806"/>
                        <a:pt x="30856" y="26854"/>
                        <a:pt x="30856" y="18591"/>
                      </a:cubicBezTo>
                      <a:cubicBezTo>
                        <a:pt x="30856" y="5509"/>
                        <a:pt x="23999" y="1377"/>
                        <a:pt x="14399" y="0"/>
                      </a:cubicBezTo>
                    </a:path>
                  </a:pathLst>
                </a:custGeom>
                <a:solidFill>
                  <a:srgbClr val="F4C4A4"/>
                </a:solidFill>
                <a:ln w="6847" cap="flat">
                  <a:noFill/>
                  <a:prstDash val="solid"/>
                  <a:miter/>
                </a:ln>
              </p:spPr>
              <p:txBody>
                <a:bodyPr rtlCol="0" anchor="ctr"/>
                <a:lstStyle/>
                <a:p>
                  <a:endParaRPr lang="en-GB"/>
                </a:p>
              </p:txBody>
            </p:sp>
            <p:sp>
              <p:nvSpPr>
                <p:cNvPr id="2952" name="Freeform: Shape 2951">
                  <a:extLst>
                    <a:ext uri="{FF2B5EF4-FFF2-40B4-BE49-F238E27FC236}">
                      <a16:creationId xmlns:a16="http://schemas.microsoft.com/office/drawing/2014/main" id="{396F2F32-2D25-7DD4-ECBC-C3F1A12A8B32}"/>
                    </a:ext>
                  </a:extLst>
                </p:cNvPr>
                <p:cNvSpPr/>
                <p:nvPr/>
              </p:nvSpPr>
              <p:spPr>
                <a:xfrm>
                  <a:off x="1621220" y="4673418"/>
                  <a:ext cx="26741" cy="10359"/>
                </a:xfrm>
                <a:custGeom>
                  <a:avLst/>
                  <a:gdLst>
                    <a:gd name="connsiteX0" fmla="*/ 26742 w 26741"/>
                    <a:gd name="connsiteY0" fmla="*/ 0 h 10359"/>
                    <a:gd name="connsiteX1" fmla="*/ 0 w 26741"/>
                    <a:gd name="connsiteY1" fmla="*/ 0 h 10359"/>
                    <a:gd name="connsiteX2" fmla="*/ 4800 w 26741"/>
                    <a:gd name="connsiteY2" fmla="*/ 10329 h 10359"/>
                    <a:gd name="connsiteX3" fmla="*/ 23999 w 26741"/>
                    <a:gd name="connsiteY3" fmla="*/ 10329 h 10359"/>
                    <a:gd name="connsiteX4" fmla="*/ 26742 w 26741"/>
                    <a:gd name="connsiteY4" fmla="*/ 0 h 1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 h="10359">
                      <a:moveTo>
                        <a:pt x="26742" y="0"/>
                      </a:moveTo>
                      <a:lnTo>
                        <a:pt x="0" y="0"/>
                      </a:lnTo>
                      <a:cubicBezTo>
                        <a:pt x="0" y="0"/>
                        <a:pt x="4800" y="10329"/>
                        <a:pt x="4800" y="10329"/>
                      </a:cubicBezTo>
                      <a:lnTo>
                        <a:pt x="23999" y="10329"/>
                      </a:lnTo>
                      <a:cubicBezTo>
                        <a:pt x="23999" y="11017"/>
                        <a:pt x="26742" y="0"/>
                        <a:pt x="26742" y="0"/>
                      </a:cubicBezTo>
                    </a:path>
                  </a:pathLst>
                </a:custGeom>
                <a:solidFill>
                  <a:srgbClr val="261D17"/>
                </a:solidFill>
                <a:ln w="6847" cap="flat">
                  <a:noFill/>
                  <a:prstDash val="solid"/>
                  <a:miter/>
                </a:ln>
              </p:spPr>
              <p:txBody>
                <a:bodyPr rtlCol="0" anchor="ctr"/>
                <a:lstStyle/>
                <a:p>
                  <a:endParaRPr lang="en-GB"/>
                </a:p>
              </p:txBody>
            </p:sp>
            <p:sp>
              <p:nvSpPr>
                <p:cNvPr id="2953" name="Freeform: Shape 2952">
                  <a:extLst>
                    <a:ext uri="{FF2B5EF4-FFF2-40B4-BE49-F238E27FC236}">
                      <a16:creationId xmlns:a16="http://schemas.microsoft.com/office/drawing/2014/main" id="{36F72544-5345-B511-C6F2-8FC822F12A9E}"/>
                    </a:ext>
                  </a:extLst>
                </p:cNvPr>
                <p:cNvSpPr/>
                <p:nvPr/>
              </p:nvSpPr>
              <p:spPr>
                <a:xfrm>
                  <a:off x="1623962" y="4680992"/>
                  <a:ext cx="21942" cy="13771"/>
                </a:xfrm>
                <a:custGeom>
                  <a:avLst/>
                  <a:gdLst>
                    <a:gd name="connsiteX0" fmla="*/ 19885 w 21942"/>
                    <a:gd name="connsiteY0" fmla="*/ 3443 h 13771"/>
                    <a:gd name="connsiteX1" fmla="*/ 10971 w 21942"/>
                    <a:gd name="connsiteY1" fmla="*/ 0 h 13771"/>
                    <a:gd name="connsiteX2" fmla="*/ 3428 w 21942"/>
                    <a:gd name="connsiteY2" fmla="*/ 2754 h 13771"/>
                    <a:gd name="connsiteX3" fmla="*/ 0 w 21942"/>
                    <a:gd name="connsiteY3" fmla="*/ 13771 h 13771"/>
                    <a:gd name="connsiteX4" fmla="*/ 10971 w 21942"/>
                    <a:gd name="connsiteY4" fmla="*/ 6886 h 13771"/>
                    <a:gd name="connsiteX5" fmla="*/ 21942 w 21942"/>
                    <a:gd name="connsiteY5" fmla="*/ 13771 h 13771"/>
                    <a:gd name="connsiteX6" fmla="*/ 19885 w 21942"/>
                    <a:gd name="connsiteY6" fmla="*/ 3443 h 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2" h="13771">
                      <a:moveTo>
                        <a:pt x="19885" y="3443"/>
                      </a:moveTo>
                      <a:cubicBezTo>
                        <a:pt x="17142" y="1377"/>
                        <a:pt x="14400" y="0"/>
                        <a:pt x="10971" y="0"/>
                      </a:cubicBezTo>
                      <a:cubicBezTo>
                        <a:pt x="8228" y="0"/>
                        <a:pt x="6171" y="1377"/>
                        <a:pt x="3428" y="2754"/>
                      </a:cubicBezTo>
                      <a:cubicBezTo>
                        <a:pt x="0" y="4131"/>
                        <a:pt x="0" y="13771"/>
                        <a:pt x="0" y="13771"/>
                      </a:cubicBezTo>
                      <a:cubicBezTo>
                        <a:pt x="2057" y="9640"/>
                        <a:pt x="6171" y="6886"/>
                        <a:pt x="10971" y="6886"/>
                      </a:cubicBezTo>
                      <a:cubicBezTo>
                        <a:pt x="15771" y="6886"/>
                        <a:pt x="19885" y="9640"/>
                        <a:pt x="21942" y="13771"/>
                      </a:cubicBezTo>
                      <a:cubicBezTo>
                        <a:pt x="21256" y="13083"/>
                        <a:pt x="21942" y="4820"/>
                        <a:pt x="19885" y="3443"/>
                      </a:cubicBezTo>
                    </a:path>
                  </a:pathLst>
                </a:custGeom>
                <a:solidFill>
                  <a:srgbClr val="261D17"/>
                </a:solidFill>
                <a:ln w="6847" cap="flat">
                  <a:noFill/>
                  <a:prstDash val="solid"/>
                  <a:miter/>
                </a:ln>
              </p:spPr>
              <p:txBody>
                <a:bodyPr rtlCol="0" anchor="ctr"/>
                <a:lstStyle/>
                <a:p>
                  <a:endParaRPr lang="en-GB"/>
                </a:p>
              </p:txBody>
            </p:sp>
          </p:grpSp>
          <p:grpSp>
            <p:nvGrpSpPr>
              <p:cNvPr id="2923" name="Graphic 11">
                <a:extLst>
                  <a:ext uri="{FF2B5EF4-FFF2-40B4-BE49-F238E27FC236}">
                    <a16:creationId xmlns:a16="http://schemas.microsoft.com/office/drawing/2014/main" id="{17A188F7-79B0-FFF7-8C52-449C704EF417}"/>
                  </a:ext>
                </a:extLst>
              </p:cNvPr>
              <p:cNvGrpSpPr/>
              <p:nvPr/>
            </p:nvGrpSpPr>
            <p:grpSpPr>
              <a:xfrm>
                <a:off x="3294146" y="5945598"/>
                <a:ext cx="473425" cy="396961"/>
                <a:chOff x="987588" y="3977640"/>
                <a:chExt cx="2077501" cy="1798512"/>
              </a:xfrm>
            </p:grpSpPr>
            <p:sp>
              <p:nvSpPr>
                <p:cNvPr id="2924" name="Freeform 40">
                  <a:extLst>
                    <a:ext uri="{FF2B5EF4-FFF2-40B4-BE49-F238E27FC236}">
                      <a16:creationId xmlns:a16="http://schemas.microsoft.com/office/drawing/2014/main" id="{242B8A4F-0C9F-C16B-B34A-D119660EFD97}"/>
                    </a:ext>
                  </a:extLst>
                </p:cNvPr>
                <p:cNvSpPr/>
                <p:nvPr/>
              </p:nvSpPr>
              <p:spPr>
                <a:xfrm>
                  <a:off x="987588" y="3977640"/>
                  <a:ext cx="2077501" cy="1798337"/>
                </a:xfrm>
                <a:custGeom>
                  <a:avLst/>
                  <a:gdLst>
                    <a:gd name="connsiteX0" fmla="*/ 1038838 w 2077501"/>
                    <a:gd name="connsiteY0" fmla="*/ 0 h 1798337"/>
                    <a:gd name="connsiteX1" fmla="*/ 1038838 w 2077501"/>
                    <a:gd name="connsiteY1" fmla="*/ 175 h 1798337"/>
                    <a:gd name="connsiteX2" fmla="*/ 1038838 w 2077501"/>
                    <a:gd name="connsiteY2" fmla="*/ 0 h 1798337"/>
                    <a:gd name="connsiteX3" fmla="*/ 0 w 2077501"/>
                    <a:gd name="connsiteY3" fmla="*/ 1198892 h 1798337"/>
                    <a:gd name="connsiteX4" fmla="*/ 1038838 w 2077501"/>
                    <a:gd name="connsiteY4" fmla="*/ 1798338 h 1798337"/>
                    <a:gd name="connsiteX5" fmla="*/ 1038838 w 2077501"/>
                    <a:gd name="connsiteY5" fmla="*/ 1797987 h 1798337"/>
                    <a:gd name="connsiteX6" fmla="*/ 1038838 w 2077501"/>
                    <a:gd name="connsiteY6" fmla="*/ 1798338 h 1798337"/>
                    <a:gd name="connsiteX7" fmla="*/ 2077501 w 2077501"/>
                    <a:gd name="connsiteY7" fmla="*/ 1198892 h 1798337"/>
                    <a:gd name="connsiteX8" fmla="*/ 1038838 w 2077501"/>
                    <a:gd name="connsiteY8" fmla="*/ 0 h 17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501" h="1798337">
                      <a:moveTo>
                        <a:pt x="1038838" y="0"/>
                      </a:moveTo>
                      <a:lnTo>
                        <a:pt x="1038838" y="175"/>
                      </a:lnTo>
                      <a:lnTo>
                        <a:pt x="1038838" y="0"/>
                      </a:lnTo>
                      <a:lnTo>
                        <a:pt x="0" y="1198892"/>
                      </a:lnTo>
                      <a:lnTo>
                        <a:pt x="1038838" y="1798338"/>
                      </a:lnTo>
                      <a:lnTo>
                        <a:pt x="1038838" y="1797987"/>
                      </a:lnTo>
                      <a:lnTo>
                        <a:pt x="1038838" y="1798338"/>
                      </a:lnTo>
                      <a:lnTo>
                        <a:pt x="2077501" y="1198892"/>
                      </a:lnTo>
                      <a:lnTo>
                        <a:pt x="1038838" y="0"/>
                      </a:lnTo>
                      <a:close/>
                    </a:path>
                  </a:pathLst>
                </a:custGeom>
                <a:solidFill>
                  <a:schemeClr val="accent6"/>
                </a:solidFill>
                <a:ln w="17529" cap="flat">
                  <a:noFill/>
                  <a:prstDash val="solid"/>
                  <a:miter/>
                </a:ln>
              </p:spPr>
              <p:txBody>
                <a:bodyPr rtlCol="0" anchor="ctr"/>
                <a:lstStyle/>
                <a:p>
                  <a:endParaRPr lang="en-US"/>
                </a:p>
              </p:txBody>
            </p:sp>
            <p:sp>
              <p:nvSpPr>
                <p:cNvPr id="2925" name="Freeform 41">
                  <a:extLst>
                    <a:ext uri="{FF2B5EF4-FFF2-40B4-BE49-F238E27FC236}">
                      <a16:creationId xmlns:a16="http://schemas.microsoft.com/office/drawing/2014/main" id="{81B1A56C-9B78-B722-19E7-95DF458B9502}"/>
                    </a:ext>
                  </a:extLst>
                </p:cNvPr>
                <p:cNvSpPr/>
                <p:nvPr/>
              </p:nvSpPr>
              <p:spPr>
                <a:xfrm>
                  <a:off x="2026426" y="5775627"/>
                  <a:ext cx="17530" cy="525"/>
                </a:xfrm>
                <a:custGeom>
                  <a:avLst/>
                  <a:gdLst>
                    <a:gd name="connsiteX0" fmla="*/ 0 w 17530"/>
                    <a:gd name="connsiteY0" fmla="*/ 0 h 525"/>
                    <a:gd name="connsiteX1" fmla="*/ 0 w 17530"/>
                    <a:gd name="connsiteY1" fmla="*/ 526 h 525"/>
                    <a:gd name="connsiteX2" fmla="*/ 0 w 17530"/>
                    <a:gd name="connsiteY2" fmla="*/ 0 h 525"/>
                    <a:gd name="connsiteX3" fmla="*/ 0 w 17530"/>
                    <a:gd name="connsiteY3" fmla="*/ 0 h 525"/>
                    <a:gd name="connsiteX4" fmla="*/ 0 w 17530"/>
                    <a:gd name="connsiteY4" fmla="*/ 0 h 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0" h="525">
                      <a:moveTo>
                        <a:pt x="0" y="0"/>
                      </a:moveTo>
                      <a:lnTo>
                        <a:pt x="0" y="526"/>
                      </a:lnTo>
                      <a:lnTo>
                        <a:pt x="0" y="0"/>
                      </a:lnTo>
                      <a:lnTo>
                        <a:pt x="0" y="0"/>
                      </a:lnTo>
                      <a:lnTo>
                        <a:pt x="0" y="0"/>
                      </a:lnTo>
                      <a:close/>
                    </a:path>
                  </a:pathLst>
                </a:custGeom>
                <a:solidFill>
                  <a:srgbClr val="00ABE6"/>
                </a:solidFill>
                <a:ln w="17529" cap="flat">
                  <a:noFill/>
                  <a:prstDash val="solid"/>
                  <a:miter/>
                </a:ln>
              </p:spPr>
              <p:txBody>
                <a:bodyPr rtlCol="0" anchor="ctr"/>
                <a:lstStyle/>
                <a:p>
                  <a:endParaRPr lang="en-US"/>
                </a:p>
              </p:txBody>
            </p:sp>
            <p:sp>
              <p:nvSpPr>
                <p:cNvPr id="2926" name="Freeform 42">
                  <a:extLst>
                    <a:ext uri="{FF2B5EF4-FFF2-40B4-BE49-F238E27FC236}">
                      <a16:creationId xmlns:a16="http://schemas.microsoft.com/office/drawing/2014/main" id="{89137771-E4C1-B6E6-B331-D1C71336B45A}"/>
                    </a:ext>
                  </a:extLst>
                </p:cNvPr>
                <p:cNvSpPr/>
                <p:nvPr/>
              </p:nvSpPr>
              <p:spPr>
                <a:xfrm>
                  <a:off x="987588" y="3977640"/>
                  <a:ext cx="1038838" cy="1798512"/>
                </a:xfrm>
                <a:custGeom>
                  <a:avLst/>
                  <a:gdLst>
                    <a:gd name="connsiteX0" fmla="*/ 0 w 1038838"/>
                    <a:gd name="connsiteY0" fmla="*/ 1198892 h 1798512"/>
                    <a:gd name="connsiteX1" fmla="*/ 1038838 w 1038838"/>
                    <a:gd name="connsiteY1" fmla="*/ 0 h 1798512"/>
                    <a:gd name="connsiteX2" fmla="*/ 1038838 w 1038838"/>
                    <a:gd name="connsiteY2" fmla="*/ 1798513 h 1798512"/>
                    <a:gd name="connsiteX3" fmla="*/ 1038838 w 1038838"/>
                    <a:gd name="connsiteY3" fmla="*/ 1797987 h 1798512"/>
                    <a:gd name="connsiteX4" fmla="*/ 1038838 w 1038838"/>
                    <a:gd name="connsiteY4" fmla="*/ 1798338 h 1798512"/>
                    <a:gd name="connsiteX5" fmla="*/ 0 w 1038838"/>
                    <a:gd name="connsiteY5" fmla="*/ 1198892 h 17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838" h="1798512">
                      <a:moveTo>
                        <a:pt x="0" y="1198892"/>
                      </a:moveTo>
                      <a:lnTo>
                        <a:pt x="1038838" y="0"/>
                      </a:lnTo>
                      <a:lnTo>
                        <a:pt x="1038838" y="1798513"/>
                      </a:lnTo>
                      <a:lnTo>
                        <a:pt x="1038838" y="1797987"/>
                      </a:lnTo>
                      <a:lnTo>
                        <a:pt x="1038838" y="1798338"/>
                      </a:lnTo>
                      <a:lnTo>
                        <a:pt x="0" y="1198892"/>
                      </a:lnTo>
                      <a:close/>
                    </a:path>
                  </a:pathLst>
                </a:custGeom>
                <a:solidFill>
                  <a:srgbClr val="FFFFFF">
                    <a:alpha val="50000"/>
                  </a:srgbClr>
                </a:solidFill>
                <a:ln w="17529" cap="flat">
                  <a:noFill/>
                  <a:prstDash val="solid"/>
                  <a:miter/>
                </a:ln>
              </p:spPr>
              <p:txBody>
                <a:bodyPr rtlCol="0" anchor="ctr"/>
                <a:lstStyle/>
                <a:p>
                  <a:endParaRPr lang="en-US"/>
                </a:p>
              </p:txBody>
            </p:sp>
          </p:grpSp>
        </p:grpSp>
      </p:grpSp>
      <p:sp>
        <p:nvSpPr>
          <p:cNvPr id="1122" name="Rectangle: Rounded Corners 1121">
            <a:extLst>
              <a:ext uri="{FF2B5EF4-FFF2-40B4-BE49-F238E27FC236}">
                <a16:creationId xmlns:a16="http://schemas.microsoft.com/office/drawing/2014/main" id="{824AD4E9-42A4-FA11-1809-B3C7D26120C5}"/>
              </a:ext>
            </a:extLst>
          </p:cNvPr>
          <p:cNvSpPr/>
          <p:nvPr/>
        </p:nvSpPr>
        <p:spPr>
          <a:xfrm>
            <a:off x="8375612" y="1844407"/>
            <a:ext cx="1312860" cy="574158"/>
          </a:xfrm>
          <a:prstGeom prst="rect">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lnSpc>
                <a:spcPct val="90000"/>
              </a:lnSpc>
            </a:pPr>
            <a:r>
              <a:rPr lang="en-US" sz="2000"/>
              <a:t>1 Journey</a:t>
            </a:r>
            <a:endParaRPr lang="en-GB" sz="2000"/>
          </a:p>
        </p:txBody>
      </p:sp>
      <p:grpSp>
        <p:nvGrpSpPr>
          <p:cNvPr id="3814" name="Group 3813">
            <a:extLst>
              <a:ext uri="{FF2B5EF4-FFF2-40B4-BE49-F238E27FC236}">
                <a16:creationId xmlns:a16="http://schemas.microsoft.com/office/drawing/2014/main" id="{B44DAF9B-D656-EB91-C710-02358537D47A}"/>
              </a:ext>
            </a:extLst>
          </p:cNvPr>
          <p:cNvGrpSpPr/>
          <p:nvPr/>
        </p:nvGrpSpPr>
        <p:grpSpPr>
          <a:xfrm>
            <a:off x="11266816" y="1603030"/>
            <a:ext cx="211163" cy="342930"/>
            <a:chOff x="3184991" y="413928"/>
            <a:chExt cx="295184" cy="479381"/>
          </a:xfrm>
          <a:solidFill>
            <a:schemeClr val="accent1"/>
          </a:solidFill>
        </p:grpSpPr>
        <p:sp>
          <p:nvSpPr>
            <p:cNvPr id="3790" name="Freeform: Shape 3789">
              <a:extLst>
                <a:ext uri="{FF2B5EF4-FFF2-40B4-BE49-F238E27FC236}">
                  <a16:creationId xmlns:a16="http://schemas.microsoft.com/office/drawing/2014/main" id="{4C58CE7F-CF96-C911-0317-EB5B95F517E4}"/>
                </a:ext>
              </a:extLst>
            </p:cNvPr>
            <p:cNvSpPr/>
            <p:nvPr/>
          </p:nvSpPr>
          <p:spPr>
            <a:xfrm>
              <a:off x="3184991" y="413928"/>
              <a:ext cx="295184" cy="479381"/>
            </a:xfrm>
            <a:custGeom>
              <a:avLst/>
              <a:gdLst>
                <a:gd name="connsiteX0" fmla="*/ 269550 w 295184"/>
                <a:gd name="connsiteY0" fmla="*/ 64871 h 479381"/>
                <a:gd name="connsiteX1" fmla="*/ 65354 w 295184"/>
                <a:gd name="connsiteY1" fmla="*/ 25152 h 479381"/>
                <a:gd name="connsiteX2" fmla="*/ 25635 w 295184"/>
                <a:gd name="connsiteY2" fmla="*/ 64871 h 479381"/>
                <a:gd name="connsiteX3" fmla="*/ 10126 w 295184"/>
                <a:gd name="connsiteY3" fmla="*/ 202334 h 479381"/>
                <a:gd name="connsiteX4" fmla="*/ 77097 w 295184"/>
                <a:gd name="connsiteY4" fmla="*/ 350374 h 479381"/>
                <a:gd name="connsiteX5" fmla="*/ 134904 w 295184"/>
                <a:gd name="connsiteY5" fmla="*/ 471623 h 479381"/>
                <a:gd name="connsiteX6" fmla="*/ 154094 w 295184"/>
                <a:gd name="connsiteY6" fmla="*/ 477810 h 479381"/>
                <a:gd name="connsiteX7" fmla="*/ 160281 w 295184"/>
                <a:gd name="connsiteY7" fmla="*/ 471623 h 479381"/>
                <a:gd name="connsiteX8" fmla="*/ 218087 w 295184"/>
                <a:gd name="connsiteY8" fmla="*/ 350374 h 479381"/>
                <a:gd name="connsiteX9" fmla="*/ 285057 w 295184"/>
                <a:gd name="connsiteY9" fmla="*/ 202334 h 479381"/>
                <a:gd name="connsiteX10" fmla="*/ 269550 w 295184"/>
                <a:gd name="connsiteY10" fmla="*/ 64871 h 479381"/>
                <a:gd name="connsiteX11" fmla="*/ 258613 w 295184"/>
                <a:gd name="connsiteY11" fmla="*/ 191324 h 479381"/>
                <a:gd name="connsiteX12" fmla="*/ 192248 w 295184"/>
                <a:gd name="connsiteY12" fmla="*/ 338053 h 479381"/>
                <a:gd name="connsiteX13" fmla="*/ 147728 w 295184"/>
                <a:gd name="connsiteY13" fmla="*/ 431442 h 479381"/>
                <a:gd name="connsiteX14" fmla="*/ 147469 w 295184"/>
                <a:gd name="connsiteY14" fmla="*/ 431442 h 479381"/>
                <a:gd name="connsiteX15" fmla="*/ 103180 w 295184"/>
                <a:gd name="connsiteY15" fmla="*/ 338576 h 479381"/>
                <a:gd name="connsiteX16" fmla="*/ 36568 w 295184"/>
                <a:gd name="connsiteY16" fmla="*/ 191324 h 479381"/>
                <a:gd name="connsiteX17" fmla="*/ 49393 w 295184"/>
                <a:gd name="connsiteY17" fmla="*/ 80843 h 479381"/>
                <a:gd name="connsiteX18" fmla="*/ 213857 w 295184"/>
                <a:gd name="connsiteY18" fmla="*/ 48911 h 479381"/>
                <a:gd name="connsiteX19" fmla="*/ 245918 w 295184"/>
                <a:gd name="connsiteY19" fmla="*/ 81035 h 479381"/>
                <a:gd name="connsiteX20" fmla="*/ 258613 w 295184"/>
                <a:gd name="connsiteY20" fmla="*/ 191324 h 47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5184" h="479381">
                  <a:moveTo>
                    <a:pt x="269550" y="64871"/>
                  </a:moveTo>
                  <a:cubicBezTo>
                    <a:pt x="224131" y="-2485"/>
                    <a:pt x="132709" y="-20267"/>
                    <a:pt x="65354" y="25152"/>
                  </a:cubicBezTo>
                  <a:cubicBezTo>
                    <a:pt x="49686" y="35717"/>
                    <a:pt x="36201" y="49203"/>
                    <a:pt x="25635" y="64871"/>
                  </a:cubicBezTo>
                  <a:cubicBezTo>
                    <a:pt x="-1810" y="105359"/>
                    <a:pt x="-7607" y="156749"/>
                    <a:pt x="10126" y="202334"/>
                  </a:cubicBezTo>
                  <a:lnTo>
                    <a:pt x="77097" y="350374"/>
                  </a:lnTo>
                  <a:lnTo>
                    <a:pt x="134904" y="471623"/>
                  </a:lnTo>
                  <a:cubicBezTo>
                    <a:pt x="138495" y="478630"/>
                    <a:pt x="147087" y="481400"/>
                    <a:pt x="154094" y="477810"/>
                  </a:cubicBezTo>
                  <a:cubicBezTo>
                    <a:pt x="156754" y="476447"/>
                    <a:pt x="158919" y="474283"/>
                    <a:pt x="160281" y="471623"/>
                  </a:cubicBezTo>
                  <a:lnTo>
                    <a:pt x="218087" y="350374"/>
                  </a:lnTo>
                  <a:lnTo>
                    <a:pt x="285057" y="202334"/>
                  </a:lnTo>
                  <a:cubicBezTo>
                    <a:pt x="302792" y="156749"/>
                    <a:pt x="296995" y="105359"/>
                    <a:pt x="269550" y="64871"/>
                  </a:cubicBezTo>
                  <a:close/>
                  <a:moveTo>
                    <a:pt x="258613" y="191324"/>
                  </a:moveTo>
                  <a:lnTo>
                    <a:pt x="192248" y="338053"/>
                  </a:lnTo>
                  <a:lnTo>
                    <a:pt x="147728" y="431442"/>
                  </a:lnTo>
                  <a:cubicBezTo>
                    <a:pt x="147657" y="431585"/>
                    <a:pt x="147541" y="431585"/>
                    <a:pt x="147469" y="431442"/>
                  </a:cubicBezTo>
                  <a:lnTo>
                    <a:pt x="103180" y="338576"/>
                  </a:lnTo>
                  <a:lnTo>
                    <a:pt x="36568" y="191324"/>
                  </a:lnTo>
                  <a:cubicBezTo>
                    <a:pt x="22523" y="154616"/>
                    <a:pt x="27312" y="113359"/>
                    <a:pt x="49393" y="80843"/>
                  </a:cubicBezTo>
                  <a:cubicBezTo>
                    <a:pt x="85990" y="26610"/>
                    <a:pt x="159624" y="12314"/>
                    <a:pt x="213857" y="48911"/>
                  </a:cubicBezTo>
                  <a:cubicBezTo>
                    <a:pt x="226514" y="57452"/>
                    <a:pt x="237401" y="68361"/>
                    <a:pt x="245918" y="81035"/>
                  </a:cubicBezTo>
                  <a:cubicBezTo>
                    <a:pt x="267906" y="113519"/>
                    <a:pt x="272646" y="154693"/>
                    <a:pt x="258613" y="191324"/>
                  </a:cubicBezTo>
                  <a:close/>
                </a:path>
              </a:pathLst>
            </a:custGeom>
            <a:grpFill/>
            <a:ln w="14288" cap="flat">
              <a:noFill/>
              <a:prstDash val="solid"/>
              <a:miter/>
            </a:ln>
          </p:spPr>
          <p:txBody>
            <a:bodyPr rtlCol="0" anchor="ctr"/>
            <a:lstStyle/>
            <a:p>
              <a:endParaRPr lang="en-GB"/>
            </a:p>
          </p:txBody>
        </p:sp>
        <p:sp>
          <p:nvSpPr>
            <p:cNvPr id="3812" name="Freeform: Shape 3811">
              <a:extLst>
                <a:ext uri="{FF2B5EF4-FFF2-40B4-BE49-F238E27FC236}">
                  <a16:creationId xmlns:a16="http://schemas.microsoft.com/office/drawing/2014/main" id="{4EB8540C-465C-709B-7C21-9191092FE01A}"/>
                </a:ext>
              </a:extLst>
            </p:cNvPr>
            <p:cNvSpPr/>
            <p:nvPr/>
          </p:nvSpPr>
          <p:spPr>
            <a:xfrm>
              <a:off x="3269134" y="498536"/>
              <a:ext cx="126889" cy="126889"/>
            </a:xfrm>
            <a:custGeom>
              <a:avLst/>
              <a:gdLst>
                <a:gd name="connsiteX0" fmla="*/ 63443 w 126889"/>
                <a:gd name="connsiteY0" fmla="*/ 1 h 126889"/>
                <a:gd name="connsiteX1" fmla="*/ 0 w 126889"/>
                <a:gd name="connsiteY1" fmla="*/ 63447 h 126889"/>
                <a:gd name="connsiteX2" fmla="*/ 63446 w 126889"/>
                <a:gd name="connsiteY2" fmla="*/ 126890 h 126889"/>
                <a:gd name="connsiteX3" fmla="*/ 126889 w 126889"/>
                <a:gd name="connsiteY3" fmla="*/ 63447 h 126889"/>
                <a:gd name="connsiteX4" fmla="*/ 63974 w 126889"/>
                <a:gd name="connsiteY4" fmla="*/ 1 h 126889"/>
                <a:gd name="connsiteX5" fmla="*/ 63443 w 126889"/>
                <a:gd name="connsiteY5" fmla="*/ 1 h 126889"/>
                <a:gd name="connsiteX6" fmla="*/ 63443 w 126889"/>
                <a:gd name="connsiteY6" fmla="*/ 98260 h 126889"/>
                <a:gd name="connsiteX7" fmla="*/ 28630 w 126889"/>
                <a:gd name="connsiteY7" fmla="*/ 63444 h 126889"/>
                <a:gd name="connsiteX8" fmla="*/ 63446 w 126889"/>
                <a:gd name="connsiteY8" fmla="*/ 28631 h 126889"/>
                <a:gd name="connsiteX9" fmla="*/ 98259 w 126889"/>
                <a:gd name="connsiteY9" fmla="*/ 63447 h 126889"/>
                <a:gd name="connsiteX10" fmla="*/ 64189 w 126889"/>
                <a:gd name="connsiteY10" fmla="*/ 98260 h 126889"/>
                <a:gd name="connsiteX11" fmla="*/ 63443 w 126889"/>
                <a:gd name="connsiteY11" fmla="*/ 98260 h 12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889" h="126889">
                  <a:moveTo>
                    <a:pt x="63443" y="1"/>
                  </a:moveTo>
                  <a:cubicBezTo>
                    <a:pt x="28404" y="3"/>
                    <a:pt x="-1" y="28408"/>
                    <a:pt x="0" y="63447"/>
                  </a:cubicBezTo>
                  <a:cubicBezTo>
                    <a:pt x="2" y="98486"/>
                    <a:pt x="28407" y="126891"/>
                    <a:pt x="63446" y="126890"/>
                  </a:cubicBezTo>
                  <a:cubicBezTo>
                    <a:pt x="98483" y="126888"/>
                    <a:pt x="126887" y="98484"/>
                    <a:pt x="126889" y="63447"/>
                  </a:cubicBezTo>
                  <a:cubicBezTo>
                    <a:pt x="127035" y="28554"/>
                    <a:pt x="98867" y="147"/>
                    <a:pt x="63974" y="1"/>
                  </a:cubicBezTo>
                  <a:cubicBezTo>
                    <a:pt x="63797" y="0"/>
                    <a:pt x="63621" y="0"/>
                    <a:pt x="63443" y="1"/>
                  </a:cubicBezTo>
                  <a:close/>
                  <a:moveTo>
                    <a:pt x="63443" y="98260"/>
                  </a:moveTo>
                  <a:cubicBezTo>
                    <a:pt x="44215" y="98258"/>
                    <a:pt x="28629" y="82672"/>
                    <a:pt x="28630" y="63444"/>
                  </a:cubicBezTo>
                  <a:cubicBezTo>
                    <a:pt x="28632" y="44216"/>
                    <a:pt x="44218" y="28630"/>
                    <a:pt x="63446" y="28631"/>
                  </a:cubicBezTo>
                  <a:cubicBezTo>
                    <a:pt x="82672" y="28633"/>
                    <a:pt x="98259" y="44219"/>
                    <a:pt x="98259" y="63447"/>
                  </a:cubicBezTo>
                  <a:cubicBezTo>
                    <a:pt x="98463" y="82469"/>
                    <a:pt x="83209" y="98055"/>
                    <a:pt x="64189" y="98260"/>
                  </a:cubicBezTo>
                  <a:cubicBezTo>
                    <a:pt x="63940" y="98263"/>
                    <a:pt x="63692" y="98263"/>
                    <a:pt x="63443" y="98260"/>
                  </a:cubicBezTo>
                  <a:close/>
                </a:path>
              </a:pathLst>
            </a:custGeom>
            <a:grpFill/>
            <a:ln w="14288" cap="flat">
              <a:noFill/>
              <a:prstDash val="solid"/>
              <a:miter/>
            </a:ln>
          </p:spPr>
          <p:txBody>
            <a:bodyPr rtlCol="0" anchor="ctr"/>
            <a:lstStyle/>
            <a:p>
              <a:endParaRPr lang="en-GB"/>
            </a:p>
          </p:txBody>
        </p:sp>
      </p:grpSp>
      <p:grpSp>
        <p:nvGrpSpPr>
          <p:cNvPr id="3008" name="Group 3007">
            <a:extLst>
              <a:ext uri="{FF2B5EF4-FFF2-40B4-BE49-F238E27FC236}">
                <a16:creationId xmlns:a16="http://schemas.microsoft.com/office/drawing/2014/main" id="{D8996C36-02D8-A8B9-24A9-94B0ECCBA93E}"/>
              </a:ext>
            </a:extLst>
          </p:cNvPr>
          <p:cNvGrpSpPr/>
          <p:nvPr/>
        </p:nvGrpSpPr>
        <p:grpSpPr>
          <a:xfrm>
            <a:off x="6684889" y="1332748"/>
            <a:ext cx="211163" cy="342930"/>
            <a:chOff x="3184991" y="413928"/>
            <a:chExt cx="295184" cy="479381"/>
          </a:xfrm>
          <a:solidFill>
            <a:schemeClr val="accent1"/>
          </a:solidFill>
        </p:grpSpPr>
        <p:sp>
          <p:nvSpPr>
            <p:cNvPr id="3009" name="Freeform: Shape 3008">
              <a:extLst>
                <a:ext uri="{FF2B5EF4-FFF2-40B4-BE49-F238E27FC236}">
                  <a16:creationId xmlns:a16="http://schemas.microsoft.com/office/drawing/2014/main" id="{643DA88B-E817-AE36-D37D-035AC2AD7E93}"/>
                </a:ext>
              </a:extLst>
            </p:cNvPr>
            <p:cNvSpPr/>
            <p:nvPr/>
          </p:nvSpPr>
          <p:spPr>
            <a:xfrm>
              <a:off x="3184991" y="413928"/>
              <a:ext cx="295184" cy="479381"/>
            </a:xfrm>
            <a:custGeom>
              <a:avLst/>
              <a:gdLst>
                <a:gd name="connsiteX0" fmla="*/ 269550 w 295184"/>
                <a:gd name="connsiteY0" fmla="*/ 64871 h 479381"/>
                <a:gd name="connsiteX1" fmla="*/ 65354 w 295184"/>
                <a:gd name="connsiteY1" fmla="*/ 25152 h 479381"/>
                <a:gd name="connsiteX2" fmla="*/ 25635 w 295184"/>
                <a:gd name="connsiteY2" fmla="*/ 64871 h 479381"/>
                <a:gd name="connsiteX3" fmla="*/ 10126 w 295184"/>
                <a:gd name="connsiteY3" fmla="*/ 202334 h 479381"/>
                <a:gd name="connsiteX4" fmla="*/ 77097 w 295184"/>
                <a:gd name="connsiteY4" fmla="*/ 350374 h 479381"/>
                <a:gd name="connsiteX5" fmla="*/ 134904 w 295184"/>
                <a:gd name="connsiteY5" fmla="*/ 471623 h 479381"/>
                <a:gd name="connsiteX6" fmla="*/ 154094 w 295184"/>
                <a:gd name="connsiteY6" fmla="*/ 477810 h 479381"/>
                <a:gd name="connsiteX7" fmla="*/ 160281 w 295184"/>
                <a:gd name="connsiteY7" fmla="*/ 471623 h 479381"/>
                <a:gd name="connsiteX8" fmla="*/ 218087 w 295184"/>
                <a:gd name="connsiteY8" fmla="*/ 350374 h 479381"/>
                <a:gd name="connsiteX9" fmla="*/ 285057 w 295184"/>
                <a:gd name="connsiteY9" fmla="*/ 202334 h 479381"/>
                <a:gd name="connsiteX10" fmla="*/ 269550 w 295184"/>
                <a:gd name="connsiteY10" fmla="*/ 64871 h 479381"/>
                <a:gd name="connsiteX11" fmla="*/ 258613 w 295184"/>
                <a:gd name="connsiteY11" fmla="*/ 191324 h 479381"/>
                <a:gd name="connsiteX12" fmla="*/ 192248 w 295184"/>
                <a:gd name="connsiteY12" fmla="*/ 338053 h 479381"/>
                <a:gd name="connsiteX13" fmla="*/ 147728 w 295184"/>
                <a:gd name="connsiteY13" fmla="*/ 431442 h 479381"/>
                <a:gd name="connsiteX14" fmla="*/ 147469 w 295184"/>
                <a:gd name="connsiteY14" fmla="*/ 431442 h 479381"/>
                <a:gd name="connsiteX15" fmla="*/ 103180 w 295184"/>
                <a:gd name="connsiteY15" fmla="*/ 338576 h 479381"/>
                <a:gd name="connsiteX16" fmla="*/ 36568 w 295184"/>
                <a:gd name="connsiteY16" fmla="*/ 191324 h 479381"/>
                <a:gd name="connsiteX17" fmla="*/ 49393 w 295184"/>
                <a:gd name="connsiteY17" fmla="*/ 80843 h 479381"/>
                <a:gd name="connsiteX18" fmla="*/ 213857 w 295184"/>
                <a:gd name="connsiteY18" fmla="*/ 48911 h 479381"/>
                <a:gd name="connsiteX19" fmla="*/ 245918 w 295184"/>
                <a:gd name="connsiteY19" fmla="*/ 81035 h 479381"/>
                <a:gd name="connsiteX20" fmla="*/ 258613 w 295184"/>
                <a:gd name="connsiteY20" fmla="*/ 191324 h 47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5184" h="479381">
                  <a:moveTo>
                    <a:pt x="269550" y="64871"/>
                  </a:moveTo>
                  <a:cubicBezTo>
                    <a:pt x="224131" y="-2485"/>
                    <a:pt x="132709" y="-20267"/>
                    <a:pt x="65354" y="25152"/>
                  </a:cubicBezTo>
                  <a:cubicBezTo>
                    <a:pt x="49686" y="35717"/>
                    <a:pt x="36201" y="49203"/>
                    <a:pt x="25635" y="64871"/>
                  </a:cubicBezTo>
                  <a:cubicBezTo>
                    <a:pt x="-1810" y="105359"/>
                    <a:pt x="-7607" y="156749"/>
                    <a:pt x="10126" y="202334"/>
                  </a:cubicBezTo>
                  <a:lnTo>
                    <a:pt x="77097" y="350374"/>
                  </a:lnTo>
                  <a:lnTo>
                    <a:pt x="134904" y="471623"/>
                  </a:lnTo>
                  <a:cubicBezTo>
                    <a:pt x="138495" y="478630"/>
                    <a:pt x="147087" y="481400"/>
                    <a:pt x="154094" y="477810"/>
                  </a:cubicBezTo>
                  <a:cubicBezTo>
                    <a:pt x="156754" y="476447"/>
                    <a:pt x="158919" y="474283"/>
                    <a:pt x="160281" y="471623"/>
                  </a:cubicBezTo>
                  <a:lnTo>
                    <a:pt x="218087" y="350374"/>
                  </a:lnTo>
                  <a:lnTo>
                    <a:pt x="285057" y="202334"/>
                  </a:lnTo>
                  <a:cubicBezTo>
                    <a:pt x="302792" y="156749"/>
                    <a:pt x="296995" y="105359"/>
                    <a:pt x="269550" y="64871"/>
                  </a:cubicBezTo>
                  <a:close/>
                  <a:moveTo>
                    <a:pt x="258613" y="191324"/>
                  </a:moveTo>
                  <a:lnTo>
                    <a:pt x="192248" y="338053"/>
                  </a:lnTo>
                  <a:lnTo>
                    <a:pt x="147728" y="431442"/>
                  </a:lnTo>
                  <a:cubicBezTo>
                    <a:pt x="147657" y="431585"/>
                    <a:pt x="147541" y="431585"/>
                    <a:pt x="147469" y="431442"/>
                  </a:cubicBezTo>
                  <a:lnTo>
                    <a:pt x="103180" y="338576"/>
                  </a:lnTo>
                  <a:lnTo>
                    <a:pt x="36568" y="191324"/>
                  </a:lnTo>
                  <a:cubicBezTo>
                    <a:pt x="22523" y="154616"/>
                    <a:pt x="27312" y="113359"/>
                    <a:pt x="49393" y="80843"/>
                  </a:cubicBezTo>
                  <a:cubicBezTo>
                    <a:pt x="85990" y="26610"/>
                    <a:pt x="159624" y="12314"/>
                    <a:pt x="213857" y="48911"/>
                  </a:cubicBezTo>
                  <a:cubicBezTo>
                    <a:pt x="226514" y="57452"/>
                    <a:pt x="237401" y="68361"/>
                    <a:pt x="245918" y="81035"/>
                  </a:cubicBezTo>
                  <a:cubicBezTo>
                    <a:pt x="267906" y="113519"/>
                    <a:pt x="272646" y="154693"/>
                    <a:pt x="258613" y="191324"/>
                  </a:cubicBezTo>
                  <a:close/>
                </a:path>
              </a:pathLst>
            </a:custGeom>
            <a:grpFill/>
            <a:ln w="14288" cap="flat">
              <a:noFill/>
              <a:prstDash val="solid"/>
              <a:miter/>
            </a:ln>
          </p:spPr>
          <p:txBody>
            <a:bodyPr rtlCol="0" anchor="ctr"/>
            <a:lstStyle/>
            <a:p>
              <a:endParaRPr lang="en-GB"/>
            </a:p>
          </p:txBody>
        </p:sp>
        <p:sp>
          <p:nvSpPr>
            <p:cNvPr id="3010" name="Freeform: Shape 3009">
              <a:extLst>
                <a:ext uri="{FF2B5EF4-FFF2-40B4-BE49-F238E27FC236}">
                  <a16:creationId xmlns:a16="http://schemas.microsoft.com/office/drawing/2014/main" id="{7C96EB77-9E23-7B56-AAC2-9540094AB850}"/>
                </a:ext>
              </a:extLst>
            </p:cNvPr>
            <p:cNvSpPr/>
            <p:nvPr/>
          </p:nvSpPr>
          <p:spPr>
            <a:xfrm>
              <a:off x="3269134" y="498536"/>
              <a:ext cx="126889" cy="126889"/>
            </a:xfrm>
            <a:custGeom>
              <a:avLst/>
              <a:gdLst>
                <a:gd name="connsiteX0" fmla="*/ 63443 w 126889"/>
                <a:gd name="connsiteY0" fmla="*/ 1 h 126889"/>
                <a:gd name="connsiteX1" fmla="*/ 0 w 126889"/>
                <a:gd name="connsiteY1" fmla="*/ 63447 h 126889"/>
                <a:gd name="connsiteX2" fmla="*/ 63446 w 126889"/>
                <a:gd name="connsiteY2" fmla="*/ 126890 h 126889"/>
                <a:gd name="connsiteX3" fmla="*/ 126889 w 126889"/>
                <a:gd name="connsiteY3" fmla="*/ 63447 h 126889"/>
                <a:gd name="connsiteX4" fmla="*/ 63974 w 126889"/>
                <a:gd name="connsiteY4" fmla="*/ 1 h 126889"/>
                <a:gd name="connsiteX5" fmla="*/ 63443 w 126889"/>
                <a:gd name="connsiteY5" fmla="*/ 1 h 126889"/>
                <a:gd name="connsiteX6" fmla="*/ 63443 w 126889"/>
                <a:gd name="connsiteY6" fmla="*/ 98260 h 126889"/>
                <a:gd name="connsiteX7" fmla="*/ 28630 w 126889"/>
                <a:gd name="connsiteY7" fmla="*/ 63444 h 126889"/>
                <a:gd name="connsiteX8" fmla="*/ 63446 w 126889"/>
                <a:gd name="connsiteY8" fmla="*/ 28631 h 126889"/>
                <a:gd name="connsiteX9" fmla="*/ 98259 w 126889"/>
                <a:gd name="connsiteY9" fmla="*/ 63447 h 126889"/>
                <a:gd name="connsiteX10" fmla="*/ 64189 w 126889"/>
                <a:gd name="connsiteY10" fmla="*/ 98260 h 126889"/>
                <a:gd name="connsiteX11" fmla="*/ 63443 w 126889"/>
                <a:gd name="connsiteY11" fmla="*/ 98260 h 12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889" h="126889">
                  <a:moveTo>
                    <a:pt x="63443" y="1"/>
                  </a:moveTo>
                  <a:cubicBezTo>
                    <a:pt x="28404" y="3"/>
                    <a:pt x="-1" y="28408"/>
                    <a:pt x="0" y="63447"/>
                  </a:cubicBezTo>
                  <a:cubicBezTo>
                    <a:pt x="2" y="98486"/>
                    <a:pt x="28407" y="126891"/>
                    <a:pt x="63446" y="126890"/>
                  </a:cubicBezTo>
                  <a:cubicBezTo>
                    <a:pt x="98483" y="126888"/>
                    <a:pt x="126887" y="98484"/>
                    <a:pt x="126889" y="63447"/>
                  </a:cubicBezTo>
                  <a:cubicBezTo>
                    <a:pt x="127035" y="28554"/>
                    <a:pt x="98867" y="147"/>
                    <a:pt x="63974" y="1"/>
                  </a:cubicBezTo>
                  <a:cubicBezTo>
                    <a:pt x="63797" y="0"/>
                    <a:pt x="63621" y="0"/>
                    <a:pt x="63443" y="1"/>
                  </a:cubicBezTo>
                  <a:close/>
                  <a:moveTo>
                    <a:pt x="63443" y="98260"/>
                  </a:moveTo>
                  <a:cubicBezTo>
                    <a:pt x="44215" y="98258"/>
                    <a:pt x="28629" y="82672"/>
                    <a:pt x="28630" y="63444"/>
                  </a:cubicBezTo>
                  <a:cubicBezTo>
                    <a:pt x="28632" y="44216"/>
                    <a:pt x="44218" y="28630"/>
                    <a:pt x="63446" y="28631"/>
                  </a:cubicBezTo>
                  <a:cubicBezTo>
                    <a:pt x="82672" y="28633"/>
                    <a:pt x="98259" y="44219"/>
                    <a:pt x="98259" y="63447"/>
                  </a:cubicBezTo>
                  <a:cubicBezTo>
                    <a:pt x="98463" y="82469"/>
                    <a:pt x="83209" y="98055"/>
                    <a:pt x="64189" y="98260"/>
                  </a:cubicBezTo>
                  <a:cubicBezTo>
                    <a:pt x="63940" y="98263"/>
                    <a:pt x="63692" y="98263"/>
                    <a:pt x="63443" y="98260"/>
                  </a:cubicBezTo>
                  <a:close/>
                </a:path>
              </a:pathLst>
            </a:custGeom>
            <a:grpFill/>
            <a:ln w="14288" cap="flat">
              <a:noFill/>
              <a:prstDash val="solid"/>
              <a:miter/>
            </a:ln>
          </p:spPr>
          <p:txBody>
            <a:bodyPr rtlCol="0" anchor="ctr"/>
            <a:lstStyle/>
            <a:p>
              <a:endParaRPr lang="en-GB"/>
            </a:p>
          </p:txBody>
        </p:sp>
      </p:grpSp>
    </p:spTree>
    <p:extLst>
      <p:ext uri="{BB962C8B-B14F-4D97-AF65-F5344CB8AC3E}">
        <p14:creationId xmlns:p14="http://schemas.microsoft.com/office/powerpoint/2010/main" val="9343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3D9-FB24-4A2B-910C-A371715A006F}"/>
              </a:ext>
            </a:extLst>
          </p:cNvPr>
          <p:cNvSpPr>
            <a:spLocks noGrp="1"/>
          </p:cNvSpPr>
          <p:nvPr>
            <p:ph type="title"/>
          </p:nvPr>
        </p:nvSpPr>
        <p:spPr/>
        <p:txBody>
          <a:bodyPr/>
          <a:lstStyle/>
          <a:p>
            <a:r>
              <a:rPr lang="en-US">
                <a:solidFill>
                  <a:schemeClr val="accent1"/>
                </a:solidFill>
              </a:rPr>
              <a:t>UNIFY</a:t>
            </a:r>
            <a:r>
              <a:rPr lang="en-US"/>
              <a:t> the Workforce </a:t>
            </a:r>
            <a:endParaRPr lang="en-GB"/>
          </a:p>
        </p:txBody>
      </p:sp>
      <p:sp>
        <p:nvSpPr>
          <p:cNvPr id="3" name="Text Placeholder 2">
            <a:extLst>
              <a:ext uri="{FF2B5EF4-FFF2-40B4-BE49-F238E27FC236}">
                <a16:creationId xmlns:a16="http://schemas.microsoft.com/office/drawing/2014/main" id="{874CA905-3F4E-4EAF-A6D5-E7866C9BD66C}"/>
              </a:ext>
            </a:extLst>
          </p:cNvPr>
          <p:cNvSpPr>
            <a:spLocks noGrp="1"/>
          </p:cNvSpPr>
          <p:nvPr>
            <p:ph type="body" sz="quarter" idx="12"/>
          </p:nvPr>
        </p:nvSpPr>
        <p:spPr/>
        <p:txBody>
          <a:bodyPr/>
          <a:lstStyle/>
          <a:p>
            <a:r>
              <a:rPr lang="en-GB"/>
              <a:t>Key Areas to Explore as Part of Launch</a:t>
            </a:r>
          </a:p>
        </p:txBody>
      </p:sp>
      <p:sp>
        <p:nvSpPr>
          <p:cNvPr id="4" name="Slide Number Placeholder 3">
            <a:extLst>
              <a:ext uri="{FF2B5EF4-FFF2-40B4-BE49-F238E27FC236}">
                <a16:creationId xmlns:a16="http://schemas.microsoft.com/office/drawing/2014/main" id="{F56B2FA4-9602-4863-929B-0B13DABD9B84}"/>
              </a:ext>
            </a:extLst>
          </p:cNvPr>
          <p:cNvSpPr>
            <a:spLocks noGrp="1"/>
          </p:cNvSpPr>
          <p:nvPr>
            <p:ph type="sldNum" sz="quarter" idx="4"/>
          </p:nvPr>
        </p:nvSpPr>
        <p:spPr/>
        <p:txBody>
          <a:bodyPr/>
          <a:lstStyle/>
          <a:p>
            <a:fld id="{4B0EDFBC-7666-BA46-8E94-F83EDA5B5493}" type="slidenum">
              <a:rPr lang="en-US" smtClean="0"/>
              <a:pPr/>
              <a:t>8</a:t>
            </a:fld>
            <a:endParaRPr lang="en-US"/>
          </a:p>
        </p:txBody>
      </p:sp>
      <p:sp>
        <p:nvSpPr>
          <p:cNvPr id="5" name="Content Placeholder 4">
            <a:extLst>
              <a:ext uri="{FF2B5EF4-FFF2-40B4-BE49-F238E27FC236}">
                <a16:creationId xmlns:a16="http://schemas.microsoft.com/office/drawing/2014/main" id="{23AFE117-CE45-4431-B655-4D9D98E2A69C}"/>
              </a:ext>
            </a:extLst>
          </p:cNvPr>
          <p:cNvSpPr>
            <a:spLocks noGrp="1"/>
          </p:cNvSpPr>
          <p:nvPr>
            <p:ph sz="quarter" idx="13"/>
          </p:nvPr>
        </p:nvSpPr>
        <p:spPr>
          <a:xfrm>
            <a:off x="3959106" y="251437"/>
            <a:ext cx="8029302" cy="6355126"/>
          </a:xfrm>
        </p:spPr>
        <p:txBody>
          <a:bodyPr/>
          <a:lstStyle/>
          <a:p>
            <a:pPr marL="342900" lvl="1" indent="-342900">
              <a:buFont typeface="+mj-lt"/>
              <a:buAutoNum type="arabicPeriod"/>
            </a:pPr>
            <a:r>
              <a:rPr lang="en-GB" sz="1400">
                <a:highlight>
                  <a:srgbClr val="FFFF00"/>
                </a:highlight>
              </a:rPr>
              <a:t>What are the realities workforce of today </a:t>
            </a:r>
          </a:p>
          <a:p>
            <a:pPr lvl="3"/>
            <a:r>
              <a:rPr lang="en-GB" sz="1100">
                <a:highlight>
                  <a:srgbClr val="FFFF00"/>
                </a:highlight>
              </a:rPr>
              <a:t>great resignation / siloed functions  / lack of alignment etc</a:t>
            </a:r>
          </a:p>
          <a:p>
            <a:pPr lvl="3"/>
            <a:r>
              <a:rPr lang="en-GB" sz="1100">
                <a:highlight>
                  <a:srgbClr val="FFFF00"/>
                </a:highlight>
              </a:rPr>
              <a:t>Need to f</a:t>
            </a:r>
            <a:r>
              <a:rPr lang="en-GB" sz="1100"/>
              <a:t>ind a better way to get work done </a:t>
            </a:r>
            <a:endParaRPr lang="en-GB" sz="1100">
              <a:highlight>
                <a:srgbClr val="FFFF00"/>
              </a:highlight>
            </a:endParaRPr>
          </a:p>
          <a:p>
            <a:pPr marL="342900" lvl="1" indent="-342900">
              <a:buFont typeface="+mj-lt"/>
              <a:buAutoNum type="arabicPeriod"/>
            </a:pPr>
            <a:r>
              <a:rPr lang="en-GB" sz="1400"/>
              <a:t>What does the future workforce look like?</a:t>
            </a:r>
          </a:p>
          <a:p>
            <a:pPr lvl="3"/>
            <a:r>
              <a:rPr lang="en-GB" sz="1100"/>
              <a:t>One team working together </a:t>
            </a:r>
          </a:p>
          <a:p>
            <a:pPr lvl="4"/>
            <a:r>
              <a:rPr lang="en-GB" sz="1100"/>
              <a:t>DW becoming cleverer so can do more, People expect EX – time and capacity to work more fulfilling lives  (So there is no EXCUSE not to be able to accommodate both)</a:t>
            </a:r>
          </a:p>
          <a:p>
            <a:pPr lvl="4"/>
            <a:r>
              <a:rPr lang="en-US" sz="1100"/>
              <a:t>This is about people and digital co-workers connect</a:t>
            </a:r>
            <a:r>
              <a:rPr lang="en-GB" sz="1100"/>
              <a:t>ed together</a:t>
            </a:r>
          </a:p>
          <a:p>
            <a:pPr marL="1793875" lvl="5"/>
            <a:r>
              <a:rPr lang="en-GB" sz="1100">
                <a:solidFill>
                  <a:schemeClr val="tx1">
                    <a:lumMod val="65000"/>
                    <a:lumOff val="35000"/>
                  </a:schemeClr>
                </a:solidFill>
                <a:latin typeface="Arial Nova" panose="020B0504020202020204" pitchFamily="34" charset="0"/>
              </a:rPr>
              <a:t>No silos; seamless collaboration and balanced work; automatic orchestration (just happens); </a:t>
            </a:r>
          </a:p>
          <a:p>
            <a:pPr marL="1793875" lvl="5"/>
            <a:r>
              <a:rPr lang="en-US" sz="1100">
                <a:solidFill>
                  <a:schemeClr val="tx1">
                    <a:lumMod val="65000"/>
                    <a:lumOff val="35000"/>
                  </a:schemeClr>
                </a:solidFill>
                <a:latin typeface="Arial Nova" panose="020B0504020202020204" pitchFamily="34" charset="0"/>
              </a:rPr>
              <a:t>Balancing roles in the execution of work</a:t>
            </a:r>
          </a:p>
          <a:p>
            <a:pPr lvl="3"/>
            <a:r>
              <a:rPr lang="en-GB" sz="1100"/>
              <a:t>How does management </a:t>
            </a:r>
            <a:r>
              <a:rPr lang="en-GB" sz="1100" err="1"/>
              <a:t>neeed</a:t>
            </a:r>
            <a:r>
              <a:rPr lang="en-GB" sz="1100"/>
              <a:t> to change to support a world of people / DW workforce </a:t>
            </a:r>
          </a:p>
          <a:p>
            <a:pPr marL="342900" lvl="1" indent="-342900">
              <a:buFont typeface="+mj-lt"/>
              <a:buAutoNum type="arabicPeriod"/>
            </a:pPr>
            <a:r>
              <a:rPr lang="en-GB" sz="1400"/>
              <a:t>Why does a unified workforce result in?</a:t>
            </a:r>
          </a:p>
          <a:p>
            <a:pPr lvl="3"/>
            <a:r>
              <a:rPr lang="en-US" sz="1100"/>
              <a:t>The right balance that ensures t</a:t>
            </a:r>
            <a:r>
              <a:rPr lang="en-GB" sz="1100" b="1">
                <a:latin typeface="Arial Nova"/>
              </a:rPr>
              <a:t>he right </a:t>
            </a:r>
            <a:r>
              <a:rPr lang="en-GB" sz="1100" b="1">
                <a:solidFill>
                  <a:schemeClr val="accent2">
                    <a:lumMod val="60000"/>
                    <a:lumOff val="40000"/>
                  </a:schemeClr>
                </a:solidFill>
              </a:rPr>
              <a:t>resource</a:t>
            </a:r>
            <a:r>
              <a:rPr lang="en-GB" sz="1100" b="1">
                <a:latin typeface="Arial Nova"/>
              </a:rPr>
              <a:t>, every </a:t>
            </a:r>
            <a:r>
              <a:rPr lang="en-GB" sz="1100" b="1">
                <a:solidFill>
                  <a:schemeClr val="accent2">
                    <a:lumMod val="60000"/>
                    <a:lumOff val="40000"/>
                  </a:schemeClr>
                </a:solidFill>
              </a:rPr>
              <a:t>time, </a:t>
            </a:r>
            <a:r>
              <a:rPr lang="en-GB" sz="1100" b="1">
                <a:latin typeface="Arial Nova"/>
              </a:rPr>
              <a:t>for the best </a:t>
            </a:r>
            <a:r>
              <a:rPr lang="en-GB" sz="1100" b="1">
                <a:solidFill>
                  <a:schemeClr val="accent2">
                    <a:lumMod val="60000"/>
                    <a:lumOff val="40000"/>
                  </a:schemeClr>
                </a:solidFill>
              </a:rPr>
              <a:t>outcome</a:t>
            </a:r>
          </a:p>
          <a:p>
            <a:pPr lvl="4"/>
            <a:r>
              <a:rPr lang="en-US" sz="1100"/>
              <a:t>Delivers the best results for everyone (the employee, the business, the customers)</a:t>
            </a:r>
          </a:p>
          <a:p>
            <a:pPr lvl="4"/>
            <a:r>
              <a:rPr lang="en-US" sz="1100"/>
              <a:t>Focused on business needs and goals (biggest impact and best results)</a:t>
            </a:r>
          </a:p>
          <a:p>
            <a:pPr marL="342900" lvl="1" indent="-342900">
              <a:buFont typeface="+mj-lt"/>
              <a:buAutoNum type="arabicPeriod"/>
            </a:pPr>
            <a:r>
              <a:rPr lang="en-GB" sz="1400"/>
              <a:t>What is coming down the line soon to further expand on this?</a:t>
            </a:r>
          </a:p>
          <a:p>
            <a:pPr lvl="3"/>
            <a:r>
              <a:rPr lang="en-US" sz="1100">
                <a:solidFill>
                  <a:schemeClr val="tx1"/>
                </a:solidFill>
                <a:latin typeface="Arial Nova"/>
                <a:ea typeface="Verdana"/>
              </a:rPr>
              <a:t>Build better collaboration across your human workforce too and support them with technology that enables them to work better together - MINOR: Capture: Solution Designer – better collaboration e.g. business user with designer</a:t>
            </a:r>
          </a:p>
          <a:p>
            <a:pPr lvl="3"/>
            <a:endParaRPr lang="en-GB" sz="1100"/>
          </a:p>
          <a:p>
            <a:pPr lvl="3"/>
            <a:endParaRPr lang="en-GB" sz="1100"/>
          </a:p>
          <a:p>
            <a:pPr lvl="4">
              <a:buFont typeface="Courier New" panose="02070309020205020404" pitchFamily="49" charset="0"/>
              <a:buChar char="o"/>
            </a:pPr>
            <a:endParaRPr lang="en-GB" sz="1100"/>
          </a:p>
          <a:p>
            <a:endParaRPr lang="en-GB" sz="1600"/>
          </a:p>
        </p:txBody>
      </p:sp>
      <p:sp>
        <p:nvSpPr>
          <p:cNvPr id="7" name="Rectangle 6">
            <a:extLst>
              <a:ext uri="{FF2B5EF4-FFF2-40B4-BE49-F238E27FC236}">
                <a16:creationId xmlns:a16="http://schemas.microsoft.com/office/drawing/2014/main" id="{9B8AA30C-6144-433D-A3B0-C47A64248F9A}"/>
              </a:ext>
            </a:extLst>
          </p:cNvPr>
          <p:cNvSpPr/>
          <p:nvPr/>
        </p:nvSpPr>
        <p:spPr>
          <a:xfrm>
            <a:off x="155694" y="3948974"/>
            <a:ext cx="3517223" cy="577306"/>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r>
              <a:rPr lang="en-US" sz="1200" b="1">
                <a:solidFill>
                  <a:schemeClr val="tx1"/>
                </a:solidFill>
                <a:latin typeface="Arial Nova"/>
                <a:ea typeface="Verdana"/>
              </a:rPr>
              <a:t>MINOR: Capture: Solution Designer – better collaboration e.g. business user with designer</a:t>
            </a:r>
          </a:p>
        </p:txBody>
      </p:sp>
      <p:sp>
        <p:nvSpPr>
          <p:cNvPr id="9" name="TextBox 8">
            <a:extLst>
              <a:ext uri="{FF2B5EF4-FFF2-40B4-BE49-F238E27FC236}">
                <a16:creationId xmlns:a16="http://schemas.microsoft.com/office/drawing/2014/main" id="{612A2F13-ECE5-474E-B5BC-5D9530B436D6}"/>
              </a:ext>
            </a:extLst>
          </p:cNvPr>
          <p:cNvSpPr txBox="1"/>
          <p:nvPr/>
        </p:nvSpPr>
        <p:spPr>
          <a:xfrm>
            <a:off x="-1280160" y="2560320"/>
            <a:ext cx="6096000" cy="369332"/>
          </a:xfrm>
          <a:prstGeom prst="rect">
            <a:avLst/>
          </a:prstGeom>
          <a:noFill/>
        </p:spPr>
        <p:txBody>
          <a:bodyPr wrap="square">
            <a:spAutoFit/>
          </a:bodyPr>
          <a:lstStyle/>
          <a:p>
            <a:pPr lvl="3"/>
            <a:r>
              <a:rPr lang="en-GB" sz="1800"/>
              <a:t>‘Wastage’ is not acceptable (ESG)</a:t>
            </a:r>
          </a:p>
        </p:txBody>
      </p:sp>
      <p:sp>
        <p:nvSpPr>
          <p:cNvPr id="10" name="Rectangle 9">
            <a:extLst>
              <a:ext uri="{FF2B5EF4-FFF2-40B4-BE49-F238E27FC236}">
                <a16:creationId xmlns:a16="http://schemas.microsoft.com/office/drawing/2014/main" id="{065B3B21-95A9-4A31-9E02-190B110AB0A2}"/>
              </a:ext>
            </a:extLst>
          </p:cNvPr>
          <p:cNvSpPr/>
          <p:nvPr/>
        </p:nvSpPr>
        <p:spPr>
          <a:xfrm>
            <a:off x="155694" y="3274521"/>
            <a:ext cx="3369470" cy="540255"/>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BP : Chorus Integration </a:t>
            </a:r>
            <a:r>
              <a:rPr lang="en-US" sz="1200" b="1">
                <a:solidFill>
                  <a:schemeClr val="bg1"/>
                </a:solidFill>
                <a:latin typeface="Arial Nova"/>
                <a:ea typeface="Verdana"/>
              </a:rPr>
              <a:t>– GA date  now</a:t>
            </a:r>
          </a:p>
          <a:p>
            <a:pPr algn="ctr">
              <a:defRPr/>
            </a:pPr>
            <a:r>
              <a:rPr lang="en-US" sz="1200" b="1">
                <a:solidFill>
                  <a:schemeClr val="bg1"/>
                </a:solidFill>
                <a:latin typeface="Arial Nova"/>
                <a:ea typeface="Verdana"/>
              </a:rPr>
              <a:t>Include operational analytics </a:t>
            </a:r>
            <a:endParaRPr lang="en-US" sz="1200" b="1">
              <a:solidFill>
                <a:schemeClr val="tx1"/>
              </a:solidFill>
              <a:latin typeface="Arial Nova"/>
              <a:ea typeface="Verdana" panose="020B0604030504040204" pitchFamily="34" charset="0"/>
            </a:endParaRPr>
          </a:p>
        </p:txBody>
      </p:sp>
    </p:spTree>
    <p:extLst>
      <p:ext uri="{BB962C8B-B14F-4D97-AF65-F5344CB8AC3E}">
        <p14:creationId xmlns:p14="http://schemas.microsoft.com/office/powerpoint/2010/main" val="9418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3D9-FB24-4A2B-910C-A371715A006F}"/>
              </a:ext>
            </a:extLst>
          </p:cNvPr>
          <p:cNvSpPr>
            <a:spLocks noGrp="1"/>
          </p:cNvSpPr>
          <p:nvPr>
            <p:ph type="title"/>
          </p:nvPr>
        </p:nvSpPr>
        <p:spPr>
          <a:xfrm>
            <a:off x="2186300" y="127700"/>
            <a:ext cx="8768212" cy="384364"/>
          </a:xfrm>
        </p:spPr>
        <p:txBody>
          <a:bodyPr/>
          <a:lstStyle/>
          <a:p>
            <a:r>
              <a:rPr lang="en-US">
                <a:solidFill>
                  <a:schemeClr val="accent1"/>
                </a:solidFill>
              </a:rPr>
              <a:t>Transform</a:t>
            </a:r>
            <a:r>
              <a:rPr lang="en-US"/>
              <a:t> Journeys </a:t>
            </a:r>
            <a:endParaRPr lang="en-GB"/>
          </a:p>
        </p:txBody>
      </p:sp>
      <p:sp>
        <p:nvSpPr>
          <p:cNvPr id="4" name="Slide Number Placeholder 3">
            <a:extLst>
              <a:ext uri="{FF2B5EF4-FFF2-40B4-BE49-F238E27FC236}">
                <a16:creationId xmlns:a16="http://schemas.microsoft.com/office/drawing/2014/main" id="{F56B2FA4-9602-4863-929B-0B13DABD9B84}"/>
              </a:ext>
            </a:extLst>
          </p:cNvPr>
          <p:cNvSpPr>
            <a:spLocks noGrp="1"/>
          </p:cNvSpPr>
          <p:nvPr>
            <p:ph type="sldNum" sz="quarter" idx="4"/>
          </p:nvPr>
        </p:nvSpPr>
        <p:spPr/>
        <p:txBody>
          <a:bodyPr/>
          <a:lstStyle/>
          <a:p>
            <a:fld id="{4B0EDFBC-7666-BA46-8E94-F83EDA5B5493}" type="slidenum">
              <a:rPr lang="en-US" smtClean="0"/>
              <a:pPr/>
              <a:t>9</a:t>
            </a:fld>
            <a:endParaRPr lang="en-US"/>
          </a:p>
        </p:txBody>
      </p:sp>
      <p:sp>
        <p:nvSpPr>
          <p:cNvPr id="5" name="Content Placeholder 4">
            <a:extLst>
              <a:ext uri="{FF2B5EF4-FFF2-40B4-BE49-F238E27FC236}">
                <a16:creationId xmlns:a16="http://schemas.microsoft.com/office/drawing/2014/main" id="{23AFE117-CE45-4431-B655-4D9D98E2A69C}"/>
              </a:ext>
            </a:extLst>
          </p:cNvPr>
          <p:cNvSpPr>
            <a:spLocks noGrp="1"/>
          </p:cNvSpPr>
          <p:nvPr>
            <p:ph sz="quarter" idx="13"/>
          </p:nvPr>
        </p:nvSpPr>
        <p:spPr>
          <a:xfrm>
            <a:off x="2072640" y="530035"/>
            <a:ext cx="10119360" cy="6160068"/>
          </a:xfrm>
        </p:spPr>
        <p:txBody>
          <a:bodyPr vert="horz" lIns="0" tIns="0" rIns="0" bIns="0" rtlCol="0" anchor="t">
            <a:noAutofit/>
          </a:bodyPr>
          <a:lstStyle/>
          <a:p>
            <a:pPr marL="342900" lvl="1" indent="-342900">
              <a:spcBef>
                <a:spcPts val="0"/>
              </a:spcBef>
              <a:spcAft>
                <a:spcPts val="0"/>
              </a:spcAft>
              <a:buFont typeface="+mj-lt"/>
              <a:buAutoNum type="arabicPeriod"/>
            </a:pPr>
            <a:r>
              <a:rPr lang="en-GB" sz="1100" b="1">
                <a:latin typeface="Arial Nova"/>
              </a:rPr>
              <a:t>Delivering great customer experience and employee satisfaction is on every company’s agenda. Not surprisingly as both have a major impact on the bottom line as well as helping to drive other business goals. What are the issues that companies are having to fix?</a:t>
            </a:r>
          </a:p>
          <a:p>
            <a:pPr lvl="3">
              <a:spcBef>
                <a:spcPts val="0"/>
              </a:spcBef>
              <a:spcAft>
                <a:spcPts val="0"/>
              </a:spcAft>
            </a:pPr>
            <a:r>
              <a:rPr lang="en-US" sz="1000">
                <a:latin typeface="Arial Nova"/>
              </a:rPr>
              <a:t>Firstly the events of the last two years has had a profound impact on people. Organizations have had to quickly reinvent the way people work. That meant creating the right technology experiences, creating a more frictionless, collaborative work environment as well building the right culture and ensuring workers felt cared for during a difficult time. Customer expectations also changed, becoming more demanding, wanting greater flexibility, convenience, faster interactions. </a:t>
            </a:r>
          </a:p>
          <a:p>
            <a:pPr lvl="3">
              <a:spcBef>
                <a:spcPts val="0"/>
              </a:spcBef>
              <a:spcAft>
                <a:spcPts val="0"/>
              </a:spcAft>
            </a:pPr>
            <a:r>
              <a:rPr lang="en-US" sz="1000">
                <a:latin typeface="Arial Nova"/>
              </a:rPr>
              <a:t>As a result companies have had to review existing practices, fix </a:t>
            </a:r>
            <a:r>
              <a:rPr lang="en-GB" sz="1000">
                <a:latin typeface="Arial Nova"/>
              </a:rPr>
              <a:t>fundament problems with processes, inefficiencies, how customers are handled, how work is performed etc. As an example in CC </a:t>
            </a:r>
            <a:r>
              <a:rPr lang="en-US" sz="1000">
                <a:latin typeface="Arial Nova"/>
              </a:rPr>
              <a:t>of manually trying to pull all this together, lots of info all over the place, trying to get single view of customer </a:t>
            </a:r>
          </a:p>
          <a:p>
            <a:pPr lvl="3">
              <a:spcBef>
                <a:spcPts val="0"/>
              </a:spcBef>
              <a:spcAft>
                <a:spcPts val="0"/>
              </a:spcAft>
            </a:pPr>
            <a:r>
              <a:rPr lang="en-GB" sz="1000">
                <a:latin typeface="Arial Nova"/>
              </a:rPr>
              <a:t>Companies know that in order to fix this properly, it needs to be tackled enterprise wide. But This has been hampered with lack of resources, time, data and insight on what to fix. The focus has been on getting quick wins, often at a task level, in separate departments without visibility end to end.</a:t>
            </a:r>
          </a:p>
          <a:p>
            <a:pPr marL="342900" lvl="1" indent="-342900">
              <a:spcBef>
                <a:spcPts val="0"/>
              </a:spcBef>
              <a:spcAft>
                <a:spcPts val="0"/>
              </a:spcAft>
              <a:buFont typeface="+mj-lt"/>
              <a:buAutoNum type="arabicPeriod"/>
            </a:pPr>
            <a:r>
              <a:rPr lang="en-GB" sz="1100" b="1">
                <a:latin typeface="Arial Nova"/>
              </a:rPr>
              <a:t>But that’s so important. Right. Focusing on the whole journey end-to-end can deliver huge benefits?</a:t>
            </a:r>
          </a:p>
          <a:p>
            <a:pPr lvl="3">
              <a:spcBef>
                <a:spcPts val="0"/>
              </a:spcBef>
              <a:spcAft>
                <a:spcPts val="0"/>
              </a:spcAft>
            </a:pPr>
            <a:r>
              <a:rPr lang="en-GB" sz="1000">
                <a:latin typeface="Arial Nova"/>
              </a:rPr>
              <a:t>Firstly it delivers a seamless digital experience for customers, employees and users of course. It also allows you to align all your resources making sure </a:t>
            </a:r>
            <a:r>
              <a:rPr lang="en-US" sz="1000">
                <a:latin typeface="Arial Nova"/>
              </a:rPr>
              <a:t>everything is pulling in the same direction to deliver great experiences and most importantly better business outcomes.</a:t>
            </a:r>
            <a:endParaRPr lang="en-GB" sz="1000">
              <a:latin typeface="Arial Nova"/>
            </a:endParaRPr>
          </a:p>
          <a:p>
            <a:pPr lvl="3">
              <a:spcBef>
                <a:spcPts val="0"/>
              </a:spcBef>
              <a:spcAft>
                <a:spcPts val="0"/>
              </a:spcAft>
            </a:pPr>
            <a:r>
              <a:rPr lang="en-GB" sz="1000">
                <a:latin typeface="Arial Nova"/>
              </a:rPr>
              <a:t>A</a:t>
            </a:r>
            <a:r>
              <a:rPr lang="en-US" sz="1000">
                <a:latin typeface="Arial Nova"/>
              </a:rPr>
              <a:t> great employee experience gives employees a sense of belonging and inclusion,  a sense of purpose and the satisfaction of doing purposeful work. This can lead to increased talent acquisition and retention. This is especially critical as competition increases for an increasingly limited talent pool.</a:t>
            </a:r>
          </a:p>
          <a:p>
            <a:pPr marL="228600" lvl="1" indent="-228600">
              <a:spcBef>
                <a:spcPts val="0"/>
              </a:spcBef>
              <a:spcAft>
                <a:spcPts val="0"/>
              </a:spcAft>
              <a:buFont typeface="+mj-lt"/>
              <a:buAutoNum type="arabicPeriod"/>
            </a:pPr>
            <a:r>
              <a:rPr lang="en-US" sz="1100" b="1">
                <a:latin typeface="Arial Nova"/>
              </a:rPr>
              <a:t>And of course,  having happy employees </a:t>
            </a:r>
            <a:r>
              <a:rPr lang="en-GB" sz="1100" b="1">
                <a:latin typeface="Arial Nova"/>
              </a:rPr>
              <a:t>leads to happier customers </a:t>
            </a:r>
            <a:endParaRPr lang="en-US" sz="1100" b="1">
              <a:latin typeface="Arial Nova"/>
            </a:endParaRPr>
          </a:p>
          <a:p>
            <a:pPr lvl="3">
              <a:spcBef>
                <a:spcPts val="0"/>
              </a:spcBef>
              <a:spcAft>
                <a:spcPts val="0"/>
              </a:spcAft>
            </a:pPr>
            <a:r>
              <a:rPr lang="en-GB" sz="1000">
                <a:latin typeface="Arial Nova"/>
              </a:rPr>
              <a:t>Absolutely </a:t>
            </a:r>
            <a:r>
              <a:rPr lang="en-GB" sz="1000" err="1">
                <a:latin typeface="Arial Nova"/>
              </a:rPr>
              <a:t>i</a:t>
            </a:r>
            <a:r>
              <a:rPr lang="en-US" sz="1000">
                <a:latin typeface="Arial Nova"/>
              </a:rPr>
              <a:t>t promotes a positive service culture, making it a better, more productive environment for all. In fact in a recent IDC survey for example, 85% of respondents agree that an improved employee experience and higher employee engagement translates to a better customer experience, higher customer satisfaction, and higher revenues for their organization. </a:t>
            </a:r>
          </a:p>
          <a:p>
            <a:pPr lvl="1">
              <a:spcBef>
                <a:spcPts val="0"/>
              </a:spcBef>
              <a:spcAft>
                <a:spcPts val="0"/>
              </a:spcAft>
              <a:buFont typeface="+mj-lt"/>
              <a:buAutoNum type="arabicPeriod"/>
            </a:pPr>
            <a:r>
              <a:rPr lang="en-US" sz="1100" b="1">
                <a:latin typeface="Arial Nova"/>
              </a:rPr>
              <a:t>What about benefits for the business</a:t>
            </a:r>
          </a:p>
          <a:p>
            <a:pPr lvl="3">
              <a:spcBef>
                <a:spcPts val="0"/>
              </a:spcBef>
              <a:spcAft>
                <a:spcPts val="0"/>
              </a:spcAft>
            </a:pPr>
            <a:r>
              <a:rPr lang="en-US" sz="1000">
                <a:latin typeface="Arial Nova"/>
              </a:rPr>
              <a:t>For the business it mean being able to be more </a:t>
            </a:r>
            <a:r>
              <a:rPr lang="en-US" sz="1000">
                <a:highlight>
                  <a:srgbClr val="FFFF00"/>
                </a:highlight>
                <a:latin typeface="Arial Nova"/>
              </a:rPr>
              <a:t>agile and flexible reacting quickly </a:t>
            </a:r>
            <a:r>
              <a:rPr lang="en-US" sz="1000">
                <a:latin typeface="Arial Nova"/>
              </a:rPr>
              <a:t>to changing business needs as well changing customer demands. </a:t>
            </a:r>
          </a:p>
          <a:p>
            <a:pPr lvl="3">
              <a:spcBef>
                <a:spcPts val="0"/>
              </a:spcBef>
              <a:spcAft>
                <a:spcPts val="0"/>
              </a:spcAft>
            </a:pPr>
            <a:r>
              <a:rPr lang="en-US" sz="1000">
                <a:latin typeface="Arial Nova"/>
              </a:rPr>
              <a:t>Companies are also able to streamline and optimize processes, continuously innovating and making whatever improvements are required to deliver against business expectations</a:t>
            </a:r>
          </a:p>
          <a:p>
            <a:pPr lvl="3">
              <a:spcBef>
                <a:spcPts val="0"/>
              </a:spcBef>
              <a:spcAft>
                <a:spcPts val="0"/>
              </a:spcAft>
            </a:pPr>
            <a:r>
              <a:rPr lang="en-US" sz="1000">
                <a:latin typeface="Arial Nova"/>
              </a:rPr>
              <a:t>It also helps companies to drive a better </a:t>
            </a:r>
            <a:r>
              <a:rPr lang="en-US" sz="1000" err="1">
                <a:latin typeface="Arial Nova"/>
              </a:rPr>
              <a:t>esg</a:t>
            </a:r>
            <a:r>
              <a:rPr lang="en-US" sz="1000">
                <a:latin typeface="Arial Nova"/>
              </a:rPr>
              <a:t> agenda, removing inefficiencies, reducing wastage etc. </a:t>
            </a:r>
          </a:p>
          <a:p>
            <a:pPr marL="342900" lvl="1" indent="-342900">
              <a:spcBef>
                <a:spcPts val="0"/>
              </a:spcBef>
              <a:spcAft>
                <a:spcPts val="0"/>
              </a:spcAft>
              <a:buFont typeface="+mj-lt"/>
              <a:buAutoNum type="arabicPeriod"/>
            </a:pPr>
            <a:r>
              <a:rPr lang="en-GB" sz="1100" b="1">
                <a:latin typeface="Arial Nova"/>
              </a:rPr>
              <a:t>So what does Transforming a Journey look like?</a:t>
            </a:r>
          </a:p>
          <a:p>
            <a:pPr lvl="3">
              <a:spcBef>
                <a:spcPts val="0"/>
              </a:spcBef>
              <a:spcAft>
                <a:spcPts val="0"/>
              </a:spcAft>
            </a:pPr>
            <a:r>
              <a:rPr lang="en-US" sz="1000">
                <a:latin typeface="Arial Nova"/>
              </a:rPr>
              <a:t>Its about rethinking the way work is done, connecting and enabling work at every step and every level. Supporting every journey with what is needed when its needed. Making sure any functional silos are eliminated along the way and reusing best practices and procedures</a:t>
            </a:r>
          </a:p>
          <a:p>
            <a:pPr lvl="3">
              <a:spcBef>
                <a:spcPts val="0"/>
              </a:spcBef>
              <a:spcAft>
                <a:spcPts val="0"/>
              </a:spcAft>
            </a:pPr>
            <a:r>
              <a:rPr lang="en-GB" sz="1000">
                <a:latin typeface="Arial Nova"/>
              </a:rPr>
              <a:t>Its also about giving more control back to employees and business units. IT will take you some of the way but its not until you involve those on the ground experiencing the day to day issues, you get major improvements.</a:t>
            </a:r>
          </a:p>
          <a:p>
            <a:pPr lvl="3">
              <a:spcBef>
                <a:spcPts val="0"/>
              </a:spcBef>
              <a:spcAft>
                <a:spcPts val="0"/>
              </a:spcAft>
            </a:pPr>
            <a:r>
              <a:rPr lang="en-GB" sz="1000">
                <a:latin typeface="Arial Nova"/>
              </a:rPr>
              <a:t>Ultimately Its about </a:t>
            </a:r>
            <a:r>
              <a:rPr lang="en-GB" sz="1000" b="1">
                <a:solidFill>
                  <a:schemeClr val="accent1"/>
                </a:solidFill>
                <a:latin typeface="Arial Nova"/>
              </a:rPr>
              <a:t>delivering exceptional experiences for customers, employees and users</a:t>
            </a:r>
          </a:p>
          <a:p>
            <a:pPr marL="342900" lvl="1" indent="-342900">
              <a:spcBef>
                <a:spcPts val="0"/>
              </a:spcBef>
              <a:spcAft>
                <a:spcPts val="0"/>
              </a:spcAft>
              <a:buFont typeface="+mj-lt"/>
              <a:buAutoNum type="arabicPeriod"/>
            </a:pPr>
            <a:r>
              <a:rPr lang="en-GB" sz="1050" b="1">
                <a:latin typeface="Arial Nova"/>
              </a:rPr>
              <a:t>What examples can you share with us</a:t>
            </a:r>
          </a:p>
          <a:p>
            <a:pPr lvl="3">
              <a:spcBef>
                <a:spcPts val="0"/>
              </a:spcBef>
              <a:spcAft>
                <a:spcPts val="0"/>
              </a:spcAft>
            </a:pPr>
            <a:r>
              <a:rPr lang="en-GB" sz="1000">
                <a:latin typeface="Arial Nova"/>
              </a:rPr>
              <a:t>Making it easier for businesses to transform journeys is key to us at SS&amp;C Blue Prism to ensure companies realize the true benefits of intelligent automation and there are a couple of new developments I would like to tell you about.</a:t>
            </a:r>
          </a:p>
          <a:p>
            <a:pPr lvl="3">
              <a:spcBef>
                <a:spcPts val="0"/>
              </a:spcBef>
              <a:spcAft>
                <a:spcPts val="0"/>
              </a:spcAft>
            </a:pPr>
            <a:r>
              <a:rPr lang="en-GB" sz="1000">
                <a:latin typeface="Arial Nova"/>
              </a:rPr>
              <a:t>Firstly we have added new features to support both the business user and process developer, making the collaboration between the two more streamlined. We’re giving them the tools which provide the insights to make an informed decision as to whether to make the improvement / optimization or just automate the existing process. This will ensure journeys are full optimized to deliver the best results. </a:t>
            </a:r>
          </a:p>
          <a:p>
            <a:pPr lvl="3">
              <a:spcBef>
                <a:spcPts val="0"/>
              </a:spcBef>
              <a:spcAft>
                <a:spcPts val="0"/>
              </a:spcAft>
            </a:pPr>
            <a:r>
              <a:rPr lang="en-GB" sz="1100">
                <a:latin typeface="Arial Nova"/>
              </a:rPr>
              <a:t>We have also given business users who are closest to the customers etc. greater capabilities to automate and transform journeys with our easy to use no-code development tool. It </a:t>
            </a:r>
            <a:r>
              <a:rPr lang="en-GB" sz="1100" b="1">
                <a:solidFill>
                  <a:schemeClr val="accent1"/>
                </a:solidFill>
                <a:latin typeface="Arial Nova"/>
              </a:rPr>
              <a:t>gives control back to the business (they know the processes best), </a:t>
            </a:r>
            <a:r>
              <a:rPr lang="en-US" sz="1100" b="1">
                <a:solidFill>
                  <a:schemeClr val="accent1"/>
                </a:solidFill>
                <a:latin typeface="Arial Nova"/>
              </a:rPr>
              <a:t>and do this 10x faster because it accelerates time to value (easy, not waiting for scarce resources, prebuilt components / reusable, etc. And of course we do this the right security and governance in place.</a:t>
            </a:r>
            <a:endParaRPr lang="en-GB" sz="1100" b="1">
              <a:solidFill>
                <a:schemeClr val="accent1"/>
              </a:solidFill>
            </a:endParaRPr>
          </a:p>
          <a:p>
            <a:pPr lvl="3">
              <a:spcBef>
                <a:spcPts val="0"/>
              </a:spcBef>
              <a:spcAft>
                <a:spcPts val="0"/>
              </a:spcAft>
            </a:pPr>
            <a:r>
              <a:rPr lang="en-GB" sz="1100"/>
              <a:t>Email AI:</a:t>
            </a:r>
          </a:p>
          <a:p>
            <a:pPr lvl="4">
              <a:spcBef>
                <a:spcPts val="0"/>
              </a:spcBef>
              <a:spcAft>
                <a:spcPts val="0"/>
              </a:spcAft>
            </a:pPr>
            <a:r>
              <a:rPr lang="en-GB" sz="1100"/>
              <a:t>Don’t spend time managing inboxes and getting overwhelmed with unnecessary work</a:t>
            </a:r>
          </a:p>
          <a:p>
            <a:pPr lvl="4">
              <a:spcBef>
                <a:spcPts val="0"/>
              </a:spcBef>
              <a:spcAft>
                <a:spcPts val="0"/>
              </a:spcAft>
            </a:pPr>
            <a:r>
              <a:rPr lang="en-GB" sz="1100"/>
              <a:t>Get the right resource doing the work when it comes in and don’t leave customers waiting </a:t>
            </a:r>
          </a:p>
          <a:p>
            <a:pPr lvl="4">
              <a:spcBef>
                <a:spcPts val="0"/>
              </a:spcBef>
              <a:spcAft>
                <a:spcPts val="0"/>
              </a:spcAft>
            </a:pPr>
            <a:r>
              <a:rPr lang="en-GB" sz="1100"/>
              <a:t>Which could be handing over to a DW, leveraging AI/ML decision making to process further, popping into a workflow within BPM for a person to review as part of a case, etc. </a:t>
            </a:r>
            <a:r>
              <a:rPr lang="en-US" sz="1100" b="1">
                <a:solidFill>
                  <a:schemeClr val="tx1"/>
                </a:solidFill>
                <a:latin typeface="Arial Nova"/>
                <a:ea typeface="Verdana"/>
              </a:rPr>
              <a:t>(also highlight Decision for e.g. REFUND)</a:t>
            </a:r>
            <a:endParaRPr lang="en-GB" sz="1100"/>
          </a:p>
          <a:p>
            <a:pPr lvl="4">
              <a:spcBef>
                <a:spcPts val="0"/>
              </a:spcBef>
              <a:spcAft>
                <a:spcPts val="0"/>
              </a:spcAft>
              <a:buClr>
                <a:srgbClr val="006CB7"/>
              </a:buClr>
              <a:buFont typeface="Courier New" panose="02070309020205020404" pitchFamily="49" charset="0"/>
              <a:buChar char="o"/>
            </a:pPr>
            <a:endParaRPr lang="en-GB" sz="1000">
              <a:highlight>
                <a:srgbClr val="FFFF00"/>
              </a:highlight>
            </a:endParaRPr>
          </a:p>
          <a:p>
            <a:pPr>
              <a:spcBef>
                <a:spcPts val="0"/>
              </a:spcBef>
              <a:spcAft>
                <a:spcPts val="0"/>
              </a:spcAft>
            </a:pPr>
            <a:endParaRPr lang="en-GB" sz="1000"/>
          </a:p>
        </p:txBody>
      </p:sp>
      <p:sp>
        <p:nvSpPr>
          <p:cNvPr id="3" name="Text Placeholder 2">
            <a:extLst>
              <a:ext uri="{FF2B5EF4-FFF2-40B4-BE49-F238E27FC236}">
                <a16:creationId xmlns:a16="http://schemas.microsoft.com/office/drawing/2014/main" id="{874CA905-3F4E-4EAF-A6D5-E7866C9BD66C}"/>
              </a:ext>
            </a:extLst>
          </p:cNvPr>
          <p:cNvSpPr>
            <a:spLocks noGrp="1"/>
          </p:cNvSpPr>
          <p:nvPr>
            <p:ph type="body" sz="quarter" idx="4294967295"/>
          </p:nvPr>
        </p:nvSpPr>
        <p:spPr>
          <a:xfrm>
            <a:off x="155694" y="1133540"/>
            <a:ext cx="1791978" cy="1005840"/>
          </a:xfrm>
        </p:spPr>
        <p:txBody>
          <a:bodyPr/>
          <a:lstStyle/>
          <a:p>
            <a:r>
              <a:rPr lang="en-GB">
                <a:solidFill>
                  <a:schemeClr val="bg1"/>
                </a:solidFill>
              </a:rPr>
              <a:t>Key Areas to Explore as Part of Launch</a:t>
            </a:r>
          </a:p>
        </p:txBody>
      </p:sp>
      <p:sp>
        <p:nvSpPr>
          <p:cNvPr id="6" name="Rectangle 5">
            <a:extLst>
              <a:ext uri="{FF2B5EF4-FFF2-40B4-BE49-F238E27FC236}">
                <a16:creationId xmlns:a16="http://schemas.microsoft.com/office/drawing/2014/main" id="{9371BBE4-3973-419E-9C50-644CA79FC2F5}"/>
              </a:ext>
            </a:extLst>
          </p:cNvPr>
          <p:cNvSpPr/>
          <p:nvPr/>
        </p:nvSpPr>
        <p:spPr>
          <a:xfrm>
            <a:off x="86626" y="28844"/>
            <a:ext cx="1784779" cy="483220"/>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Fausto </a:t>
            </a:r>
            <a:endParaRPr lang="en-US" sz="1200" b="1">
              <a:solidFill>
                <a:schemeClr val="tx1"/>
              </a:solidFill>
              <a:latin typeface="Arial Nova"/>
              <a:ea typeface="Verdana" panose="020B0604030504040204" pitchFamily="34" charset="0"/>
            </a:endParaRPr>
          </a:p>
        </p:txBody>
      </p:sp>
      <p:sp>
        <p:nvSpPr>
          <p:cNvPr id="7" name="Rectangle 6">
            <a:extLst>
              <a:ext uri="{FF2B5EF4-FFF2-40B4-BE49-F238E27FC236}">
                <a16:creationId xmlns:a16="http://schemas.microsoft.com/office/drawing/2014/main" id="{C42F2564-7D68-4159-BA66-1E8B788C53B6}"/>
              </a:ext>
            </a:extLst>
          </p:cNvPr>
          <p:cNvSpPr/>
          <p:nvPr/>
        </p:nvSpPr>
        <p:spPr>
          <a:xfrm>
            <a:off x="119844" y="3520441"/>
            <a:ext cx="1663236" cy="1737359"/>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r>
              <a:rPr lang="en-US" sz="1200" b="1">
                <a:solidFill>
                  <a:schemeClr val="tx1"/>
                </a:solidFill>
                <a:latin typeface="Arial Nova"/>
                <a:ea typeface="Verdana"/>
              </a:rPr>
              <a:t>Capture: Solution Designer (plus Process Intelligence integration) </a:t>
            </a:r>
            <a:r>
              <a:rPr lang="en-US" sz="1200" b="1">
                <a:solidFill>
                  <a:schemeClr val="bg1"/>
                </a:solidFill>
                <a:latin typeface="Arial Nova"/>
                <a:ea typeface="Verdana"/>
              </a:rPr>
              <a:t>– GA end Nov – is this GA date achievable? </a:t>
            </a:r>
          </a:p>
        </p:txBody>
      </p:sp>
      <p:sp>
        <p:nvSpPr>
          <p:cNvPr id="9" name="Rectangle 8">
            <a:extLst>
              <a:ext uri="{FF2B5EF4-FFF2-40B4-BE49-F238E27FC236}">
                <a16:creationId xmlns:a16="http://schemas.microsoft.com/office/drawing/2014/main" id="{B6416B65-6586-41A3-977E-56C2471B3633}"/>
              </a:ext>
            </a:extLst>
          </p:cNvPr>
          <p:cNvSpPr/>
          <p:nvPr/>
        </p:nvSpPr>
        <p:spPr>
          <a:xfrm>
            <a:off x="86626" y="2468636"/>
            <a:ext cx="1696454" cy="868924"/>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UX Builder </a:t>
            </a:r>
            <a:r>
              <a:rPr lang="en-US" sz="1200" b="1">
                <a:solidFill>
                  <a:schemeClr val="bg1"/>
                </a:solidFill>
                <a:latin typeface="Arial Nova"/>
                <a:ea typeface="Verdana"/>
              </a:rPr>
              <a:t>– GA now</a:t>
            </a:r>
            <a:endParaRPr lang="en-US" sz="1200" b="1">
              <a:solidFill>
                <a:schemeClr val="tx1"/>
              </a:solidFill>
              <a:latin typeface="Arial Nova"/>
              <a:ea typeface="Verdana" panose="020B0604030504040204" pitchFamily="34" charset="0"/>
            </a:endParaRPr>
          </a:p>
        </p:txBody>
      </p:sp>
      <p:sp>
        <p:nvSpPr>
          <p:cNvPr id="10" name="Rectangle 9">
            <a:extLst>
              <a:ext uri="{FF2B5EF4-FFF2-40B4-BE49-F238E27FC236}">
                <a16:creationId xmlns:a16="http://schemas.microsoft.com/office/drawing/2014/main" id="{D0C653EA-0A4E-46F3-B6E6-A5BD28994216}"/>
              </a:ext>
            </a:extLst>
          </p:cNvPr>
          <p:cNvSpPr/>
          <p:nvPr/>
        </p:nvSpPr>
        <p:spPr>
          <a:xfrm>
            <a:off x="86626" y="5394088"/>
            <a:ext cx="1784779" cy="1005839"/>
          </a:xfrm>
          <a:prstGeom prst="rect">
            <a:avLst/>
          </a:prstGeom>
          <a:solidFill>
            <a:schemeClr val="accent3">
              <a:alpha val="75000"/>
            </a:schemeClr>
          </a:solidFill>
          <a:ln/>
          <a:effectLst/>
        </p:spPr>
        <p:style>
          <a:lnRef idx="0">
            <a:schemeClr val="accent3"/>
          </a:lnRef>
          <a:fillRef idx="3">
            <a:schemeClr val="accent3"/>
          </a:fillRef>
          <a:effectRef idx="3">
            <a:schemeClr val="accent3"/>
          </a:effectRef>
          <a:fontRef idx="minor">
            <a:schemeClr val="lt1"/>
          </a:fontRef>
        </p:style>
        <p:txBody>
          <a:bodyPr lIns="91440" tIns="45720" rIns="91440" bIns="45720" rtlCol="0" anchor="ctr" anchorCtr="0"/>
          <a:lstStyle/>
          <a:p>
            <a:pPr algn="ctr">
              <a:defRPr/>
            </a:pPr>
            <a:r>
              <a:rPr lang="en-US" sz="1200" b="1">
                <a:solidFill>
                  <a:schemeClr val="tx1"/>
                </a:solidFill>
                <a:latin typeface="Arial Nova"/>
                <a:ea typeface="Verdana"/>
              </a:rPr>
              <a:t>Email AI: Realtime Feedback Model Training (also highlight Decision for e.g. REFUND)</a:t>
            </a:r>
          </a:p>
        </p:txBody>
      </p:sp>
    </p:spTree>
    <p:extLst>
      <p:ext uri="{BB962C8B-B14F-4D97-AF65-F5344CB8AC3E}">
        <p14:creationId xmlns:p14="http://schemas.microsoft.com/office/powerpoint/2010/main" val="19056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Prism - New Branding">
  <a:themeElements>
    <a:clrScheme name="Custom 6">
      <a:dk1>
        <a:srgbClr val="000000"/>
      </a:dk1>
      <a:lt1>
        <a:srgbClr val="FFFFFF"/>
      </a:lt1>
      <a:dk2>
        <a:srgbClr val="8B8B8F"/>
      </a:dk2>
      <a:lt2>
        <a:srgbClr val="E9E9E2"/>
      </a:lt2>
      <a:accent1>
        <a:srgbClr val="00ABE6"/>
      </a:accent1>
      <a:accent2>
        <a:srgbClr val="006CB7"/>
      </a:accent2>
      <a:accent3>
        <a:srgbClr val="FFC30C"/>
      </a:accent3>
      <a:accent4>
        <a:srgbClr val="F15F44"/>
      </a:accent4>
      <a:accent5>
        <a:srgbClr val="60499E"/>
      </a:accent5>
      <a:accent6>
        <a:srgbClr val="A7C538"/>
      </a:accent6>
      <a:hlink>
        <a:srgbClr val="006CB7"/>
      </a:hlink>
      <a:folHlink>
        <a:srgbClr val="006CB7"/>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2"/>
          </a:solidFill>
          <a:prstDash val="sysDot"/>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gn="l">
          <a:spcBef>
            <a:spcPts val="600"/>
          </a:spcBef>
          <a:spcAft>
            <a:spcPts val="600"/>
          </a:spcAft>
          <a:buClr>
            <a:schemeClr val="accent2"/>
          </a:buClr>
          <a:buFont typeface="System Font Regular"/>
          <a:buChar char="●"/>
          <a:defRPr sz="2000" dirty="0" err="1" smtClean="0">
            <a:solidFill>
              <a:schemeClr val="tx1">
                <a:lumMod val="65000"/>
                <a:lumOff val="35000"/>
              </a:schemeClr>
            </a:solidFill>
            <a:latin typeface="Arial Nova" panose="020B0504020202020204" pitchFamily="34" charset="0"/>
          </a:defRPr>
        </a:defPPr>
      </a:lstStyle>
    </a:txDef>
  </a:objectDefaults>
  <a:extraClrSchemeLst/>
  <a:extLst>
    <a:ext uri="{05A4C25C-085E-4340-85A3-A5531E510DB2}">
      <thm15:themeFamily xmlns:thm15="http://schemas.microsoft.com/office/thememl/2012/main" name="Everest PEAK Matrix_market and business update" id="{34A85B14-D4C5-4D94-953F-4843C9E9C0E4}" vid="{C919EB6A-E126-4EC9-B6E1-68DCC4781D36}"/>
    </a:ext>
  </a:extLst>
</a:theme>
</file>

<file path=ppt/theme/theme2.xml><?xml version="1.0" encoding="utf-8"?>
<a:theme xmlns:a="http://schemas.openxmlformats.org/drawingml/2006/main" name="1_Blue Prism - New Branding">
  <a:themeElements>
    <a:clrScheme name="Custom 6">
      <a:dk1>
        <a:srgbClr val="000000"/>
      </a:dk1>
      <a:lt1>
        <a:srgbClr val="FFFFFF"/>
      </a:lt1>
      <a:dk2>
        <a:srgbClr val="8B8B8F"/>
      </a:dk2>
      <a:lt2>
        <a:srgbClr val="E9E9E2"/>
      </a:lt2>
      <a:accent1>
        <a:srgbClr val="00ABE6"/>
      </a:accent1>
      <a:accent2>
        <a:srgbClr val="006CB7"/>
      </a:accent2>
      <a:accent3>
        <a:srgbClr val="FFC30C"/>
      </a:accent3>
      <a:accent4>
        <a:srgbClr val="F15F44"/>
      </a:accent4>
      <a:accent5>
        <a:srgbClr val="60499E"/>
      </a:accent5>
      <a:accent6>
        <a:srgbClr val="A7C538"/>
      </a:accent6>
      <a:hlink>
        <a:srgbClr val="006CB7"/>
      </a:hlink>
      <a:folHlink>
        <a:srgbClr val="006CB7"/>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2"/>
          </a:solidFill>
          <a:prstDash val="sysDot"/>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gn="l">
          <a:spcBef>
            <a:spcPts val="600"/>
          </a:spcBef>
          <a:spcAft>
            <a:spcPts val="600"/>
          </a:spcAft>
          <a:buClr>
            <a:schemeClr val="accent2"/>
          </a:buClr>
          <a:buFont typeface="System Font Regular"/>
          <a:buChar char="●"/>
          <a:defRPr sz="2000" dirty="0" err="1" smtClean="0">
            <a:solidFill>
              <a:schemeClr val="tx1">
                <a:lumMod val="65000"/>
                <a:lumOff val="35000"/>
              </a:schemeClr>
            </a:solidFill>
            <a:latin typeface="Arial Nova" panose="020B0504020202020204" pitchFamily="34" charset="0"/>
          </a:defRPr>
        </a:defPPr>
      </a:lstStyle>
    </a:txDef>
  </a:objectDefaults>
  <a:extraClrSchemeLst/>
  <a:extLst>
    <a:ext uri="{05A4C25C-085E-4340-85A3-A5531E510DB2}">
      <thm15:themeFamily xmlns:thm15="http://schemas.microsoft.com/office/thememl/2012/main" name="Everest PEAK Matrix_market and business update" id="{34A85B14-D4C5-4D94-953F-4843C9E9C0E4}" vid="{B8C19FE0-6F67-44BF-B74A-AC3732A2343A}"/>
    </a:ext>
  </a:extLst>
</a:theme>
</file>

<file path=ppt/theme/theme3.xml><?xml version="1.0" encoding="utf-8"?>
<a:theme xmlns:a="http://schemas.openxmlformats.org/drawingml/2006/main" name="Blue Prism - New Branding">
  <a:themeElements>
    <a:clrScheme name="Custom 6">
      <a:dk1>
        <a:srgbClr val="000000"/>
      </a:dk1>
      <a:lt1>
        <a:srgbClr val="FFFFFF"/>
      </a:lt1>
      <a:dk2>
        <a:srgbClr val="8B8B8F"/>
      </a:dk2>
      <a:lt2>
        <a:srgbClr val="E9E9E2"/>
      </a:lt2>
      <a:accent1>
        <a:srgbClr val="00ABE6"/>
      </a:accent1>
      <a:accent2>
        <a:srgbClr val="006CB7"/>
      </a:accent2>
      <a:accent3>
        <a:srgbClr val="FFC30C"/>
      </a:accent3>
      <a:accent4>
        <a:srgbClr val="F15F44"/>
      </a:accent4>
      <a:accent5>
        <a:srgbClr val="60499E"/>
      </a:accent5>
      <a:accent6>
        <a:srgbClr val="A7C538"/>
      </a:accent6>
      <a:hlink>
        <a:srgbClr val="006CB7"/>
      </a:hlink>
      <a:folHlink>
        <a:srgbClr val="006CB7"/>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2"/>
          </a:solidFill>
          <a:prstDash val="sysDot"/>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gn="l">
          <a:spcBef>
            <a:spcPts val="600"/>
          </a:spcBef>
          <a:spcAft>
            <a:spcPts val="600"/>
          </a:spcAft>
          <a:buClr>
            <a:schemeClr val="accent2"/>
          </a:buClr>
          <a:buFont typeface="System Font Regular"/>
          <a:buChar char="●"/>
          <a:defRPr sz="2000" dirty="0" err="1" smtClean="0">
            <a:solidFill>
              <a:schemeClr val="tx1">
                <a:lumMod val="65000"/>
                <a:lumOff val="35000"/>
              </a:schemeClr>
            </a:solidFill>
            <a:latin typeface="Arial Nova" panose="020B0504020202020204" pitchFamily="34" charset="0"/>
          </a:defRPr>
        </a:defPPr>
      </a:lstStyle>
    </a:txDef>
  </a:objectDefaults>
  <a:extraClrSchemeLst/>
  <a:extLst>
    <a:ext uri="{05A4C25C-085E-4340-85A3-A5531E510DB2}">
      <thm15:themeFamily xmlns:thm15="http://schemas.microsoft.com/office/thememl/2012/main" name="Presentation3" id="{D9900E2B-CC2D-3045-920B-26E9AD85AA3A}" vid="{276A12FF-83C7-1742-A3BC-FC5716038C18}"/>
    </a:ext>
  </a:extLst>
</a:theme>
</file>

<file path=ppt/theme/theme4.xml><?xml version="1.0" encoding="utf-8"?>
<a:theme xmlns:a="http://schemas.openxmlformats.org/drawingml/2006/main" name="2_Blue Prism - New Branding">
  <a:themeElements>
    <a:clrScheme name="Custom 6">
      <a:dk1>
        <a:srgbClr val="000000"/>
      </a:dk1>
      <a:lt1>
        <a:srgbClr val="FFFFFF"/>
      </a:lt1>
      <a:dk2>
        <a:srgbClr val="8B8B8F"/>
      </a:dk2>
      <a:lt2>
        <a:srgbClr val="E9E9E2"/>
      </a:lt2>
      <a:accent1>
        <a:srgbClr val="00ABE6"/>
      </a:accent1>
      <a:accent2>
        <a:srgbClr val="006CB7"/>
      </a:accent2>
      <a:accent3>
        <a:srgbClr val="FFC30C"/>
      </a:accent3>
      <a:accent4>
        <a:srgbClr val="F15F44"/>
      </a:accent4>
      <a:accent5>
        <a:srgbClr val="60499E"/>
      </a:accent5>
      <a:accent6>
        <a:srgbClr val="A7C538"/>
      </a:accent6>
      <a:hlink>
        <a:srgbClr val="006CB7"/>
      </a:hlink>
      <a:folHlink>
        <a:srgbClr val="006CB7"/>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2"/>
          </a:solidFill>
          <a:prstDash val="sysDot"/>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gn="l">
          <a:spcBef>
            <a:spcPts val="600"/>
          </a:spcBef>
          <a:spcAft>
            <a:spcPts val="600"/>
          </a:spcAft>
          <a:buClr>
            <a:schemeClr val="accent2"/>
          </a:buClr>
          <a:buFont typeface="System Font Regular"/>
          <a:buChar char="●"/>
          <a:defRPr sz="2000" dirty="0" err="1" smtClean="0">
            <a:solidFill>
              <a:schemeClr val="tx1">
                <a:lumMod val="65000"/>
                <a:lumOff val="35000"/>
              </a:schemeClr>
            </a:solidFill>
            <a:latin typeface="Arial Nova" panose="020B0504020202020204" pitchFamily="34" charset="0"/>
          </a:defRPr>
        </a:defPPr>
      </a:lstStyle>
    </a:txDef>
  </a:objectDefaults>
  <a:extraClrSchemeLst/>
  <a:extLst>
    <a:ext uri="{05A4C25C-085E-4340-85A3-A5531E510DB2}">
      <thm15:themeFamily xmlns:thm15="http://schemas.microsoft.com/office/thememl/2012/main" name="Presentation1" id="{142CD475-E4F4-A94B-B152-8A906CF7A0D7}" vid="{F24A8888-40C4-AB4A-AFD5-EF06CEA7043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EF9811B6AD554EA06E0350CD9CA20F" ma:contentTypeVersion="19" ma:contentTypeDescription="Create a new document." ma:contentTypeScope="" ma:versionID="ac68c01c430fc086e2e0b36998f081e0">
  <xsd:schema xmlns:xsd="http://www.w3.org/2001/XMLSchema" xmlns:xs="http://www.w3.org/2001/XMLSchema" xmlns:p="http://schemas.microsoft.com/office/2006/metadata/properties" xmlns:ns2="816f1990-e10c-4497-936c-59245418a27e" xmlns:ns3="a1691aef-cd45-439f-a0ae-5a5a53ef6779" targetNamespace="http://schemas.microsoft.com/office/2006/metadata/properties" ma:root="true" ma:fieldsID="13a67ccceffefdd92bfeeeb7e43fff95" ns2:_="" ns3:_="">
    <xsd:import namespace="816f1990-e10c-4497-936c-59245418a27e"/>
    <xsd:import namespace="a1691aef-cd45-439f-a0ae-5a5a53ef677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KeyPoints" minOccurs="0"/>
                <xsd:element ref="ns3:MediaServiceKeyPoint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f1990-e10c-4497-936c-59245418a27e"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55dd136-4154-444a-aa36-d1a9b8c8c383}" ma:internalName="TaxCatchAll" ma:showField="CatchAllData" ma:web="816f1990-e10c-4497-936c-59245418a27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691aef-cd45-439f-a0ae-5a5a53ef677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73e62eb-4bee-4229-8ddd-ea4d82805a1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16f1990-e10c-4497-936c-59245418a27e">
      <UserInfo>
        <DisplayName>BPM-NK Product Marketing Team Visitors</DisplayName>
        <AccountId>4</AccountId>
        <AccountType/>
      </UserInfo>
      <UserInfo>
        <DisplayName>SharingLinks.f9ed0fe3-8ef8-486a-b73d-9fe54a29f4de.Flexible.f8d084d5-14d9-4335-b3a9-9ba739f0053d</DisplayName>
        <AccountId>77</AccountId>
        <AccountType/>
      </UserInfo>
      <UserInfo>
        <DisplayName>Claudia Andahl</DisplayName>
        <AccountId>19</AccountId>
        <AccountType/>
      </UserInfo>
      <UserInfo>
        <DisplayName>Steven Siegel</DisplayName>
        <AccountId>15</AccountId>
        <AccountType/>
      </UserInfo>
      <UserInfo>
        <DisplayName>Nadia Nizar</DisplayName>
        <AccountId>60</AccountId>
        <AccountType/>
      </UserInfo>
    </SharedWithUsers>
    <lcf76f155ced4ddcb4097134ff3c332f xmlns="a1691aef-cd45-439f-a0ae-5a5a53ef6779">
      <Terms xmlns="http://schemas.microsoft.com/office/infopath/2007/PartnerControls"/>
    </lcf76f155ced4ddcb4097134ff3c332f>
    <TaxCatchAll xmlns="816f1990-e10c-4497-936c-59245418a27e" xsi:nil="true"/>
  </documentManagement>
</p:properties>
</file>

<file path=customXml/itemProps1.xml><?xml version="1.0" encoding="utf-8"?>
<ds:datastoreItem xmlns:ds="http://schemas.openxmlformats.org/officeDocument/2006/customXml" ds:itemID="{4356CECC-D84D-49CF-A471-B0505061E056}">
  <ds:schemaRefs>
    <ds:schemaRef ds:uri="http://schemas.microsoft.com/sharepoint/v3/contenttype/forms"/>
  </ds:schemaRefs>
</ds:datastoreItem>
</file>

<file path=customXml/itemProps2.xml><?xml version="1.0" encoding="utf-8"?>
<ds:datastoreItem xmlns:ds="http://schemas.openxmlformats.org/officeDocument/2006/customXml" ds:itemID="{30F8CE1C-38F5-4C77-BEA1-B139FD19BD75}"/>
</file>

<file path=customXml/itemProps3.xml><?xml version="1.0" encoding="utf-8"?>
<ds:datastoreItem xmlns:ds="http://schemas.openxmlformats.org/officeDocument/2006/customXml" ds:itemID="{55AE9625-6CBD-45F4-BE2C-9ADA859842FB}">
  <ds:schemaRefs>
    <ds:schemaRef ds:uri="816f1990-e10c-4497-936c-59245418a27e"/>
    <ds:schemaRef ds:uri="a1691aef-cd45-439f-a0ae-5a5a53ef67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Everest PEAK Matrix_market and business update_draftv2</Template>
  <TotalTime>0</TotalTime>
  <Words>5541</Words>
  <Application>Microsoft Office PowerPoint</Application>
  <PresentationFormat>Widescreen</PresentationFormat>
  <Paragraphs>393</Paragraphs>
  <Slides>19</Slides>
  <Notes>3</Notes>
  <HiddenSlides>1</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19</vt:i4>
      </vt:variant>
    </vt:vector>
  </HeadingPairs>
  <TitlesOfParts>
    <vt:vector size="36" baseType="lpstr">
      <vt:lpstr>Amazon Ember</vt:lpstr>
      <vt:lpstr>Arial</vt:lpstr>
      <vt:lpstr>Arial Nova</vt:lpstr>
      <vt:lpstr>Arial,Sans-Serif</vt:lpstr>
      <vt:lpstr>Calibri</vt:lpstr>
      <vt:lpstr>Calibri Light</vt:lpstr>
      <vt:lpstr>Courier New</vt:lpstr>
      <vt:lpstr>Segoe UI</vt:lpstr>
      <vt:lpstr>SegoeUI</vt:lpstr>
      <vt:lpstr>Source Serif</vt:lpstr>
      <vt:lpstr>Symbol</vt:lpstr>
      <vt:lpstr>System Font Regular</vt:lpstr>
      <vt:lpstr>Times New Roman</vt:lpstr>
      <vt:lpstr>Blue Prism - New Branding</vt:lpstr>
      <vt:lpstr>1_Blue Prism - New Branding</vt:lpstr>
      <vt:lpstr>Blue Prism - New Branding</vt:lpstr>
      <vt:lpstr>2_Blue Prism - New Branding</vt:lpstr>
      <vt:lpstr>Launches</vt:lpstr>
      <vt:lpstr>Launch framework</vt:lpstr>
      <vt:lpstr>Launch summary: Strategic Decisions and Dependencies </vt:lpstr>
      <vt:lpstr>Timelines</vt:lpstr>
      <vt:lpstr>SS&amp;C | Blue Prism® Helps You Deliver Transformational Business Value  </vt:lpstr>
      <vt:lpstr>UNIFY the Workforce </vt:lpstr>
      <vt:lpstr>Transform Journeys</vt:lpstr>
      <vt:lpstr>UNIFY the Workforce </vt:lpstr>
      <vt:lpstr>Transform Journeys </vt:lpstr>
      <vt:lpstr>Scale Enterprise-wide </vt:lpstr>
      <vt:lpstr>Capture Solution Designer  TRANSFORM JOURNEYS </vt:lpstr>
      <vt:lpstr>Process Intelligence Integration with Capture  TRANSFORM JOURNEYS</vt:lpstr>
      <vt:lpstr>Email AI Realtime Feedback Model Training  UNIFY THE WORKFORCE</vt:lpstr>
      <vt:lpstr>Document Automation Pre-configured Industry Forms  ACCELERATE WORK </vt:lpstr>
      <vt:lpstr>UX Builder Build mobile experiences  TRANSFORM JOURNEYS</vt:lpstr>
      <vt:lpstr>Director Priority and SLA Scheduling  SCALE ENTERPRISE-WIDE </vt:lpstr>
      <vt:lpstr>BPC on AWS Additional option for delivery  SCALE ENTERPRISE-WIDE  </vt:lpstr>
      <vt:lpstr>Deliver Sessions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Automation Process Design</dc:title>
  <dc:creator>Nadia Nizar</dc:creator>
  <cp:lastModifiedBy>Cristina Saretti</cp:lastModifiedBy>
  <cp:revision>1</cp:revision>
  <cp:lastPrinted>2022-06-23T21:40:48Z</cp:lastPrinted>
  <dcterms:created xsi:type="dcterms:W3CDTF">2022-06-09T09:06:12Z</dcterms:created>
  <dcterms:modified xsi:type="dcterms:W3CDTF">2022-10-11T14:53:01Z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0x01010077EF9811B6AD554EA06E0350CD9CA20F</vt:lpwstr>
  </property>
  <property fmtid="{D5CDD505-2E9C-101B-9397-08002B2CF9AE}" pid="3" name="_ExtendedDescription">
    <vt:lpwstr/>
  </property>
  <property fmtid="{D5CDD505-2E9C-101B-9397-08002B2CF9AE}" pid="4" name="MediaServiceImageTags">
    <vt:lpwstr/>
  </property>
</Properties>
</file>