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45" d="100"/>
          <a:sy n="45" d="100"/>
        </p:scale>
        <p:origin x="1288"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2018 Q1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387145</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 Q4</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300 k</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 Q1</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250 k</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511A7DFD-DCE7-4382-9DA5-B2EB224A9C0F}">
      <dgm:prSet/>
      <dgm:spPr/>
      <dgm:t>
        <a:bodyPr/>
        <a:lstStyle/>
        <a:p>
          <a:r>
            <a:rPr lang="en-US" dirty="0"/>
            <a:t>2018 Q2</a:t>
          </a:r>
        </a:p>
      </dgm:t>
    </dgm:pt>
    <dgm:pt modelId="{FF9E90E6-7781-4324-AD56-A85127944C18}" type="parTrans" cxnId="{3BEDDA5A-07B2-40CA-AF47-2EA255A308AB}">
      <dgm:prSet/>
      <dgm:spPr/>
      <dgm:t>
        <a:bodyPr/>
        <a:lstStyle/>
        <a:p>
          <a:endParaRPr lang="en-US"/>
        </a:p>
      </dgm:t>
    </dgm:pt>
    <dgm:pt modelId="{25ED6013-0153-4B47-8374-198D6D1291C7}" type="sibTrans" cxnId="{3BEDDA5A-07B2-40CA-AF47-2EA255A308AB}">
      <dgm:prSet/>
      <dgm:spPr/>
      <dgm:t>
        <a:bodyPr/>
        <a:lstStyle/>
        <a:p>
          <a:endParaRPr lang="en-US"/>
        </a:p>
      </dgm:t>
    </dgm:pt>
    <dgm:pt modelId="{6C40B451-75A1-4F22-8B1C-FCD058C30218}">
      <dgm:prSet/>
      <dgm:spPr/>
      <dgm:t>
        <a:bodyPr/>
        <a:lstStyle/>
        <a:p>
          <a:r>
            <a:rPr lang="en-US" dirty="0"/>
            <a:t>250 k</a:t>
          </a:r>
        </a:p>
      </dgm:t>
    </dgm:pt>
    <dgm:pt modelId="{B94FC089-C3E7-4D7F-A18E-7BF68D2A47A7}" type="parTrans" cxnId="{E9C96941-E9C7-43CE-B1C2-0A0673E7E749}">
      <dgm:prSet/>
      <dgm:spPr/>
      <dgm:t>
        <a:bodyPr/>
        <a:lstStyle/>
        <a:p>
          <a:endParaRPr lang="en-US"/>
        </a:p>
      </dgm:t>
    </dgm:pt>
    <dgm:pt modelId="{BA08A7DD-FA19-4294-B7E2-75D6504CE41A}" type="sibTrans" cxnId="{E9C96941-E9C7-43CE-B1C2-0A0673E7E749}">
      <dgm:prSet/>
      <dgm:spPr/>
      <dgm:t>
        <a:bodyPr/>
        <a:lstStyle/>
        <a:p>
          <a:endParaRPr lang="en-US"/>
        </a:p>
      </dgm:t>
    </dgm:pt>
    <dgm:pt modelId="{B8E20AB1-819D-481C-B937-2929E3EFF601}">
      <dgm:prSet/>
      <dgm:spPr/>
      <dgm:t>
        <a:bodyPr/>
        <a:lstStyle/>
        <a:p>
          <a:r>
            <a:rPr lang="en-US" dirty="0"/>
            <a:t>2018 Q3</a:t>
          </a:r>
        </a:p>
      </dgm:t>
    </dgm:pt>
    <dgm:pt modelId="{8DCD54BA-A442-4EF8-81A8-F7C1769CDB0F}" type="parTrans" cxnId="{CFDA1B71-0FF9-4DA1-A624-CB38474B89FC}">
      <dgm:prSet/>
      <dgm:spPr/>
      <dgm:t>
        <a:bodyPr/>
        <a:lstStyle/>
        <a:p>
          <a:endParaRPr lang="en-US"/>
        </a:p>
      </dgm:t>
    </dgm:pt>
    <dgm:pt modelId="{E3B884BB-8C5C-4338-AC02-0B7B32153704}" type="sibTrans" cxnId="{CFDA1B71-0FF9-4DA1-A624-CB38474B89FC}">
      <dgm:prSet/>
      <dgm:spPr/>
      <dgm:t>
        <a:bodyPr/>
        <a:lstStyle/>
        <a:p>
          <a:endParaRPr lang="en-US"/>
        </a:p>
      </dgm:t>
    </dgm:pt>
    <dgm:pt modelId="{CF20E800-2190-438B-B11B-CD0947EBC354}">
      <dgm:prSet/>
      <dgm:spPr/>
      <dgm:t>
        <a:bodyPr/>
        <a:lstStyle/>
        <a:p>
          <a:r>
            <a:rPr lang="en-US" dirty="0"/>
            <a:t>500 k</a:t>
          </a:r>
        </a:p>
      </dgm:t>
    </dgm:pt>
    <dgm:pt modelId="{6A681E0A-6A43-4A84-9096-8A9A028AB503}" type="parTrans" cxnId="{1D33C02C-4CDC-4509-B29A-2DCBCA37DA7C}">
      <dgm:prSet/>
      <dgm:spPr/>
      <dgm:t>
        <a:bodyPr/>
        <a:lstStyle/>
        <a:p>
          <a:endParaRPr lang="en-US"/>
        </a:p>
      </dgm:t>
    </dgm:pt>
    <dgm:pt modelId="{0F93DB36-E816-4849-BA87-112A20C454CF}" type="sibTrans" cxnId="{1D33C02C-4CDC-4509-B29A-2DCBCA37DA7C}">
      <dgm:prSet/>
      <dgm:spPr/>
      <dgm:t>
        <a:bodyPr/>
        <a:lstStyle/>
        <a:p>
          <a:endParaRPr lang="en-US"/>
        </a:p>
      </dgm:t>
    </dgm:pt>
    <dgm:pt modelId="{853632F2-EE17-466B-808E-56E6C9B59F8C}">
      <dgm:prSet/>
      <dgm:spPr/>
      <dgm:t>
        <a:bodyPr/>
        <a:lstStyle/>
        <a:p>
          <a:r>
            <a:rPr lang="en-US" dirty="0"/>
            <a:t>2019 Q2</a:t>
          </a:r>
        </a:p>
      </dgm:t>
    </dgm:pt>
    <dgm:pt modelId="{C1B0977F-B2A0-419B-BE6E-FCBC1EEBA6F8}" type="parTrans" cxnId="{44FF02AA-4B7A-4889-BE2C-FEE07F68D4DC}">
      <dgm:prSet/>
      <dgm:spPr/>
      <dgm:t>
        <a:bodyPr/>
        <a:lstStyle/>
        <a:p>
          <a:endParaRPr lang="en-US"/>
        </a:p>
      </dgm:t>
    </dgm:pt>
    <dgm:pt modelId="{86DF711C-46E9-4636-84BC-9127003B50A1}" type="sibTrans" cxnId="{44FF02AA-4B7A-4889-BE2C-FEE07F68D4DC}">
      <dgm:prSet/>
      <dgm:spPr/>
      <dgm:t>
        <a:bodyPr/>
        <a:lstStyle/>
        <a:p>
          <a:endParaRPr lang="en-US"/>
        </a:p>
      </dgm:t>
    </dgm:pt>
    <dgm:pt modelId="{B3C73C5A-EFA2-4FF8-871A-18586FEB2184}">
      <dgm:prSet/>
      <dgm:spPr/>
      <dgm:t>
        <a:bodyPr/>
        <a:lstStyle/>
        <a:p>
          <a:r>
            <a:rPr lang="en-US" dirty="0"/>
            <a:t>350 k</a:t>
          </a:r>
        </a:p>
      </dgm:t>
    </dgm:pt>
    <dgm:pt modelId="{1A10A579-CE23-4D7E-8800-C381EF9A63A1}" type="parTrans" cxnId="{D3B08E6E-3942-44CC-A5F2-BC4E9AD0C315}">
      <dgm:prSet/>
      <dgm:spPr/>
      <dgm:t>
        <a:bodyPr/>
        <a:lstStyle/>
        <a:p>
          <a:endParaRPr lang="en-US"/>
        </a:p>
      </dgm:t>
    </dgm:pt>
    <dgm:pt modelId="{C0B076B6-D01F-4881-8F45-557C2AB0E7F3}" type="sibTrans" cxnId="{D3B08E6E-3942-44CC-A5F2-BC4E9AD0C315}">
      <dgm:prSet/>
      <dgm:spPr/>
      <dgm:t>
        <a:bodyPr/>
        <a:lstStyle/>
        <a:p>
          <a:endParaRPr lang="en-US"/>
        </a:p>
      </dgm:t>
    </dgm:pt>
    <dgm:pt modelId="{7C441487-BC02-4A22-987D-2FF09A53C4A1}">
      <dgm:prSet/>
      <dgm:spPr/>
      <dgm:t>
        <a:bodyPr/>
        <a:lstStyle/>
        <a:p>
          <a:r>
            <a:rPr lang="en-US" dirty="0"/>
            <a:t>2019 Q3</a:t>
          </a:r>
        </a:p>
      </dgm:t>
    </dgm:pt>
    <dgm:pt modelId="{2A55D5AE-ACAD-4103-9333-3801E3119B9B}" type="parTrans" cxnId="{5EA1223D-36AB-4C72-8BDA-8BCC800010AB}">
      <dgm:prSet/>
      <dgm:spPr/>
      <dgm:t>
        <a:bodyPr/>
        <a:lstStyle/>
        <a:p>
          <a:endParaRPr lang="en-US"/>
        </a:p>
      </dgm:t>
    </dgm:pt>
    <dgm:pt modelId="{EDF49717-D3C2-472E-82DE-1400E3109BE6}" type="sibTrans" cxnId="{5EA1223D-36AB-4C72-8BDA-8BCC800010AB}">
      <dgm:prSet/>
      <dgm:spPr/>
      <dgm:t>
        <a:bodyPr/>
        <a:lstStyle/>
        <a:p>
          <a:endParaRPr lang="en-US"/>
        </a:p>
      </dgm:t>
    </dgm:pt>
    <dgm:pt modelId="{460E58A6-78E2-4798-8F2F-C78F2ECD5D05}">
      <dgm:prSet/>
      <dgm:spPr/>
      <dgm:t>
        <a:bodyPr/>
        <a:lstStyle/>
        <a:p>
          <a:r>
            <a:rPr lang="en-US" dirty="0"/>
            <a:t>600 k</a:t>
          </a:r>
        </a:p>
      </dgm:t>
    </dgm:pt>
    <dgm:pt modelId="{B6CAA5DA-9135-40AE-9FB6-5427252F218D}" type="parTrans" cxnId="{14632A17-91A0-4363-AB65-E586767BFA47}">
      <dgm:prSet/>
      <dgm:spPr/>
      <dgm:t>
        <a:bodyPr/>
        <a:lstStyle/>
        <a:p>
          <a:endParaRPr lang="en-US"/>
        </a:p>
      </dgm:t>
    </dgm:pt>
    <dgm:pt modelId="{57C2E072-5DDE-4330-9619-9E692A63218D}" type="sibTrans" cxnId="{14632A17-91A0-4363-AB65-E586767BFA47}">
      <dgm:prSet/>
      <dgm:spPr/>
      <dgm:t>
        <a:bodyPr/>
        <a:lstStyle/>
        <a:p>
          <a:endParaRPr lang="en-US"/>
        </a:p>
      </dgm:t>
    </dgm:pt>
    <dgm:pt modelId="{9CF5E596-4487-4EC9-BCD6-BA42AE71BBCE}">
      <dgm:prSet/>
      <dgm:spPr/>
      <dgm:t>
        <a:bodyPr/>
        <a:lstStyle/>
        <a:p>
          <a:r>
            <a:rPr lang="en-US" dirty="0"/>
            <a:t>2019 Q4</a:t>
          </a:r>
        </a:p>
      </dgm:t>
    </dgm:pt>
    <dgm:pt modelId="{DD9AEF4C-02D2-4868-8F45-23BC4FAABBBD}" type="parTrans" cxnId="{CC2FEF8A-5D53-4994-84BD-FB6CE9534E17}">
      <dgm:prSet/>
      <dgm:spPr/>
      <dgm:t>
        <a:bodyPr/>
        <a:lstStyle/>
        <a:p>
          <a:endParaRPr lang="en-US"/>
        </a:p>
      </dgm:t>
    </dgm:pt>
    <dgm:pt modelId="{1C439A41-7CD9-4082-A712-BF08023E4AF4}" type="sibTrans" cxnId="{CC2FEF8A-5D53-4994-84BD-FB6CE9534E17}">
      <dgm:prSet/>
      <dgm:spPr/>
      <dgm:t>
        <a:bodyPr/>
        <a:lstStyle/>
        <a:p>
          <a:endParaRPr lang="en-US"/>
        </a:p>
      </dgm:t>
    </dgm:pt>
    <dgm:pt modelId="{F2E93AC5-AD3E-410C-9768-FCFA46BE1CED}">
      <dgm:prSet/>
      <dgm:spPr/>
      <dgm:t>
        <a:bodyPr/>
        <a:lstStyle/>
        <a:p>
          <a:r>
            <a:rPr lang="en-US" dirty="0"/>
            <a:t>400 k</a:t>
          </a:r>
        </a:p>
      </dgm:t>
    </dgm:pt>
    <dgm:pt modelId="{E6053C34-479A-4581-B87B-5B2CA4B11409}" type="parTrans" cxnId="{0580BF07-80B6-4496-B7BD-4C8F032D3D08}">
      <dgm:prSet/>
      <dgm:spPr/>
      <dgm:t>
        <a:bodyPr/>
        <a:lstStyle/>
        <a:p>
          <a:endParaRPr lang="en-US"/>
        </a:p>
      </dgm:t>
    </dgm:pt>
    <dgm:pt modelId="{8FC39619-0CFB-40BE-8493-DE9DEBC7946A}" type="sibTrans" cxnId="{0580BF07-80B6-4496-B7BD-4C8F032D3D08}">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8" custLinFactNeighborY="0">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8">
        <dgm:presLayoutVars>
          <dgm:bulletEnabled val="1"/>
        </dgm:presLayoutVars>
      </dgm:prSet>
      <dgm:spPr/>
    </dgm:pt>
    <dgm:pt modelId="{122B38A3-0442-4747-820C-1F37877E2B0E}" type="pres">
      <dgm:prSet presAssocID="{8DB5D7D5-6A1C-4ABC-8850-759A9D876047}" presName="ConnectLine1" presStyleLbl="sibTrans1D1" presStyleIdx="0" presStyleCnt="8"/>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8"/>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1B1CAF4C-1B19-423A-8EC1-6E4D348437D9}" type="pres">
      <dgm:prSet presAssocID="{511A7DFD-DCE7-4382-9DA5-B2EB224A9C0F}" presName="composite1" presStyleCnt="0"/>
      <dgm:spPr/>
    </dgm:pt>
    <dgm:pt modelId="{56DD2CC5-745C-4FDA-9340-D7EBC2ABC727}" type="pres">
      <dgm:prSet presAssocID="{511A7DFD-DCE7-4382-9DA5-B2EB224A9C0F}" presName="parent1" presStyleLbl="alignNode1" presStyleIdx="1" presStyleCnt="8">
        <dgm:presLayoutVars>
          <dgm:chMax val="1"/>
          <dgm:chPref val="1"/>
          <dgm:bulletEnabled val="1"/>
        </dgm:presLayoutVars>
      </dgm:prSet>
      <dgm:spPr/>
    </dgm:pt>
    <dgm:pt modelId="{831AAF4E-7D81-4918-873E-D68FB8439B60}" type="pres">
      <dgm:prSet presAssocID="{511A7DFD-DCE7-4382-9DA5-B2EB224A9C0F}" presName="Childtext1" presStyleLbl="revTx" presStyleIdx="1" presStyleCnt="8">
        <dgm:presLayoutVars>
          <dgm:bulletEnabled val="1"/>
        </dgm:presLayoutVars>
      </dgm:prSet>
      <dgm:spPr/>
    </dgm:pt>
    <dgm:pt modelId="{D39C9FD9-73FE-4457-A389-2E1D316D6524}" type="pres">
      <dgm:prSet presAssocID="{511A7DFD-DCE7-4382-9DA5-B2EB224A9C0F}" presName="ConnectLine1" presStyleLbl="sibTrans1D1" presStyleIdx="1" presStyleCnt="8"/>
      <dgm:spPr>
        <a:noFill/>
        <a:ln w="12700" cap="rnd" cmpd="sng" algn="ctr">
          <a:solidFill>
            <a:schemeClr val="accent1">
              <a:shade val="90000"/>
              <a:hueOff val="55776"/>
              <a:satOff val="-1075"/>
              <a:lumOff val="3516"/>
              <a:alphaOff val="0"/>
            </a:schemeClr>
          </a:solidFill>
          <a:prstDash val="dash"/>
        </a:ln>
        <a:effectLst/>
      </dgm:spPr>
    </dgm:pt>
    <dgm:pt modelId="{8767DD09-A9DD-404F-9F4C-92F9F7E1E659}" type="pres">
      <dgm:prSet presAssocID="{511A7DFD-DCE7-4382-9DA5-B2EB224A9C0F}" presName="ConnectLineEnd1" presStyleLbl="lnNode1" presStyleIdx="1" presStyleCnt="8"/>
      <dgm:spPr/>
    </dgm:pt>
    <dgm:pt modelId="{BED2C90C-4BDA-40EE-935E-A659BC9D53E2}" type="pres">
      <dgm:prSet presAssocID="{511A7DFD-DCE7-4382-9DA5-B2EB224A9C0F}" presName="EmptyPane1" presStyleCnt="0"/>
      <dgm:spPr/>
    </dgm:pt>
    <dgm:pt modelId="{5AB8B091-C682-46FF-AD41-3E1B5D3F6065}" type="pres">
      <dgm:prSet presAssocID="{25ED6013-0153-4B47-8374-198D6D1291C7}" presName="spaceBetweenRectangles1" presStyleCnt="0"/>
      <dgm:spPr/>
    </dgm:pt>
    <dgm:pt modelId="{6EF51DC3-60DA-4028-9976-CD75527A81EA}" type="pres">
      <dgm:prSet presAssocID="{B8E20AB1-819D-481C-B937-2929E3EFF601}" presName="composite1" presStyleCnt="0"/>
      <dgm:spPr/>
    </dgm:pt>
    <dgm:pt modelId="{A37126E6-EB6E-439E-8B14-4833B4273736}" type="pres">
      <dgm:prSet presAssocID="{B8E20AB1-819D-481C-B937-2929E3EFF601}" presName="parent1" presStyleLbl="alignNode1" presStyleIdx="2" presStyleCnt="8">
        <dgm:presLayoutVars>
          <dgm:chMax val="1"/>
          <dgm:chPref val="1"/>
          <dgm:bulletEnabled val="1"/>
        </dgm:presLayoutVars>
      </dgm:prSet>
      <dgm:spPr/>
    </dgm:pt>
    <dgm:pt modelId="{1BE07E31-86ED-4E08-AA3A-46BACC8EB09B}" type="pres">
      <dgm:prSet presAssocID="{B8E20AB1-819D-481C-B937-2929E3EFF601}" presName="Childtext1" presStyleLbl="revTx" presStyleIdx="2" presStyleCnt="8">
        <dgm:presLayoutVars>
          <dgm:bulletEnabled val="1"/>
        </dgm:presLayoutVars>
      </dgm:prSet>
      <dgm:spPr/>
    </dgm:pt>
    <dgm:pt modelId="{9029011A-C2CE-4622-A9BB-4E52B3D2EF27}" type="pres">
      <dgm:prSet presAssocID="{B8E20AB1-819D-481C-B937-2929E3EFF601}" presName="ConnectLine1" presStyleLbl="sibTrans1D1" presStyleIdx="2" presStyleCnt="8"/>
      <dgm:spPr>
        <a:noFill/>
        <a:ln w="12700" cap="rnd" cmpd="sng" algn="ctr">
          <a:solidFill>
            <a:schemeClr val="accent1">
              <a:shade val="90000"/>
              <a:hueOff val="111553"/>
              <a:satOff val="-2150"/>
              <a:lumOff val="7031"/>
              <a:alphaOff val="0"/>
            </a:schemeClr>
          </a:solidFill>
          <a:prstDash val="dash"/>
        </a:ln>
        <a:effectLst/>
      </dgm:spPr>
    </dgm:pt>
    <dgm:pt modelId="{3D910A77-58D5-4FF4-A076-1B92195442DE}" type="pres">
      <dgm:prSet presAssocID="{B8E20AB1-819D-481C-B937-2929E3EFF601}" presName="ConnectLineEnd1" presStyleLbl="lnNode1" presStyleIdx="2" presStyleCnt="8"/>
      <dgm:spPr/>
    </dgm:pt>
    <dgm:pt modelId="{8918989F-C34F-4014-B678-2CB514181971}" type="pres">
      <dgm:prSet presAssocID="{B8E20AB1-819D-481C-B937-2929E3EFF601}" presName="EmptyPane1" presStyleCnt="0"/>
      <dgm:spPr/>
    </dgm:pt>
    <dgm:pt modelId="{B6BCFF68-BC38-4609-8100-50C267942443}" type="pres">
      <dgm:prSet presAssocID="{E3B884BB-8C5C-4338-AC02-0B7B32153704}"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3" presStyleCnt="8">
        <dgm:presLayoutVars>
          <dgm:chMax val="1"/>
          <dgm:chPref val="1"/>
          <dgm:bulletEnabled val="1"/>
        </dgm:presLayoutVars>
      </dgm:prSet>
      <dgm:spPr/>
    </dgm:pt>
    <dgm:pt modelId="{DF65791B-462E-4589-B98D-F60587330CA8}" type="pres">
      <dgm:prSet presAssocID="{C5146535-FD3D-4589-98A3-623B8DA4B8DB}" presName="Childtext1" presStyleLbl="revTx" presStyleIdx="3" presStyleCnt="8">
        <dgm:presLayoutVars>
          <dgm:bulletEnabled val="1"/>
        </dgm:presLayoutVars>
      </dgm:prSet>
      <dgm:spPr/>
    </dgm:pt>
    <dgm:pt modelId="{DBA410EB-5F61-4F46-92D9-C5B0AA59EE15}" type="pres">
      <dgm:prSet presAssocID="{C5146535-FD3D-4589-98A3-623B8DA4B8DB}" presName="ConnectLine1" presStyleLbl="sibTrans1D1" presStyleIdx="3" presStyleCnt="8"/>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3" presStyleCnt="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4" presStyleCnt="8">
        <dgm:presLayoutVars>
          <dgm:chMax val="1"/>
          <dgm:chPref val="1"/>
          <dgm:bulletEnabled val="1"/>
        </dgm:presLayoutVars>
      </dgm:prSet>
      <dgm:spPr/>
    </dgm:pt>
    <dgm:pt modelId="{B4723E2A-4FF1-452A-BD25-8EC364F15A6F}" type="pres">
      <dgm:prSet presAssocID="{09C152DA-7620-4852-8162-A77EC3609F3F}" presName="Childtext1" presStyleLbl="revTx" presStyleIdx="4" presStyleCnt="8">
        <dgm:presLayoutVars>
          <dgm:bulletEnabled val="1"/>
        </dgm:presLayoutVars>
      </dgm:prSet>
      <dgm:spPr/>
    </dgm:pt>
    <dgm:pt modelId="{440E9361-37D2-4157-AF38-7B49AD23708B}" type="pres">
      <dgm:prSet presAssocID="{09C152DA-7620-4852-8162-A77EC3609F3F}" presName="ConnectLine1" presStyleLbl="sibTrans1D1" presStyleIdx="4" presStyleCnt="8"/>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4" presStyleCnt="8"/>
      <dgm:spPr/>
    </dgm:pt>
    <dgm:pt modelId="{4174F691-D9D3-451C-9893-D177DC3AED58}" type="pres">
      <dgm:prSet presAssocID="{09C152DA-7620-4852-8162-A77EC3609F3F}" presName="EmptyPane1" presStyleCnt="0"/>
      <dgm:spPr/>
    </dgm:pt>
    <dgm:pt modelId="{90E64EB7-B19F-415C-8BBA-E7DF00E52BF6}" type="pres">
      <dgm:prSet presAssocID="{0AE8D36D-0F0F-4206-AE39-0A2D73987B68}" presName="spaceBetweenRectangles1" presStyleCnt="0"/>
      <dgm:spPr/>
    </dgm:pt>
    <dgm:pt modelId="{A2191DD5-504B-4956-AE6F-9ADD718FB1AD}" type="pres">
      <dgm:prSet presAssocID="{853632F2-EE17-466B-808E-56E6C9B59F8C}" presName="composite1" presStyleCnt="0"/>
      <dgm:spPr/>
    </dgm:pt>
    <dgm:pt modelId="{7E8632AA-3869-40AF-B3D0-78F99C691F98}" type="pres">
      <dgm:prSet presAssocID="{853632F2-EE17-466B-808E-56E6C9B59F8C}" presName="parent1" presStyleLbl="alignNode1" presStyleIdx="5" presStyleCnt="8">
        <dgm:presLayoutVars>
          <dgm:chMax val="1"/>
          <dgm:chPref val="1"/>
          <dgm:bulletEnabled val="1"/>
        </dgm:presLayoutVars>
      </dgm:prSet>
      <dgm:spPr/>
    </dgm:pt>
    <dgm:pt modelId="{DA80FAC0-31D2-409C-807E-F79B07A9695B}" type="pres">
      <dgm:prSet presAssocID="{853632F2-EE17-466B-808E-56E6C9B59F8C}" presName="Childtext1" presStyleLbl="revTx" presStyleIdx="5" presStyleCnt="8">
        <dgm:presLayoutVars>
          <dgm:bulletEnabled val="1"/>
        </dgm:presLayoutVars>
      </dgm:prSet>
      <dgm:spPr/>
    </dgm:pt>
    <dgm:pt modelId="{C43E699B-055E-4BB8-AAA5-570D3C86CF00}" type="pres">
      <dgm:prSet presAssocID="{853632F2-EE17-466B-808E-56E6C9B59F8C}" presName="ConnectLine1" presStyleLbl="sibTrans1D1" presStyleIdx="5" presStyleCnt="8"/>
      <dgm:spPr>
        <a:noFill/>
        <a:ln w="12700" cap="rnd" cmpd="sng" algn="ctr">
          <a:solidFill>
            <a:schemeClr val="accent1">
              <a:shade val="90000"/>
              <a:hueOff val="278882"/>
              <a:satOff val="-5376"/>
              <a:lumOff val="17578"/>
              <a:alphaOff val="0"/>
            </a:schemeClr>
          </a:solidFill>
          <a:prstDash val="dash"/>
        </a:ln>
        <a:effectLst/>
      </dgm:spPr>
    </dgm:pt>
    <dgm:pt modelId="{85B646CD-4273-4E12-9811-DB9C992CD3B0}" type="pres">
      <dgm:prSet presAssocID="{853632F2-EE17-466B-808E-56E6C9B59F8C}" presName="ConnectLineEnd1" presStyleLbl="lnNode1" presStyleIdx="5" presStyleCnt="8"/>
      <dgm:spPr/>
    </dgm:pt>
    <dgm:pt modelId="{B431FACB-263D-4412-BBD7-3F6582421EBF}" type="pres">
      <dgm:prSet presAssocID="{853632F2-EE17-466B-808E-56E6C9B59F8C}" presName="EmptyPane1" presStyleCnt="0"/>
      <dgm:spPr/>
    </dgm:pt>
    <dgm:pt modelId="{A14EE290-925A-425F-97F4-7CFF839EEFC6}" type="pres">
      <dgm:prSet presAssocID="{86DF711C-46E9-4636-84BC-9127003B50A1}" presName="spaceBetweenRectangles1" presStyleCnt="0"/>
      <dgm:spPr/>
    </dgm:pt>
    <dgm:pt modelId="{E98BE24F-8D65-45E0-A515-61A0CAF97F17}" type="pres">
      <dgm:prSet presAssocID="{7C441487-BC02-4A22-987D-2FF09A53C4A1}" presName="composite1" presStyleCnt="0"/>
      <dgm:spPr/>
    </dgm:pt>
    <dgm:pt modelId="{CA8456B5-D948-4A77-9B64-3E1F5A883DFC}" type="pres">
      <dgm:prSet presAssocID="{7C441487-BC02-4A22-987D-2FF09A53C4A1}" presName="parent1" presStyleLbl="alignNode1" presStyleIdx="6" presStyleCnt="8">
        <dgm:presLayoutVars>
          <dgm:chMax val="1"/>
          <dgm:chPref val="1"/>
          <dgm:bulletEnabled val="1"/>
        </dgm:presLayoutVars>
      </dgm:prSet>
      <dgm:spPr/>
    </dgm:pt>
    <dgm:pt modelId="{AF9AF06F-A9A4-40E6-B896-92F98FADD098}" type="pres">
      <dgm:prSet presAssocID="{7C441487-BC02-4A22-987D-2FF09A53C4A1}" presName="Childtext1" presStyleLbl="revTx" presStyleIdx="6" presStyleCnt="8">
        <dgm:presLayoutVars>
          <dgm:bulletEnabled val="1"/>
        </dgm:presLayoutVars>
      </dgm:prSet>
      <dgm:spPr/>
    </dgm:pt>
    <dgm:pt modelId="{1AC919DF-9D9A-40CE-8F69-F9BCD5E0C1FA}" type="pres">
      <dgm:prSet presAssocID="{7C441487-BC02-4A22-987D-2FF09A53C4A1}" presName="ConnectLine1" presStyleLbl="sibTrans1D1" presStyleIdx="6" presStyleCnt="8"/>
      <dgm:spPr>
        <a:noFill/>
        <a:ln w="12700" cap="rnd" cmpd="sng" algn="ctr">
          <a:solidFill>
            <a:schemeClr val="accent1">
              <a:shade val="90000"/>
              <a:hueOff val="334659"/>
              <a:satOff val="-6451"/>
              <a:lumOff val="21093"/>
              <a:alphaOff val="0"/>
            </a:schemeClr>
          </a:solidFill>
          <a:prstDash val="dash"/>
        </a:ln>
        <a:effectLst/>
      </dgm:spPr>
    </dgm:pt>
    <dgm:pt modelId="{97FD6AC2-983A-4035-817B-BAAFA6A77391}" type="pres">
      <dgm:prSet presAssocID="{7C441487-BC02-4A22-987D-2FF09A53C4A1}" presName="ConnectLineEnd1" presStyleLbl="lnNode1" presStyleIdx="6" presStyleCnt="8"/>
      <dgm:spPr/>
    </dgm:pt>
    <dgm:pt modelId="{35A0BC52-433B-463A-B672-FE841C56F8EB}" type="pres">
      <dgm:prSet presAssocID="{7C441487-BC02-4A22-987D-2FF09A53C4A1}" presName="EmptyPane1" presStyleCnt="0"/>
      <dgm:spPr/>
    </dgm:pt>
    <dgm:pt modelId="{C77C1651-19B8-4575-B6E8-33335C55D33B}" type="pres">
      <dgm:prSet presAssocID="{EDF49717-D3C2-472E-82DE-1400E3109BE6}" presName="spaceBetweenRectangles1" presStyleCnt="0"/>
      <dgm:spPr/>
    </dgm:pt>
    <dgm:pt modelId="{B1AD966A-075F-4F96-A1B2-EB48E77829B0}" type="pres">
      <dgm:prSet presAssocID="{9CF5E596-4487-4EC9-BCD6-BA42AE71BBCE}" presName="composite1" presStyleCnt="0"/>
      <dgm:spPr/>
    </dgm:pt>
    <dgm:pt modelId="{F3D47CAB-C9F2-4FA1-A031-6A0D923974C9}" type="pres">
      <dgm:prSet presAssocID="{9CF5E596-4487-4EC9-BCD6-BA42AE71BBCE}" presName="parent1" presStyleLbl="alignNode1" presStyleIdx="7" presStyleCnt="8">
        <dgm:presLayoutVars>
          <dgm:chMax val="1"/>
          <dgm:chPref val="1"/>
          <dgm:bulletEnabled val="1"/>
        </dgm:presLayoutVars>
      </dgm:prSet>
      <dgm:spPr/>
    </dgm:pt>
    <dgm:pt modelId="{B4E03337-191E-436D-8C22-614B730730B0}" type="pres">
      <dgm:prSet presAssocID="{9CF5E596-4487-4EC9-BCD6-BA42AE71BBCE}" presName="Childtext1" presStyleLbl="revTx" presStyleIdx="7" presStyleCnt="8">
        <dgm:presLayoutVars>
          <dgm:bulletEnabled val="1"/>
        </dgm:presLayoutVars>
      </dgm:prSet>
      <dgm:spPr/>
    </dgm:pt>
    <dgm:pt modelId="{7316E764-6908-4BF8-AC21-344113C225D6}" type="pres">
      <dgm:prSet presAssocID="{9CF5E596-4487-4EC9-BCD6-BA42AE71BBCE}" presName="ConnectLine1" presStyleLbl="sibTrans1D1" presStyleIdx="7" presStyleCnt="8"/>
      <dgm:spPr>
        <a:noFill/>
        <a:ln w="12700" cap="rnd" cmpd="sng" algn="ctr">
          <a:solidFill>
            <a:schemeClr val="accent1">
              <a:shade val="90000"/>
              <a:hueOff val="390435"/>
              <a:satOff val="-7527"/>
              <a:lumOff val="24609"/>
              <a:alphaOff val="0"/>
            </a:schemeClr>
          </a:solidFill>
          <a:prstDash val="dash"/>
        </a:ln>
        <a:effectLst/>
      </dgm:spPr>
    </dgm:pt>
    <dgm:pt modelId="{74D93027-9B28-43A3-8D92-937C5311D2DF}" type="pres">
      <dgm:prSet presAssocID="{9CF5E596-4487-4EC9-BCD6-BA42AE71BBCE}" presName="ConnectLineEnd1" presStyleLbl="lnNode1" presStyleIdx="7" presStyleCnt="8"/>
      <dgm:spPr/>
    </dgm:pt>
    <dgm:pt modelId="{F337EF44-2762-4576-BB64-02F1F2E13DAF}" type="pres">
      <dgm:prSet presAssocID="{9CF5E596-4487-4EC9-BCD6-BA42AE71BBCE}"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0580BF07-80B6-4496-B7BD-4C8F032D3D08}" srcId="{9CF5E596-4487-4EC9-BCD6-BA42AE71BBCE}" destId="{F2E93AC5-AD3E-410C-9768-FCFA46BE1CED}" srcOrd="0" destOrd="0" parTransId="{E6053C34-479A-4581-B87B-5B2CA4B11409}" sibTransId="{8FC39619-0CFB-40BE-8493-DE9DEBC7946A}"/>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14632A17-91A0-4363-AB65-E586767BFA47}" srcId="{7C441487-BC02-4A22-987D-2FF09A53C4A1}" destId="{460E58A6-78E2-4798-8F2F-C78F2ECD5D05}" srcOrd="0" destOrd="0" parTransId="{B6CAA5DA-9135-40AE-9FB6-5427252F218D}" sibTransId="{57C2E072-5DDE-4330-9619-9E692A63218D}"/>
    <dgm:cxn modelId="{22ECA226-C4EA-44F1-BCB5-77F78841DA6F}" type="presOf" srcId="{09C152DA-7620-4852-8162-A77EC3609F3F}" destId="{566B79CB-1A41-4F5C-BF91-58D94BF93913}" srcOrd="0" destOrd="0" presId="urn:microsoft.com/office/officeart/2016/7/layout/RoundedRectangleTimeline"/>
    <dgm:cxn modelId="{1D33C02C-4CDC-4509-B29A-2DCBCA37DA7C}" srcId="{B8E20AB1-819D-481C-B937-2929E3EFF601}" destId="{CF20E800-2190-438B-B11B-CD0947EBC354}" srcOrd="0" destOrd="0" parTransId="{6A681E0A-6A43-4A84-9096-8A9A028AB503}" sibTransId="{0F93DB36-E816-4849-BA87-112A20C454CF}"/>
    <dgm:cxn modelId="{8C05DF2D-343F-4C59-A0B7-3A0ADBE82373}" type="presOf" srcId="{F2E93AC5-AD3E-410C-9768-FCFA46BE1CED}" destId="{B4E03337-191E-436D-8C22-614B730730B0}" srcOrd="0" destOrd="0" presId="urn:microsoft.com/office/officeart/2016/7/layout/RoundedRectangleTimeline"/>
    <dgm:cxn modelId="{5EA1223D-36AB-4C72-8BDA-8BCC800010AB}" srcId="{6A70FD8F-0050-42E3-8B3A-6ED7CFB9852E}" destId="{7C441487-BC02-4A22-987D-2FF09A53C4A1}" srcOrd="6" destOrd="0" parTransId="{2A55D5AE-ACAD-4103-9333-3801E3119B9B}" sibTransId="{EDF49717-D3C2-472E-82DE-1400E3109BE6}"/>
    <dgm:cxn modelId="{E9C96941-E9C7-43CE-B1C2-0A0673E7E749}" srcId="{511A7DFD-DCE7-4382-9DA5-B2EB224A9C0F}" destId="{6C40B451-75A1-4F22-8B1C-FCD058C30218}" srcOrd="0" destOrd="0" parTransId="{B94FC089-C3E7-4D7F-A18E-7BF68D2A47A7}" sibTransId="{BA08A7DD-FA19-4294-B7E2-75D6504CE41A}"/>
    <dgm:cxn modelId="{FF4C6249-6FB4-4D0F-BD8D-3F88242733B0}" type="presOf" srcId="{B8E20AB1-819D-481C-B937-2929E3EFF601}" destId="{A37126E6-EB6E-439E-8B14-4833B4273736}" srcOrd="0" destOrd="0" presId="urn:microsoft.com/office/officeart/2016/7/layout/RoundedRectangleTimeline"/>
    <dgm:cxn modelId="{D3B08E6E-3942-44CC-A5F2-BC4E9AD0C315}" srcId="{853632F2-EE17-466B-808E-56E6C9B59F8C}" destId="{B3C73C5A-EFA2-4FF8-871A-18586FEB2184}" srcOrd="0" destOrd="0" parTransId="{1A10A579-CE23-4D7E-8800-C381EF9A63A1}" sibTransId="{C0B076B6-D01F-4881-8F45-557C2AB0E7F3}"/>
    <dgm:cxn modelId="{00B85C70-9070-4F8C-B80F-205425EFBB56}" type="presOf" srcId="{7C441487-BC02-4A22-987D-2FF09A53C4A1}" destId="{CA8456B5-D948-4A77-9B64-3E1F5A883DFC}"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CFDA1B71-0FF9-4DA1-A624-CB38474B89FC}" srcId="{6A70FD8F-0050-42E3-8B3A-6ED7CFB9852E}" destId="{B8E20AB1-819D-481C-B937-2929E3EFF601}" srcOrd="2" destOrd="0" parTransId="{8DCD54BA-A442-4EF8-81A8-F7C1769CDB0F}" sibTransId="{E3B884BB-8C5C-4338-AC02-0B7B32153704}"/>
    <dgm:cxn modelId="{F9B2D375-40BE-4E5D-AA88-61805FBFF819}" type="presOf" srcId="{8DB5D7D5-6A1C-4ABC-8850-759A9D876047}" destId="{954381E7-0584-46DD-8108-E9BF4F2B5005}" srcOrd="0" destOrd="0" presId="urn:microsoft.com/office/officeart/2016/7/layout/RoundedRectangleTimeline"/>
    <dgm:cxn modelId="{3BEDDA5A-07B2-40CA-AF47-2EA255A308AB}" srcId="{6A70FD8F-0050-42E3-8B3A-6ED7CFB9852E}" destId="{511A7DFD-DCE7-4382-9DA5-B2EB224A9C0F}" srcOrd="1" destOrd="0" parTransId="{FF9E90E6-7781-4324-AD56-A85127944C18}" sibTransId="{25ED6013-0153-4B47-8374-198D6D1291C7}"/>
    <dgm:cxn modelId="{8EBF857E-7408-4941-91E4-293B0F59EEF7}" srcId="{6A70FD8F-0050-42E3-8B3A-6ED7CFB9852E}" destId="{C5146535-FD3D-4589-98A3-623B8DA4B8DB}" srcOrd="3" destOrd="0" parTransId="{20848F78-EC70-4162-96CE-CC68006930F0}" sibTransId="{7A3CCAF8-AC3A-401E-AEDD-44BBC1AA9C31}"/>
    <dgm:cxn modelId="{CC2FEF8A-5D53-4994-84BD-FB6CE9534E17}" srcId="{6A70FD8F-0050-42E3-8B3A-6ED7CFB9852E}" destId="{9CF5E596-4487-4EC9-BCD6-BA42AE71BBCE}" srcOrd="7" destOrd="0" parTransId="{DD9AEF4C-02D2-4868-8F45-23BC4FAABBBD}" sibTransId="{1C439A41-7CD9-4082-A712-BF08023E4AF4}"/>
    <dgm:cxn modelId="{6E14A28B-9F20-4CA5-B04F-340FE0BC0F79}" type="presOf" srcId="{CF20E800-2190-438B-B11B-CD0947EBC354}" destId="{1BE07E31-86ED-4E08-AA3A-46BACC8EB09B}" srcOrd="0" destOrd="0" presId="urn:microsoft.com/office/officeart/2016/7/layout/RoundedRectangleTimeline"/>
    <dgm:cxn modelId="{23ECAC8B-17A4-4883-AA0E-06D66B7E788A}" srcId="{6A70FD8F-0050-42E3-8B3A-6ED7CFB9852E}" destId="{09C152DA-7620-4852-8162-A77EC3609F3F}" srcOrd="4" destOrd="0" parTransId="{9F6D14C0-6C82-4CBD-8D6D-B0E117B6F2ED}" sibTransId="{0AE8D36D-0F0F-4206-AE39-0A2D73987B68}"/>
    <dgm:cxn modelId="{BE47928E-39F1-407B-A990-5820A67C8972}" type="presOf" srcId="{B3C73C5A-EFA2-4FF8-871A-18586FEB2184}" destId="{DA80FAC0-31D2-409C-807E-F79B07A9695B}"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4F24889E-0A48-4D25-90A0-0F3142DBF86B}" type="presOf" srcId="{9CF5E596-4487-4EC9-BCD6-BA42AE71BBCE}" destId="{F3D47CAB-C9F2-4FA1-A031-6A0D923974C9}"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44FF02AA-4B7A-4889-BE2C-FEE07F68D4DC}" srcId="{6A70FD8F-0050-42E3-8B3A-6ED7CFB9852E}" destId="{853632F2-EE17-466B-808E-56E6C9B59F8C}" srcOrd="5" destOrd="0" parTransId="{C1B0977F-B2A0-419B-BE6E-FCBC1EEBA6F8}" sibTransId="{86DF711C-46E9-4636-84BC-9127003B50A1}"/>
    <dgm:cxn modelId="{BD2995D1-4541-4D9C-B35A-5B4B0B6C7A10}" type="presOf" srcId="{511A7DFD-DCE7-4382-9DA5-B2EB224A9C0F}" destId="{56DD2CC5-745C-4FDA-9340-D7EBC2ABC727}" srcOrd="0" destOrd="0" presId="urn:microsoft.com/office/officeart/2016/7/layout/RoundedRectangleTimeline"/>
    <dgm:cxn modelId="{015C40D9-84F0-4E47-97EE-0E2C65A86BE6}" type="presOf" srcId="{853632F2-EE17-466B-808E-56E6C9B59F8C}" destId="{7E8632AA-3869-40AF-B3D0-78F99C691F9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4E18E9EB-1E99-4506-80FF-A50180878583}" type="presOf" srcId="{460E58A6-78E2-4798-8F2F-C78F2ECD5D05}" destId="{AF9AF06F-A9A4-40E6-B896-92F98FADD098}" srcOrd="0" destOrd="0" presId="urn:microsoft.com/office/officeart/2016/7/layout/RoundedRectangleTimeline"/>
    <dgm:cxn modelId="{E338D2F4-80FC-4435-A5AE-C496A03C090C}" type="presOf" srcId="{6C40B451-75A1-4F22-8B1C-FCD058C30218}" destId="{831AAF4E-7D81-4918-873E-D68FB8439B60}"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68BFF640-29B7-49F3-ABB1-B338A09DD6C6}" type="presParOf" srcId="{AB52B3CC-6563-466D-BFC3-9B6B5AFA0881}" destId="{1B1CAF4C-1B19-423A-8EC1-6E4D348437D9}" srcOrd="2" destOrd="0" presId="urn:microsoft.com/office/officeart/2016/7/layout/RoundedRectangleTimeline"/>
    <dgm:cxn modelId="{082ED466-859B-4F02-BC26-B21BD7047724}" type="presParOf" srcId="{1B1CAF4C-1B19-423A-8EC1-6E4D348437D9}" destId="{56DD2CC5-745C-4FDA-9340-D7EBC2ABC727}" srcOrd="0" destOrd="0" presId="urn:microsoft.com/office/officeart/2016/7/layout/RoundedRectangleTimeline"/>
    <dgm:cxn modelId="{CFD01D01-3E09-43A7-BF09-F82CD5FA6D7B}" type="presParOf" srcId="{1B1CAF4C-1B19-423A-8EC1-6E4D348437D9}" destId="{831AAF4E-7D81-4918-873E-D68FB8439B60}" srcOrd="1" destOrd="0" presId="urn:microsoft.com/office/officeart/2016/7/layout/RoundedRectangleTimeline"/>
    <dgm:cxn modelId="{8B90C2C0-C7E9-433E-B664-95FC44B64F8D}" type="presParOf" srcId="{1B1CAF4C-1B19-423A-8EC1-6E4D348437D9}" destId="{D39C9FD9-73FE-4457-A389-2E1D316D6524}" srcOrd="2" destOrd="0" presId="urn:microsoft.com/office/officeart/2016/7/layout/RoundedRectangleTimeline"/>
    <dgm:cxn modelId="{9CC0C1DD-9BD2-47D8-8190-742E7225C48B}" type="presParOf" srcId="{1B1CAF4C-1B19-423A-8EC1-6E4D348437D9}" destId="{8767DD09-A9DD-404F-9F4C-92F9F7E1E659}" srcOrd="3" destOrd="0" presId="urn:microsoft.com/office/officeart/2016/7/layout/RoundedRectangleTimeline"/>
    <dgm:cxn modelId="{05F9D45A-2294-40D9-ADE8-62864205E61D}" type="presParOf" srcId="{1B1CAF4C-1B19-423A-8EC1-6E4D348437D9}" destId="{BED2C90C-4BDA-40EE-935E-A659BC9D53E2}" srcOrd="4" destOrd="0" presId="urn:microsoft.com/office/officeart/2016/7/layout/RoundedRectangleTimeline"/>
    <dgm:cxn modelId="{37849F11-3830-449D-9ECB-DB7506135AC6}" type="presParOf" srcId="{AB52B3CC-6563-466D-BFC3-9B6B5AFA0881}" destId="{5AB8B091-C682-46FF-AD41-3E1B5D3F6065}" srcOrd="3" destOrd="0" presId="urn:microsoft.com/office/officeart/2016/7/layout/RoundedRectangleTimeline"/>
    <dgm:cxn modelId="{44B6E6D0-E6FE-498D-AB50-832033AECAA1}" type="presParOf" srcId="{AB52B3CC-6563-466D-BFC3-9B6B5AFA0881}" destId="{6EF51DC3-60DA-4028-9976-CD75527A81EA}" srcOrd="4" destOrd="0" presId="urn:microsoft.com/office/officeart/2016/7/layout/RoundedRectangleTimeline"/>
    <dgm:cxn modelId="{79AE2011-C403-400C-B168-D0407BA84962}" type="presParOf" srcId="{6EF51DC3-60DA-4028-9976-CD75527A81EA}" destId="{A37126E6-EB6E-439E-8B14-4833B4273736}" srcOrd="0" destOrd="0" presId="urn:microsoft.com/office/officeart/2016/7/layout/RoundedRectangleTimeline"/>
    <dgm:cxn modelId="{E45B5438-2D52-4E54-A736-10CDF53F4799}" type="presParOf" srcId="{6EF51DC3-60DA-4028-9976-CD75527A81EA}" destId="{1BE07E31-86ED-4E08-AA3A-46BACC8EB09B}" srcOrd="1" destOrd="0" presId="urn:microsoft.com/office/officeart/2016/7/layout/RoundedRectangleTimeline"/>
    <dgm:cxn modelId="{461288CB-5681-42C5-A36B-344CAA96D33B}" type="presParOf" srcId="{6EF51DC3-60DA-4028-9976-CD75527A81EA}" destId="{9029011A-C2CE-4622-A9BB-4E52B3D2EF27}" srcOrd="2" destOrd="0" presId="urn:microsoft.com/office/officeart/2016/7/layout/RoundedRectangleTimeline"/>
    <dgm:cxn modelId="{37638AE4-0809-443E-80B8-E5957C26F16C}" type="presParOf" srcId="{6EF51DC3-60DA-4028-9976-CD75527A81EA}" destId="{3D910A77-58D5-4FF4-A076-1B92195442DE}" srcOrd="3" destOrd="0" presId="urn:microsoft.com/office/officeart/2016/7/layout/RoundedRectangleTimeline"/>
    <dgm:cxn modelId="{02B5500F-30A2-4D7B-838B-BEF090F8F5DD}" type="presParOf" srcId="{6EF51DC3-60DA-4028-9976-CD75527A81EA}" destId="{8918989F-C34F-4014-B678-2CB514181971}" srcOrd="4" destOrd="0" presId="urn:microsoft.com/office/officeart/2016/7/layout/RoundedRectangleTimeline"/>
    <dgm:cxn modelId="{E1FB563F-6BCE-4957-80EA-904BFAFA28C6}" type="presParOf" srcId="{AB52B3CC-6563-466D-BFC3-9B6B5AFA0881}" destId="{B6BCFF68-BC38-4609-8100-50C267942443}" srcOrd="5" destOrd="0" presId="urn:microsoft.com/office/officeart/2016/7/layout/RoundedRectangleTimeline"/>
    <dgm:cxn modelId="{38B07C9C-D21D-4E2B-A78B-C30877B2689A}" type="presParOf" srcId="{AB52B3CC-6563-466D-BFC3-9B6B5AFA0881}" destId="{218D9CD7-D48D-464C-9A1C-0F322EC540B3}" srcOrd="6"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7" destOrd="0" presId="urn:microsoft.com/office/officeart/2016/7/layout/RoundedRectangleTimeline"/>
    <dgm:cxn modelId="{1F4A4777-E935-453F-A5B9-015C6946FC6A}" type="presParOf" srcId="{AB52B3CC-6563-466D-BFC3-9B6B5AFA0881}" destId="{3E3E944D-A6EC-4962-9AC1-C585A4F97BDA}" srcOrd="8"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722FCD96-893E-439D-9A0D-ED2B7288BDBE}" type="presParOf" srcId="{AB52B3CC-6563-466D-BFC3-9B6B5AFA0881}" destId="{90E64EB7-B19F-415C-8BBA-E7DF00E52BF6}" srcOrd="9" destOrd="0" presId="urn:microsoft.com/office/officeart/2016/7/layout/RoundedRectangleTimeline"/>
    <dgm:cxn modelId="{20AB5C2E-2B91-47F9-9B45-B6E53D251123}" type="presParOf" srcId="{AB52B3CC-6563-466D-BFC3-9B6B5AFA0881}" destId="{A2191DD5-504B-4956-AE6F-9ADD718FB1AD}" srcOrd="10" destOrd="0" presId="urn:microsoft.com/office/officeart/2016/7/layout/RoundedRectangleTimeline"/>
    <dgm:cxn modelId="{048338C2-25A4-4879-8813-6435213D8EAB}" type="presParOf" srcId="{A2191DD5-504B-4956-AE6F-9ADD718FB1AD}" destId="{7E8632AA-3869-40AF-B3D0-78F99C691F98}" srcOrd="0" destOrd="0" presId="urn:microsoft.com/office/officeart/2016/7/layout/RoundedRectangleTimeline"/>
    <dgm:cxn modelId="{62725479-2D02-486B-BDFB-D00553AAA177}" type="presParOf" srcId="{A2191DD5-504B-4956-AE6F-9ADD718FB1AD}" destId="{DA80FAC0-31D2-409C-807E-F79B07A9695B}" srcOrd="1" destOrd="0" presId="urn:microsoft.com/office/officeart/2016/7/layout/RoundedRectangleTimeline"/>
    <dgm:cxn modelId="{B6304F58-2B81-4AD0-AC2F-62996BDB0C1B}" type="presParOf" srcId="{A2191DD5-504B-4956-AE6F-9ADD718FB1AD}" destId="{C43E699B-055E-4BB8-AAA5-570D3C86CF00}" srcOrd="2" destOrd="0" presId="urn:microsoft.com/office/officeart/2016/7/layout/RoundedRectangleTimeline"/>
    <dgm:cxn modelId="{8EC03429-AFF1-4733-BEF6-03EDCC2BF8F7}" type="presParOf" srcId="{A2191DD5-504B-4956-AE6F-9ADD718FB1AD}" destId="{85B646CD-4273-4E12-9811-DB9C992CD3B0}" srcOrd="3" destOrd="0" presId="urn:microsoft.com/office/officeart/2016/7/layout/RoundedRectangleTimeline"/>
    <dgm:cxn modelId="{E61579FF-BEBA-41ED-A03B-4EB51A09E867}" type="presParOf" srcId="{A2191DD5-504B-4956-AE6F-9ADD718FB1AD}" destId="{B431FACB-263D-4412-BBD7-3F6582421EBF}" srcOrd="4" destOrd="0" presId="urn:microsoft.com/office/officeart/2016/7/layout/RoundedRectangleTimeline"/>
    <dgm:cxn modelId="{E4754F6F-5545-42F1-B16B-EAD4CAE79530}" type="presParOf" srcId="{AB52B3CC-6563-466D-BFC3-9B6B5AFA0881}" destId="{A14EE290-925A-425F-97F4-7CFF839EEFC6}" srcOrd="11" destOrd="0" presId="urn:microsoft.com/office/officeart/2016/7/layout/RoundedRectangleTimeline"/>
    <dgm:cxn modelId="{6BA60FFD-D731-400F-A0BA-378328CAF461}" type="presParOf" srcId="{AB52B3CC-6563-466D-BFC3-9B6B5AFA0881}" destId="{E98BE24F-8D65-45E0-A515-61A0CAF97F17}" srcOrd="12" destOrd="0" presId="urn:microsoft.com/office/officeart/2016/7/layout/RoundedRectangleTimeline"/>
    <dgm:cxn modelId="{D100D1FD-C350-4AA6-9845-F055D9004A53}" type="presParOf" srcId="{E98BE24F-8D65-45E0-A515-61A0CAF97F17}" destId="{CA8456B5-D948-4A77-9B64-3E1F5A883DFC}" srcOrd="0" destOrd="0" presId="urn:microsoft.com/office/officeart/2016/7/layout/RoundedRectangleTimeline"/>
    <dgm:cxn modelId="{6F418FD4-F455-4595-869C-8A26DB1F5E53}" type="presParOf" srcId="{E98BE24F-8D65-45E0-A515-61A0CAF97F17}" destId="{AF9AF06F-A9A4-40E6-B896-92F98FADD098}" srcOrd="1" destOrd="0" presId="urn:microsoft.com/office/officeart/2016/7/layout/RoundedRectangleTimeline"/>
    <dgm:cxn modelId="{CADFA2D7-DE86-4D1A-A61F-51E7B23945E3}" type="presParOf" srcId="{E98BE24F-8D65-45E0-A515-61A0CAF97F17}" destId="{1AC919DF-9D9A-40CE-8F69-F9BCD5E0C1FA}" srcOrd="2" destOrd="0" presId="urn:microsoft.com/office/officeart/2016/7/layout/RoundedRectangleTimeline"/>
    <dgm:cxn modelId="{0CA06778-1703-487A-8F60-53AEE94E203C}" type="presParOf" srcId="{E98BE24F-8D65-45E0-A515-61A0CAF97F17}" destId="{97FD6AC2-983A-4035-817B-BAAFA6A77391}" srcOrd="3" destOrd="0" presId="urn:microsoft.com/office/officeart/2016/7/layout/RoundedRectangleTimeline"/>
    <dgm:cxn modelId="{C16F15AA-EB86-4D8C-BFA7-F2783174A12E}" type="presParOf" srcId="{E98BE24F-8D65-45E0-A515-61A0CAF97F17}" destId="{35A0BC52-433B-463A-B672-FE841C56F8EB}" srcOrd="4" destOrd="0" presId="urn:microsoft.com/office/officeart/2016/7/layout/RoundedRectangleTimeline"/>
    <dgm:cxn modelId="{08BF51F3-D79E-4BD3-8265-D12B02FE9864}" type="presParOf" srcId="{AB52B3CC-6563-466D-BFC3-9B6B5AFA0881}" destId="{C77C1651-19B8-4575-B6E8-33335C55D33B}" srcOrd="13" destOrd="0" presId="urn:microsoft.com/office/officeart/2016/7/layout/RoundedRectangleTimeline"/>
    <dgm:cxn modelId="{7B5BD978-F370-49A6-8411-58647D16E83C}" type="presParOf" srcId="{AB52B3CC-6563-466D-BFC3-9B6B5AFA0881}" destId="{B1AD966A-075F-4F96-A1B2-EB48E77829B0}" srcOrd="14" destOrd="0" presId="urn:microsoft.com/office/officeart/2016/7/layout/RoundedRectangleTimeline"/>
    <dgm:cxn modelId="{5973B0C3-17B8-4097-AC61-69C52F77291C}" type="presParOf" srcId="{B1AD966A-075F-4F96-A1B2-EB48E77829B0}" destId="{F3D47CAB-C9F2-4FA1-A031-6A0D923974C9}" srcOrd="0" destOrd="0" presId="urn:microsoft.com/office/officeart/2016/7/layout/RoundedRectangleTimeline"/>
    <dgm:cxn modelId="{A776F41A-4788-4AE1-B3B9-FDBD3D88FB1D}" type="presParOf" srcId="{B1AD966A-075F-4F96-A1B2-EB48E77829B0}" destId="{B4E03337-191E-436D-8C22-614B730730B0}" srcOrd="1" destOrd="0" presId="urn:microsoft.com/office/officeart/2016/7/layout/RoundedRectangleTimeline"/>
    <dgm:cxn modelId="{988FFBEF-6068-4C36-AB27-8A6A99046162}" type="presParOf" srcId="{B1AD966A-075F-4F96-A1B2-EB48E77829B0}" destId="{7316E764-6908-4BF8-AC21-344113C225D6}" srcOrd="2" destOrd="0" presId="urn:microsoft.com/office/officeart/2016/7/layout/RoundedRectangleTimeline"/>
    <dgm:cxn modelId="{82F56254-0BFE-4CB4-9240-884F55D07976}" type="presParOf" srcId="{B1AD966A-075F-4F96-A1B2-EB48E77829B0}" destId="{74D93027-9B28-43A3-8D92-937C5311D2DF}" srcOrd="3" destOrd="0" presId="urn:microsoft.com/office/officeart/2016/7/layout/RoundedRectangleTimeline"/>
    <dgm:cxn modelId="{A7C8CAAF-D08C-4644-9934-6EA7CB0A927F}" type="presParOf" srcId="{B1AD966A-075F-4F96-A1B2-EB48E77829B0}" destId="{F337EF44-2762-4576-BB64-02F1F2E13DA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882797" y="1181109"/>
          <a:ext cx="363378" cy="1271567"/>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 Q1</a:t>
          </a:r>
        </a:p>
      </dsp:txBody>
      <dsp:txXfrm rot="5400000">
        <a:off x="446442" y="1652943"/>
        <a:ext cx="1253828" cy="327900"/>
      </dsp:txXfrm>
    </dsp:sp>
    <dsp:sp modelId="{5A1B764B-0DC5-47CD-BDEA-9E67799496EC}">
      <dsp:nvSpPr>
        <dsp:cNvPr id="0" name=""/>
        <dsp:cNvSpPr/>
      </dsp:nvSpPr>
      <dsp:spPr>
        <a:xfrm>
          <a:off x="4847" y="0"/>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387145</a:t>
          </a:r>
        </a:p>
      </dsp:txBody>
      <dsp:txXfrm>
        <a:off x="4847" y="0"/>
        <a:ext cx="2119279" cy="1271825"/>
      </dsp:txXfrm>
    </dsp:sp>
    <dsp:sp modelId="{122B38A3-0442-4747-820C-1F37877E2B0E}">
      <dsp:nvSpPr>
        <dsp:cNvPr id="0" name=""/>
        <dsp:cNvSpPr/>
      </dsp:nvSpPr>
      <dsp:spPr>
        <a:xfrm>
          <a:off x="1064487"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028149"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D2CC5-745C-4FDA-9340-D7EBC2ABC727}">
      <dsp:nvSpPr>
        <dsp:cNvPr id="0" name=""/>
        <dsp:cNvSpPr/>
      </dsp:nvSpPr>
      <dsp:spPr>
        <a:xfrm>
          <a:off x="1700271" y="1635204"/>
          <a:ext cx="1271567" cy="363378"/>
        </a:xfrm>
        <a:prstGeom prst="rect">
          <a:avLst/>
        </a:prstGeom>
        <a:solidFill>
          <a:schemeClr val="accent1">
            <a:shade val="80000"/>
            <a:hueOff val="63742"/>
            <a:satOff val="-1294"/>
            <a:lumOff val="4382"/>
            <a:alphaOff val="0"/>
          </a:schemeClr>
        </a:solidFill>
        <a:ln w="22225" cap="rnd" cmpd="sng" algn="ctr">
          <a:solidFill>
            <a:schemeClr val="accent1">
              <a:shade val="80000"/>
              <a:hueOff val="63742"/>
              <a:satOff val="-1294"/>
              <a:lumOff val="43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 Q2</a:t>
          </a:r>
        </a:p>
      </dsp:txBody>
      <dsp:txXfrm>
        <a:off x="1700271" y="1635204"/>
        <a:ext cx="1271567" cy="363378"/>
      </dsp:txXfrm>
    </dsp:sp>
    <dsp:sp modelId="{831AAF4E-7D81-4918-873E-D68FB8439B60}">
      <dsp:nvSpPr>
        <dsp:cNvPr id="0" name=""/>
        <dsp:cNvSpPr/>
      </dsp:nvSpPr>
      <dsp:spPr>
        <a:xfrm>
          <a:off x="1276415" y="2361961"/>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250 k</a:t>
          </a:r>
        </a:p>
      </dsp:txBody>
      <dsp:txXfrm>
        <a:off x="1276415" y="2361961"/>
        <a:ext cx="2119279" cy="1271825"/>
      </dsp:txXfrm>
    </dsp:sp>
    <dsp:sp modelId="{D39C9FD9-73FE-4457-A389-2E1D316D6524}">
      <dsp:nvSpPr>
        <dsp:cNvPr id="0" name=""/>
        <dsp:cNvSpPr/>
      </dsp:nvSpPr>
      <dsp:spPr>
        <a:xfrm>
          <a:off x="2336055" y="1998582"/>
          <a:ext cx="0" cy="290702"/>
        </a:xfrm>
        <a:prstGeom prst="line">
          <a:avLst/>
        </a:prstGeom>
        <a:noFill/>
        <a:ln w="12700" cap="rnd" cmpd="sng" algn="ctr">
          <a:solidFill>
            <a:schemeClr val="accent1">
              <a:shade val="90000"/>
              <a:hueOff val="55776"/>
              <a:satOff val="-1075"/>
              <a:lumOff val="3516"/>
              <a:alphaOff val="0"/>
            </a:schemeClr>
          </a:solidFill>
          <a:prstDash val="dash"/>
        </a:ln>
        <a:effectLst/>
      </dsp:spPr>
      <dsp:style>
        <a:lnRef idx="1">
          <a:scrgbClr r="0" g="0" b="0"/>
        </a:lnRef>
        <a:fillRef idx="0">
          <a:scrgbClr r="0" g="0" b="0"/>
        </a:fillRef>
        <a:effectRef idx="0">
          <a:scrgbClr r="0" g="0" b="0"/>
        </a:effectRef>
        <a:fontRef idx="minor"/>
      </dsp:style>
    </dsp:sp>
    <dsp:sp modelId="{8767DD09-A9DD-404F-9F4C-92F9F7E1E659}">
      <dsp:nvSpPr>
        <dsp:cNvPr id="0" name=""/>
        <dsp:cNvSpPr/>
      </dsp:nvSpPr>
      <dsp:spPr>
        <a:xfrm>
          <a:off x="2299717" y="2289285"/>
          <a:ext cx="72675" cy="72675"/>
        </a:xfrm>
        <a:prstGeom prst="ellipse">
          <a:avLst/>
        </a:prstGeom>
        <a:solidFill>
          <a:schemeClr val="accent1">
            <a:shade val="80000"/>
            <a:hueOff val="63742"/>
            <a:satOff val="-1294"/>
            <a:lumOff val="438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126E6-EB6E-439E-8B14-4833B4273736}">
      <dsp:nvSpPr>
        <dsp:cNvPr id="0" name=""/>
        <dsp:cNvSpPr/>
      </dsp:nvSpPr>
      <dsp:spPr>
        <a:xfrm>
          <a:off x="2971839" y="1635204"/>
          <a:ext cx="1271567" cy="363378"/>
        </a:xfrm>
        <a:prstGeom prst="rect">
          <a:avLst/>
        </a:prstGeom>
        <a:solidFill>
          <a:schemeClr val="accent1">
            <a:shade val="80000"/>
            <a:hueOff val="127483"/>
            <a:satOff val="-2588"/>
            <a:lumOff val="8765"/>
            <a:alphaOff val="0"/>
          </a:schemeClr>
        </a:solidFill>
        <a:ln w="22225" cap="rnd" cmpd="sng" algn="ctr">
          <a:solidFill>
            <a:schemeClr val="accent1">
              <a:shade val="80000"/>
              <a:hueOff val="127483"/>
              <a:satOff val="-2588"/>
              <a:lumOff val="8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 Q3</a:t>
          </a:r>
        </a:p>
      </dsp:txBody>
      <dsp:txXfrm>
        <a:off x="2971839" y="1635204"/>
        <a:ext cx="1271567" cy="363378"/>
      </dsp:txXfrm>
    </dsp:sp>
    <dsp:sp modelId="{1BE07E31-86ED-4E08-AA3A-46BACC8EB09B}">
      <dsp:nvSpPr>
        <dsp:cNvPr id="0" name=""/>
        <dsp:cNvSpPr/>
      </dsp:nvSpPr>
      <dsp:spPr>
        <a:xfrm>
          <a:off x="2547983" y="0"/>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500 k</a:t>
          </a:r>
        </a:p>
      </dsp:txBody>
      <dsp:txXfrm>
        <a:off x="2547983" y="0"/>
        <a:ext cx="2119279" cy="1271825"/>
      </dsp:txXfrm>
    </dsp:sp>
    <dsp:sp modelId="{9029011A-C2CE-4622-A9BB-4E52B3D2EF27}">
      <dsp:nvSpPr>
        <dsp:cNvPr id="0" name=""/>
        <dsp:cNvSpPr/>
      </dsp:nvSpPr>
      <dsp:spPr>
        <a:xfrm>
          <a:off x="3607623" y="1344501"/>
          <a:ext cx="0" cy="290702"/>
        </a:xfrm>
        <a:prstGeom prst="line">
          <a:avLst/>
        </a:prstGeom>
        <a:noFill/>
        <a:ln w="12700" cap="rnd" cmpd="sng" algn="ctr">
          <a:solidFill>
            <a:schemeClr val="accent1">
              <a:shade val="90000"/>
              <a:hueOff val="111553"/>
              <a:satOff val="-2150"/>
              <a:lumOff val="7031"/>
              <a:alphaOff val="0"/>
            </a:schemeClr>
          </a:solidFill>
          <a:prstDash val="dash"/>
        </a:ln>
        <a:effectLst/>
      </dsp:spPr>
      <dsp:style>
        <a:lnRef idx="1">
          <a:scrgbClr r="0" g="0" b="0"/>
        </a:lnRef>
        <a:fillRef idx="0">
          <a:scrgbClr r="0" g="0" b="0"/>
        </a:fillRef>
        <a:effectRef idx="0">
          <a:scrgbClr r="0" g="0" b="0"/>
        </a:effectRef>
        <a:fontRef idx="minor"/>
      </dsp:style>
    </dsp:sp>
    <dsp:sp modelId="{3D910A77-58D5-4FF4-A076-1B92195442DE}">
      <dsp:nvSpPr>
        <dsp:cNvPr id="0" name=""/>
        <dsp:cNvSpPr/>
      </dsp:nvSpPr>
      <dsp:spPr>
        <a:xfrm>
          <a:off x="3571285" y="1271825"/>
          <a:ext cx="72675" cy="72675"/>
        </a:xfrm>
        <a:prstGeom prst="ellipse">
          <a:avLst/>
        </a:prstGeom>
        <a:solidFill>
          <a:schemeClr val="accent1">
            <a:shade val="80000"/>
            <a:hueOff val="127483"/>
            <a:satOff val="-2588"/>
            <a:lumOff val="876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243407" y="1635204"/>
          <a:ext cx="1271567" cy="363378"/>
        </a:xfrm>
        <a:prstGeom prst="rect">
          <a:avLst/>
        </a:prstGeom>
        <a:solidFill>
          <a:schemeClr val="accent1">
            <a:shade val="80000"/>
            <a:hueOff val="191225"/>
            <a:satOff val="-3882"/>
            <a:lumOff val="13147"/>
            <a:alphaOff val="0"/>
          </a:schemeClr>
        </a:solidFill>
        <a:ln w="22225" cap="rnd" cmpd="sng" algn="ctr">
          <a:solidFill>
            <a:schemeClr val="accent1">
              <a:shade val="80000"/>
              <a:hueOff val="191225"/>
              <a:satOff val="-3882"/>
              <a:lumOff val="131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 Q4</a:t>
          </a:r>
        </a:p>
      </dsp:txBody>
      <dsp:txXfrm>
        <a:off x="4243407" y="1635204"/>
        <a:ext cx="1271567" cy="363378"/>
      </dsp:txXfrm>
    </dsp:sp>
    <dsp:sp modelId="{DF65791B-462E-4589-B98D-F60587330CA8}">
      <dsp:nvSpPr>
        <dsp:cNvPr id="0" name=""/>
        <dsp:cNvSpPr/>
      </dsp:nvSpPr>
      <dsp:spPr>
        <a:xfrm>
          <a:off x="3819551" y="2361961"/>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300 k</a:t>
          </a:r>
        </a:p>
      </dsp:txBody>
      <dsp:txXfrm>
        <a:off x="3819551" y="2361961"/>
        <a:ext cx="2119279" cy="1271825"/>
      </dsp:txXfrm>
    </dsp:sp>
    <dsp:sp modelId="{DBA410EB-5F61-4F46-92D9-C5B0AA59EE15}">
      <dsp:nvSpPr>
        <dsp:cNvPr id="0" name=""/>
        <dsp:cNvSpPr/>
      </dsp:nvSpPr>
      <dsp:spPr>
        <a:xfrm>
          <a:off x="487919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842853" y="2289285"/>
          <a:ext cx="72675" cy="72675"/>
        </a:xfrm>
        <a:prstGeom prst="ellipse">
          <a:avLst/>
        </a:prstGeom>
        <a:solidFill>
          <a:schemeClr val="accent1">
            <a:shade val="80000"/>
            <a:hueOff val="191225"/>
            <a:satOff val="-3882"/>
            <a:lumOff val="1314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1271567" cy="363378"/>
        </a:xfrm>
        <a:prstGeom prst="rect">
          <a:avLst/>
        </a:prstGeom>
        <a:solidFill>
          <a:schemeClr val="accent1">
            <a:shade val="80000"/>
            <a:hueOff val="254967"/>
            <a:satOff val="-5176"/>
            <a:lumOff val="17530"/>
            <a:alphaOff val="0"/>
          </a:schemeClr>
        </a:solidFill>
        <a:ln w="22225" cap="rnd" cmpd="sng" algn="ctr">
          <a:solidFill>
            <a:schemeClr val="accent1">
              <a:shade val="80000"/>
              <a:hueOff val="254967"/>
              <a:satOff val="-5176"/>
              <a:lumOff val="17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 Q1</a:t>
          </a:r>
        </a:p>
      </dsp:txBody>
      <dsp:txXfrm>
        <a:off x="5514975" y="1635204"/>
        <a:ext cx="1271567" cy="363378"/>
      </dsp:txXfrm>
    </dsp:sp>
    <dsp:sp modelId="{B4723E2A-4FF1-452A-BD25-8EC364F15A6F}">
      <dsp:nvSpPr>
        <dsp:cNvPr id="0" name=""/>
        <dsp:cNvSpPr/>
      </dsp:nvSpPr>
      <dsp:spPr>
        <a:xfrm>
          <a:off x="5091119" y="0"/>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250 k</a:t>
          </a:r>
        </a:p>
      </dsp:txBody>
      <dsp:txXfrm>
        <a:off x="5091119" y="0"/>
        <a:ext cx="2119279" cy="1271825"/>
      </dsp:txXfrm>
    </dsp:sp>
    <dsp:sp modelId="{440E9361-37D2-4157-AF38-7B49AD23708B}">
      <dsp:nvSpPr>
        <dsp:cNvPr id="0" name=""/>
        <dsp:cNvSpPr/>
      </dsp:nvSpPr>
      <dsp:spPr>
        <a:xfrm>
          <a:off x="6150758"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114421" y="1271825"/>
          <a:ext cx="72675" cy="72675"/>
        </a:xfrm>
        <a:prstGeom prst="ellipse">
          <a:avLst/>
        </a:prstGeom>
        <a:solidFill>
          <a:schemeClr val="accent1">
            <a:shade val="80000"/>
            <a:hueOff val="254967"/>
            <a:satOff val="-5176"/>
            <a:lumOff val="175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8632AA-3869-40AF-B3D0-78F99C691F98}">
      <dsp:nvSpPr>
        <dsp:cNvPr id="0" name=""/>
        <dsp:cNvSpPr/>
      </dsp:nvSpPr>
      <dsp:spPr>
        <a:xfrm>
          <a:off x="6786542" y="1635204"/>
          <a:ext cx="1271567" cy="363378"/>
        </a:xfrm>
        <a:prstGeom prst="rect">
          <a:avLst/>
        </a:prstGeom>
        <a:solidFill>
          <a:schemeClr val="accent1">
            <a:shade val="80000"/>
            <a:hueOff val="318708"/>
            <a:satOff val="-6470"/>
            <a:lumOff val="21912"/>
            <a:alphaOff val="0"/>
          </a:schemeClr>
        </a:solidFill>
        <a:ln w="22225" cap="rnd" cmpd="sng" algn="ctr">
          <a:solidFill>
            <a:schemeClr val="accent1">
              <a:shade val="80000"/>
              <a:hueOff val="318708"/>
              <a:satOff val="-6470"/>
              <a:lumOff val="219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 Q2</a:t>
          </a:r>
        </a:p>
      </dsp:txBody>
      <dsp:txXfrm>
        <a:off x="6786542" y="1635204"/>
        <a:ext cx="1271567" cy="363378"/>
      </dsp:txXfrm>
    </dsp:sp>
    <dsp:sp modelId="{DA80FAC0-31D2-409C-807E-F79B07A9695B}">
      <dsp:nvSpPr>
        <dsp:cNvPr id="0" name=""/>
        <dsp:cNvSpPr/>
      </dsp:nvSpPr>
      <dsp:spPr>
        <a:xfrm>
          <a:off x="6362686" y="2361961"/>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350 k</a:t>
          </a:r>
        </a:p>
      </dsp:txBody>
      <dsp:txXfrm>
        <a:off x="6362686" y="2361961"/>
        <a:ext cx="2119279" cy="1271825"/>
      </dsp:txXfrm>
    </dsp:sp>
    <dsp:sp modelId="{C43E699B-055E-4BB8-AAA5-570D3C86CF00}">
      <dsp:nvSpPr>
        <dsp:cNvPr id="0" name=""/>
        <dsp:cNvSpPr/>
      </dsp:nvSpPr>
      <dsp:spPr>
        <a:xfrm>
          <a:off x="7422326" y="1998582"/>
          <a:ext cx="0" cy="290702"/>
        </a:xfrm>
        <a:prstGeom prst="line">
          <a:avLst/>
        </a:prstGeom>
        <a:noFill/>
        <a:ln w="12700" cap="rnd" cmpd="sng" algn="ctr">
          <a:solidFill>
            <a:schemeClr val="accent1">
              <a:shade val="90000"/>
              <a:hueOff val="278882"/>
              <a:satOff val="-5376"/>
              <a:lumOff val="17578"/>
              <a:alphaOff val="0"/>
            </a:schemeClr>
          </a:solidFill>
          <a:prstDash val="dash"/>
        </a:ln>
        <a:effectLst/>
      </dsp:spPr>
      <dsp:style>
        <a:lnRef idx="1">
          <a:scrgbClr r="0" g="0" b="0"/>
        </a:lnRef>
        <a:fillRef idx="0">
          <a:scrgbClr r="0" g="0" b="0"/>
        </a:fillRef>
        <a:effectRef idx="0">
          <a:scrgbClr r="0" g="0" b="0"/>
        </a:effectRef>
        <a:fontRef idx="minor"/>
      </dsp:style>
    </dsp:sp>
    <dsp:sp modelId="{85B646CD-4273-4E12-9811-DB9C992CD3B0}">
      <dsp:nvSpPr>
        <dsp:cNvPr id="0" name=""/>
        <dsp:cNvSpPr/>
      </dsp:nvSpPr>
      <dsp:spPr>
        <a:xfrm>
          <a:off x="7385989" y="2289285"/>
          <a:ext cx="72675" cy="72675"/>
        </a:xfrm>
        <a:prstGeom prst="ellipse">
          <a:avLst/>
        </a:prstGeom>
        <a:solidFill>
          <a:schemeClr val="accent1">
            <a:shade val="80000"/>
            <a:hueOff val="318708"/>
            <a:satOff val="-6470"/>
            <a:lumOff val="2191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456B5-D948-4A77-9B64-3E1F5A883DFC}">
      <dsp:nvSpPr>
        <dsp:cNvPr id="0" name=""/>
        <dsp:cNvSpPr/>
      </dsp:nvSpPr>
      <dsp:spPr>
        <a:xfrm>
          <a:off x="8058110" y="1635204"/>
          <a:ext cx="1271567" cy="363378"/>
        </a:xfrm>
        <a:prstGeom prst="rect">
          <a:avLst/>
        </a:prstGeom>
        <a:solidFill>
          <a:schemeClr val="accent1">
            <a:shade val="80000"/>
            <a:hueOff val="382450"/>
            <a:satOff val="-7764"/>
            <a:lumOff val="26295"/>
            <a:alphaOff val="0"/>
          </a:schemeClr>
        </a:solidFill>
        <a:ln w="22225" cap="rnd" cmpd="sng" algn="ctr">
          <a:solidFill>
            <a:schemeClr val="accent1">
              <a:shade val="80000"/>
              <a:hueOff val="382450"/>
              <a:satOff val="-7764"/>
              <a:lumOff val="262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 Q3</a:t>
          </a:r>
        </a:p>
      </dsp:txBody>
      <dsp:txXfrm>
        <a:off x="8058110" y="1635204"/>
        <a:ext cx="1271567" cy="363378"/>
      </dsp:txXfrm>
    </dsp:sp>
    <dsp:sp modelId="{AF9AF06F-A9A4-40E6-B896-92F98FADD098}">
      <dsp:nvSpPr>
        <dsp:cNvPr id="0" name=""/>
        <dsp:cNvSpPr/>
      </dsp:nvSpPr>
      <dsp:spPr>
        <a:xfrm>
          <a:off x="7634254" y="0"/>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600 k</a:t>
          </a:r>
        </a:p>
      </dsp:txBody>
      <dsp:txXfrm>
        <a:off x="7634254" y="0"/>
        <a:ext cx="2119279" cy="1271825"/>
      </dsp:txXfrm>
    </dsp:sp>
    <dsp:sp modelId="{1AC919DF-9D9A-40CE-8F69-F9BCD5E0C1FA}">
      <dsp:nvSpPr>
        <dsp:cNvPr id="0" name=""/>
        <dsp:cNvSpPr/>
      </dsp:nvSpPr>
      <dsp:spPr>
        <a:xfrm>
          <a:off x="8693894" y="1344501"/>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97FD6AC2-983A-4035-817B-BAAFA6A77391}">
      <dsp:nvSpPr>
        <dsp:cNvPr id="0" name=""/>
        <dsp:cNvSpPr/>
      </dsp:nvSpPr>
      <dsp:spPr>
        <a:xfrm>
          <a:off x="8657557" y="1271825"/>
          <a:ext cx="72675" cy="72675"/>
        </a:xfrm>
        <a:prstGeom prst="ellipse">
          <a:avLst/>
        </a:prstGeom>
        <a:solidFill>
          <a:schemeClr val="accent1">
            <a:shade val="80000"/>
            <a:hueOff val="382450"/>
            <a:satOff val="-7764"/>
            <a:lumOff val="262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47CAB-C9F2-4FA1-A031-6A0D923974C9}">
      <dsp:nvSpPr>
        <dsp:cNvPr id="0" name=""/>
        <dsp:cNvSpPr/>
      </dsp:nvSpPr>
      <dsp:spPr>
        <a:xfrm rot="5400000">
          <a:off x="9783773" y="1181109"/>
          <a:ext cx="363378" cy="1271567"/>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 Q4</a:t>
          </a:r>
        </a:p>
      </dsp:txBody>
      <dsp:txXfrm rot="-5400000">
        <a:off x="9329679" y="1652943"/>
        <a:ext cx="1253828" cy="327900"/>
      </dsp:txXfrm>
    </dsp:sp>
    <dsp:sp modelId="{B4E03337-191E-436D-8C22-614B730730B0}">
      <dsp:nvSpPr>
        <dsp:cNvPr id="0" name=""/>
        <dsp:cNvSpPr/>
      </dsp:nvSpPr>
      <dsp:spPr>
        <a:xfrm>
          <a:off x="8905822" y="2361961"/>
          <a:ext cx="211927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400 k</a:t>
          </a:r>
        </a:p>
      </dsp:txBody>
      <dsp:txXfrm>
        <a:off x="8905822" y="2361961"/>
        <a:ext cx="2119279" cy="1271825"/>
      </dsp:txXfrm>
    </dsp:sp>
    <dsp:sp modelId="{7316E764-6908-4BF8-AC21-344113C225D6}">
      <dsp:nvSpPr>
        <dsp:cNvPr id="0" name=""/>
        <dsp:cNvSpPr/>
      </dsp:nvSpPr>
      <dsp:spPr>
        <a:xfrm>
          <a:off x="9965462" y="1998582"/>
          <a:ext cx="0" cy="290702"/>
        </a:xfrm>
        <a:prstGeom prst="line">
          <a:avLst/>
        </a:prstGeom>
        <a:noFill/>
        <a:ln w="12700" cap="rnd" cmpd="sng" algn="ctr">
          <a:solidFill>
            <a:schemeClr val="accent1">
              <a:shade val="90000"/>
              <a:hueOff val="390435"/>
              <a:satOff val="-7527"/>
              <a:lumOff val="24609"/>
              <a:alphaOff val="0"/>
            </a:schemeClr>
          </a:solidFill>
          <a:prstDash val="dash"/>
        </a:ln>
        <a:effectLst/>
      </dsp:spPr>
      <dsp:style>
        <a:lnRef idx="1">
          <a:scrgbClr r="0" g="0" b="0"/>
        </a:lnRef>
        <a:fillRef idx="0">
          <a:scrgbClr r="0" g="0" b="0"/>
        </a:fillRef>
        <a:effectRef idx="0">
          <a:scrgbClr r="0" g="0" b="0"/>
        </a:effectRef>
        <a:fontRef idx="minor"/>
      </dsp:style>
    </dsp:sp>
    <dsp:sp modelId="{74D93027-9B28-43A3-8D92-937C5311D2DF}">
      <dsp:nvSpPr>
        <dsp:cNvPr id="0" name=""/>
        <dsp:cNvSpPr/>
      </dsp:nvSpPr>
      <dsp:spPr>
        <a:xfrm>
          <a:off x="9929125"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2020-02-26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2020-02-26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2020-02-26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2020-02-26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2020-02-26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2020-02-26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2020-02-26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2020-02-26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2020-02-26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2020-02-26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2020-02-26</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2020-02-26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Bike Planner, </a:t>
            </a:r>
            <a:r>
              <a:rPr lang="en-US" cap="none" dirty="0"/>
              <a:t>an extension to the Divvy app</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cap="none" dirty="0" err="1"/>
              <a:t>rguthrie</a:t>
            </a:r>
            <a:endParaRPr lang="en-US" cap="none"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8F1-E944-4A7A-8ED0-7CFCE7657DD4}"/>
              </a:ext>
            </a:extLst>
          </p:cNvPr>
          <p:cNvSpPr>
            <a:spLocks noGrp="1"/>
          </p:cNvSpPr>
          <p:nvPr>
            <p:ph type="title"/>
          </p:nvPr>
        </p:nvSpPr>
        <p:spPr/>
        <p:txBody>
          <a:bodyPr/>
          <a:lstStyle/>
          <a:p>
            <a:r>
              <a:rPr lang="en-US" dirty="0"/>
              <a:t>What’s DIVVY?</a:t>
            </a:r>
          </a:p>
        </p:txBody>
      </p:sp>
      <p:sp>
        <p:nvSpPr>
          <p:cNvPr id="3" name="TextBox 2">
            <a:extLst>
              <a:ext uri="{FF2B5EF4-FFF2-40B4-BE49-F238E27FC236}">
                <a16:creationId xmlns:a16="http://schemas.microsoft.com/office/drawing/2014/main" id="{17EAD8F6-EAD7-4039-8584-8BAA28ED2DC6}"/>
              </a:ext>
            </a:extLst>
          </p:cNvPr>
          <p:cNvSpPr txBox="1"/>
          <p:nvPr/>
        </p:nvSpPr>
        <p:spPr>
          <a:xfrm>
            <a:off x="466261" y="1757584"/>
            <a:ext cx="5813241"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Divvy is the bicycle ride-sharing system in Chicago. The system comprises 600+ checkout/return stations and many, many bicycles.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Divvy is supported with an active App to show current inventory of bikes per station, and open car parking spaces.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But Divvy doesn’t tell you how much time to plan for riding from one given stations to another, given the time of day, the season of the year, and for people of your gender and age.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Enter Bike Planner!  By mining 2018 and 2019 Divvy trip data, Bike Planner will give you an average trip time and route for any two stations you choose!</a:t>
            </a:r>
          </a:p>
        </p:txBody>
      </p:sp>
      <p:pic>
        <p:nvPicPr>
          <p:cNvPr id="5" name="Picture 4" descr="A close up of a map&#10;&#10;Description automatically generated">
            <a:extLst>
              <a:ext uri="{FF2B5EF4-FFF2-40B4-BE49-F238E27FC236}">
                <a16:creationId xmlns:a16="http://schemas.microsoft.com/office/drawing/2014/main" id="{010F1D4D-A440-4A67-AF16-E9B0D5FE617D}"/>
              </a:ext>
            </a:extLst>
          </p:cNvPr>
          <p:cNvPicPr>
            <a:picLocks noChangeAspect="1"/>
          </p:cNvPicPr>
          <p:nvPr/>
        </p:nvPicPr>
        <p:blipFill rotWithShape="1">
          <a:blip r:embed="rId2">
            <a:extLst>
              <a:ext uri="{28A0092B-C50C-407E-A947-70E740481C1C}">
                <a14:useLocalDpi xmlns:a14="http://schemas.microsoft.com/office/drawing/2010/main" val="0"/>
              </a:ext>
            </a:extLst>
          </a:blip>
          <a:srcRect l="8509"/>
          <a:stretch/>
        </p:blipFill>
        <p:spPr>
          <a:xfrm>
            <a:off x="6802016" y="837622"/>
            <a:ext cx="4814090" cy="5586505"/>
          </a:xfrm>
          <a:prstGeom prst="rect">
            <a:avLst/>
          </a:prstGeom>
          <a:ln w="12700">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1486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31081516"/>
              </p:ext>
            </p:extLst>
          </p:nvPr>
        </p:nvGraphicFramePr>
        <p:xfrm>
          <a:off x="581025" y="1081926"/>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DIVVY DATABASE – 5.8M RIDES IN 2018-2019</a:t>
            </a:r>
          </a:p>
        </p:txBody>
      </p:sp>
      <p:sp>
        <p:nvSpPr>
          <p:cNvPr id="3" name="TextBox 2">
            <a:extLst>
              <a:ext uri="{FF2B5EF4-FFF2-40B4-BE49-F238E27FC236}">
                <a16:creationId xmlns:a16="http://schemas.microsoft.com/office/drawing/2014/main" id="{06854E2F-7A8B-492E-AE21-66619ECC2DC5}"/>
              </a:ext>
            </a:extLst>
          </p:cNvPr>
          <p:cNvSpPr txBox="1"/>
          <p:nvPr/>
        </p:nvSpPr>
        <p:spPr>
          <a:xfrm>
            <a:off x="1902127" y="4049485"/>
            <a:ext cx="8387745" cy="2308324"/>
          </a:xfrm>
          <a:prstGeom prst="rect">
            <a:avLst/>
          </a:prstGeom>
          <a:noFill/>
        </p:spPr>
        <p:txBody>
          <a:bodyPr wrap="none" rtlCol="0">
            <a:spAutoFit/>
          </a:bodyPr>
          <a:lstStyle/>
          <a:p>
            <a:r>
              <a:rPr lang="en-US" dirty="0"/>
              <a:t>Each ride comprises:</a:t>
            </a:r>
          </a:p>
          <a:p>
            <a:pPr marL="285750" indent="-285750">
              <a:buFont typeface="Wingdings" panose="05000000000000000000" pitchFamily="2" charset="2"/>
              <a:buChar char="v"/>
            </a:pPr>
            <a:r>
              <a:rPr lang="en-US" dirty="0"/>
              <a:t>Departure station location, date, and time</a:t>
            </a:r>
          </a:p>
          <a:p>
            <a:pPr marL="285750" indent="-285750">
              <a:buFont typeface="Wingdings" panose="05000000000000000000" pitchFamily="2" charset="2"/>
              <a:buChar char="v"/>
            </a:pPr>
            <a:r>
              <a:rPr lang="en-US" dirty="0"/>
              <a:t>Arrival station location, date, and time</a:t>
            </a:r>
          </a:p>
          <a:p>
            <a:pPr marL="285750" indent="-285750">
              <a:buFont typeface="Wingdings" panose="05000000000000000000" pitchFamily="2" charset="2"/>
              <a:buChar char="v"/>
            </a:pPr>
            <a:r>
              <a:rPr lang="en-US" dirty="0"/>
              <a:t>For rides by subscribed riders (the large majority), rider gender and birth year</a:t>
            </a:r>
          </a:p>
          <a:p>
            <a:pPr marL="285750" indent="-285750">
              <a:buFont typeface="Wingdings" panose="05000000000000000000" pitchFamily="2" charset="2"/>
              <a:buChar char="v"/>
            </a:pPr>
            <a:endParaRPr lang="en-US" dirty="0"/>
          </a:p>
          <a:p>
            <a:r>
              <a:rPr lang="en-US" dirty="0"/>
              <a:t>… which is perfect for demographic, temporal, and geographic matching to new rides!</a:t>
            </a:r>
          </a:p>
          <a:p>
            <a:endParaRPr lang="en-US" dirty="0"/>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155B-47DA-414A-888C-DCBD09FAC924}"/>
              </a:ext>
            </a:extLst>
          </p:cNvPr>
          <p:cNvSpPr>
            <a:spLocks noGrp="1"/>
          </p:cNvSpPr>
          <p:nvPr>
            <p:ph type="title"/>
          </p:nvPr>
        </p:nvSpPr>
        <p:spPr/>
        <p:txBody>
          <a:bodyPr/>
          <a:lstStyle/>
          <a:p>
            <a:r>
              <a:rPr lang="en-US" dirty="0"/>
              <a:t>BIKE PLANNER</a:t>
            </a:r>
          </a:p>
        </p:txBody>
      </p:sp>
      <p:sp>
        <p:nvSpPr>
          <p:cNvPr id="3" name="TextBox 2">
            <a:extLst>
              <a:ext uri="{FF2B5EF4-FFF2-40B4-BE49-F238E27FC236}">
                <a16:creationId xmlns:a16="http://schemas.microsoft.com/office/drawing/2014/main" id="{72E10F84-EA45-4AFE-8ECF-669A896C6F6A}"/>
              </a:ext>
            </a:extLst>
          </p:cNvPr>
          <p:cNvSpPr txBox="1"/>
          <p:nvPr/>
        </p:nvSpPr>
        <p:spPr>
          <a:xfrm>
            <a:off x="650150" y="2329333"/>
            <a:ext cx="2472612" cy="2031325"/>
          </a:xfrm>
          <a:prstGeom prst="rect">
            <a:avLst/>
          </a:prstGeom>
          <a:ln w="28575">
            <a:solidFill>
              <a:schemeClr val="tx1"/>
            </a:solidFill>
          </a:ln>
          <a:effectLst>
            <a:outerShdw blurRad="50800" dist="38100" dir="5400000" algn="t" rotWithShape="0">
              <a:prstClr val="black">
                <a:alpha val="40000"/>
              </a:prstClr>
            </a:outerShdw>
          </a:effectLst>
        </p:spPr>
        <p:txBody>
          <a:bodyPr wrap="square" rtlCol="0">
            <a:spAutoFit/>
          </a:bodyPr>
          <a:lstStyle/>
          <a:p>
            <a:r>
              <a:rPr lang="en-US" u="sng" dirty="0"/>
              <a:t>Planned Ride</a:t>
            </a:r>
            <a:r>
              <a:rPr lang="en-US" dirty="0"/>
              <a:t>:</a:t>
            </a:r>
          </a:p>
          <a:p>
            <a:pPr marL="285750" indent="-285750">
              <a:buFont typeface="Wingdings" panose="05000000000000000000" pitchFamily="2" charset="2"/>
              <a:buChar char="v"/>
            </a:pPr>
            <a:r>
              <a:rPr lang="en-US" dirty="0"/>
              <a:t>Departure Station</a:t>
            </a:r>
          </a:p>
          <a:p>
            <a:pPr marL="285750" indent="-285750">
              <a:buFont typeface="Wingdings" panose="05000000000000000000" pitchFamily="2" charset="2"/>
              <a:buChar char="v"/>
            </a:pPr>
            <a:r>
              <a:rPr lang="en-US" dirty="0"/>
              <a:t>Arrival Station</a:t>
            </a:r>
          </a:p>
          <a:p>
            <a:pPr marL="285750" indent="-285750">
              <a:buFont typeface="Wingdings" panose="05000000000000000000" pitchFamily="2" charset="2"/>
              <a:buChar char="v"/>
            </a:pPr>
            <a:r>
              <a:rPr lang="en-US" dirty="0"/>
              <a:t>Date of Ride</a:t>
            </a:r>
          </a:p>
          <a:p>
            <a:pPr marL="285750" indent="-285750">
              <a:buFont typeface="Wingdings" panose="05000000000000000000" pitchFamily="2" charset="2"/>
              <a:buChar char="v"/>
            </a:pPr>
            <a:r>
              <a:rPr lang="en-US" dirty="0"/>
              <a:t>Time of Ride</a:t>
            </a:r>
          </a:p>
          <a:p>
            <a:pPr marL="285750" indent="-285750">
              <a:buFont typeface="Wingdings" panose="05000000000000000000" pitchFamily="2" charset="2"/>
              <a:buChar char="v"/>
            </a:pPr>
            <a:r>
              <a:rPr lang="en-US" dirty="0"/>
              <a:t>Rider Gender</a:t>
            </a:r>
          </a:p>
          <a:p>
            <a:pPr marL="285750" indent="-285750">
              <a:buFont typeface="Wingdings" panose="05000000000000000000" pitchFamily="2" charset="2"/>
              <a:buChar char="v"/>
            </a:pPr>
            <a:r>
              <a:rPr lang="en-US" dirty="0"/>
              <a:t>Rider Age</a:t>
            </a:r>
          </a:p>
        </p:txBody>
      </p:sp>
      <p:pic>
        <p:nvPicPr>
          <p:cNvPr id="5" name="Picture 4" descr="A close up of a map&#10;&#10;Description automatically generated">
            <a:extLst>
              <a:ext uri="{FF2B5EF4-FFF2-40B4-BE49-F238E27FC236}">
                <a16:creationId xmlns:a16="http://schemas.microsoft.com/office/drawing/2014/main" id="{6BF323A5-8373-4711-A171-C4FA3FDA2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988" y="975657"/>
            <a:ext cx="4907896" cy="2602101"/>
          </a:xfrm>
          <a:prstGeom prst="rect">
            <a:avLst/>
          </a:prstGeom>
          <a:ln w="28575">
            <a:solidFill>
              <a:schemeClr val="tx1"/>
            </a:solidFill>
          </a:ln>
          <a:effectLst>
            <a:outerShdw blurRad="50800" dist="38100" dir="5400000" algn="t" rotWithShape="0">
              <a:prstClr val="black">
                <a:alpha val="40000"/>
              </a:prstClr>
            </a:outerShdw>
          </a:effectLst>
        </p:spPr>
      </p:pic>
      <p:cxnSp>
        <p:nvCxnSpPr>
          <p:cNvPr id="7" name="Straight Arrow Connector 6">
            <a:extLst>
              <a:ext uri="{FF2B5EF4-FFF2-40B4-BE49-F238E27FC236}">
                <a16:creationId xmlns:a16="http://schemas.microsoft.com/office/drawing/2014/main" id="{4CE1BCFD-7EAC-4ACD-8C4D-A975EA701B6D}"/>
              </a:ext>
            </a:extLst>
          </p:cNvPr>
          <p:cNvCxnSpPr>
            <a:cxnSpLocks/>
            <a:endCxn id="5" idx="1"/>
          </p:cNvCxnSpPr>
          <p:nvPr/>
        </p:nvCxnSpPr>
        <p:spPr>
          <a:xfrm>
            <a:off x="5405888" y="2276708"/>
            <a:ext cx="820100" cy="0"/>
          </a:xfrm>
          <a:prstGeom prst="straightConnector1">
            <a:avLst/>
          </a:prstGeom>
          <a:ln w="50800">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BCC23C6-7461-4609-8E55-7A4E415AE15C}"/>
              </a:ext>
            </a:extLst>
          </p:cNvPr>
          <p:cNvCxnSpPr>
            <a:cxnSpLocks/>
            <a:endCxn id="12" idx="1"/>
          </p:cNvCxnSpPr>
          <p:nvPr/>
        </p:nvCxnSpPr>
        <p:spPr>
          <a:xfrm>
            <a:off x="5405888" y="5146214"/>
            <a:ext cx="820099" cy="0"/>
          </a:xfrm>
          <a:prstGeom prst="straightConnector1">
            <a:avLst/>
          </a:prstGeom>
          <a:ln w="50800">
            <a:headEnd type="oval" w="med" len="med"/>
            <a:tailEnd type="stealth" w="lg" len="lg"/>
          </a:ln>
        </p:spPr>
        <p:style>
          <a:lnRef idx="1">
            <a:schemeClr val="accent1"/>
          </a:lnRef>
          <a:fillRef idx="0">
            <a:schemeClr val="accent1"/>
          </a:fillRef>
          <a:effectRef idx="0">
            <a:schemeClr val="accent1"/>
          </a:effectRef>
          <a:fontRef idx="minor">
            <a:schemeClr val="tx1"/>
          </a:fontRef>
        </p:style>
      </p:cxnSp>
      <p:pic>
        <p:nvPicPr>
          <p:cNvPr id="12" name="Picture 11" descr="A picture containing drawing&#10;&#10;Description automatically generated">
            <a:extLst>
              <a:ext uri="{FF2B5EF4-FFF2-40B4-BE49-F238E27FC236}">
                <a16:creationId xmlns:a16="http://schemas.microsoft.com/office/drawing/2014/main" id="{004437A1-A599-4545-A135-669E75DE5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87" y="3919239"/>
            <a:ext cx="4907897" cy="2453949"/>
          </a:xfrm>
          <a:prstGeom prst="rect">
            <a:avLst/>
          </a:prstGeom>
          <a:ln w="28575">
            <a:solidFill>
              <a:schemeClr val="tx1"/>
            </a:solidFill>
          </a:ln>
          <a:effectLst>
            <a:outerShdw blurRad="50800" dist="38100" dir="5400000" algn="t" rotWithShape="0">
              <a:prstClr val="black">
                <a:alpha val="40000"/>
              </a:prstClr>
            </a:outerShdw>
          </a:effectLst>
        </p:spPr>
      </p:pic>
      <p:sp>
        <p:nvSpPr>
          <p:cNvPr id="13" name="TextBox 12">
            <a:extLst>
              <a:ext uri="{FF2B5EF4-FFF2-40B4-BE49-F238E27FC236}">
                <a16:creationId xmlns:a16="http://schemas.microsoft.com/office/drawing/2014/main" id="{C0B70241-319D-4796-AE80-02C5FA0CF49E}"/>
              </a:ext>
            </a:extLst>
          </p:cNvPr>
          <p:cNvSpPr txBox="1"/>
          <p:nvPr/>
        </p:nvSpPr>
        <p:spPr>
          <a:xfrm>
            <a:off x="3684072" y="1454099"/>
            <a:ext cx="1721816" cy="4247317"/>
          </a:xfrm>
          <a:prstGeom prst="rect">
            <a:avLst/>
          </a:prstGeom>
          <a:solidFill>
            <a:schemeClr val="tx2">
              <a:lumMod val="20000"/>
              <a:lumOff val="80000"/>
            </a:schemeClr>
          </a:solidFill>
          <a:ln w="28575">
            <a:solidFill>
              <a:schemeClr val="tx1"/>
            </a:solidFill>
          </a:ln>
          <a:effectLst>
            <a:outerShdw blurRad="50800" dist="38100" dir="5400000" algn="t" rotWithShape="0">
              <a:prstClr val="black">
                <a:alpha val="40000"/>
              </a:prstClr>
            </a:outerShdw>
          </a:effectLst>
        </p:spPr>
        <p:txBody>
          <a:bodyPr wrap="square" rtlCol="0">
            <a:spAutoFit/>
          </a:bodyPr>
          <a:lstStyle/>
          <a:p>
            <a:r>
              <a:rPr lang="en-US" dirty="0"/>
              <a:t>APIs:</a:t>
            </a:r>
          </a:p>
          <a:p>
            <a:pPr marL="285750" indent="-285750">
              <a:buFont typeface="Wingdings" panose="05000000000000000000" pitchFamily="2" charset="2"/>
              <a:buChar char="v"/>
            </a:pPr>
            <a:r>
              <a:rPr lang="en-US" dirty="0"/>
              <a:t>  Google Maps</a:t>
            </a:r>
          </a:p>
          <a:p>
            <a:pPr marL="285750" indent="-285750">
              <a:buFont typeface="Wingdings" panose="05000000000000000000" pitchFamily="2" charset="2"/>
              <a:buChar char="v"/>
            </a:pPr>
            <a:r>
              <a:rPr lang="en-US" dirty="0"/>
              <a:t>  Google Routes</a:t>
            </a:r>
          </a:p>
          <a:p>
            <a:r>
              <a:rPr lang="en-US" dirty="0"/>
              <a:t>Analytics:</a:t>
            </a:r>
          </a:p>
          <a:p>
            <a:pPr marL="285750" indent="-285750">
              <a:buFont typeface="Wingdings" panose="05000000000000000000" pitchFamily="2" charset="2"/>
              <a:buChar char="v"/>
            </a:pPr>
            <a:r>
              <a:rPr lang="en-US" dirty="0"/>
              <a:t>  Custom simple statistics with outlier rejection</a:t>
            </a:r>
          </a:p>
          <a:p>
            <a:r>
              <a:rPr lang="en-US" dirty="0"/>
              <a:t>Charting:</a:t>
            </a:r>
          </a:p>
          <a:p>
            <a:pPr marL="285750" indent="-285750">
              <a:buFont typeface="Wingdings" panose="05000000000000000000" pitchFamily="2" charset="2"/>
              <a:buChar char="v"/>
            </a:pPr>
            <a:r>
              <a:rPr lang="en-US" dirty="0"/>
              <a:t>Chart.js package</a:t>
            </a:r>
          </a:p>
          <a:p>
            <a:endParaRPr lang="en-US" dirty="0"/>
          </a:p>
        </p:txBody>
      </p:sp>
      <p:cxnSp>
        <p:nvCxnSpPr>
          <p:cNvPr id="18" name="Straight Arrow Connector 17">
            <a:extLst>
              <a:ext uri="{FF2B5EF4-FFF2-40B4-BE49-F238E27FC236}">
                <a16:creationId xmlns:a16="http://schemas.microsoft.com/office/drawing/2014/main" id="{73242E48-BC29-42DF-BDAB-9B4D5979B157}"/>
              </a:ext>
            </a:extLst>
          </p:cNvPr>
          <p:cNvCxnSpPr>
            <a:cxnSpLocks/>
            <a:stCxn id="3" idx="3"/>
          </p:cNvCxnSpPr>
          <p:nvPr/>
        </p:nvCxnSpPr>
        <p:spPr>
          <a:xfrm>
            <a:off x="3122762" y="3344996"/>
            <a:ext cx="561310" cy="0"/>
          </a:xfrm>
          <a:prstGeom prst="straightConnector1">
            <a:avLst/>
          </a:prstGeom>
          <a:ln w="50800">
            <a:headEnd type="oval"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0809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{ADB025FB-619A-4EDB-B79F-3EFE3E2ACB35}tf33552983</Template>
  <TotalTime>0</TotalTime>
  <Words>261</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Franklin Gothic Book</vt:lpstr>
      <vt:lpstr>Franklin Gothic Demi</vt:lpstr>
      <vt:lpstr>Wingdings</vt:lpstr>
      <vt:lpstr>Wingdings 2</vt:lpstr>
      <vt:lpstr>DividendVTI</vt:lpstr>
      <vt:lpstr>Bike Planner, an extension to the Divvy app</vt:lpstr>
      <vt:lpstr>What’s DIVVY?</vt:lpstr>
      <vt:lpstr>DIVVY DATABASE – 5.8M RIDES IN 2018-2019</vt:lpstr>
      <vt:lpstr>BIKE PLANNER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2020-02-18T18:22:05Z</dcterms:created>
  <dcterms:modified xsi:type="dcterms:W3CDTF">2020-02-26T14:48:32Z</dcterms:modified>
</cp:coreProperties>
</file>