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taatliches"/>
      <p:regular r:id="rId16"/>
    </p:embeddedFon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Black-bold.fntdata"/><Relationship Id="rId16" Type="http://schemas.openxmlformats.org/officeDocument/2006/relationships/font" Target="fonts/Staatliches-regular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13d9bcf8b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13d9bcf8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13d9bcf8b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1" name="Google Shape;3151;g13d9bcf8b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13d9bcf8b0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13d9bcf8b0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13d9bcf8b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Google Shape;3098;g13d9bcf8b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13d9bcf8b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g13d9bcf8b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13d9bcf8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13d9bcf8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13d9bcf8b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13d9bcf8b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3d9bcf8b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13d9bcf8b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g13d9bcf8b0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0" name="Google Shape;3130;g13d9bcf8b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13d9bcf8b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13d9bcf8b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2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13d9bcf8b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13d9bcf8b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2"/>
          <p:cNvSpPr txBox="1"/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b="0"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2"/>
          <p:cNvSpPr txBox="1"/>
          <p:nvPr>
            <p:ph idx="1" type="subTitle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"/>
          <p:cNvSpPr txBox="1"/>
          <p:nvPr>
            <p:ph hasCustomPrompt="1" type="title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2" name="Google Shape;1102;p11"/>
          <p:cNvSpPr txBox="1"/>
          <p:nvPr>
            <p:ph idx="1" type="body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3" name="Google Shape;1103;p11"/>
          <p:cNvSpPr/>
          <p:nvPr/>
        </p:nvSpPr>
        <p:spPr>
          <a:xfrm rot="5400000">
            <a:off x="-335338" y="3242300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1"/>
          <p:cNvSpPr/>
          <p:nvPr/>
        </p:nvSpPr>
        <p:spPr>
          <a:xfrm flipH="1">
            <a:off x="6118235" y="0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1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1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1"/>
          <p:cNvSpPr/>
          <p:nvPr/>
        </p:nvSpPr>
        <p:spPr>
          <a:xfrm flipH="1">
            <a:off x="0" y="4239925"/>
            <a:ext cx="2132607" cy="903576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1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1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11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12" name="Google Shape;1112;p11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1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133" name="Google Shape;1133;p11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11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151" name="Google Shape;1151;p11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11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169" name="Google Shape;1169;p11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11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224" name="Google Shape;1224;p11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11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11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231" name="Google Shape;1231;p11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flipH="1" rot="-5400000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13"/>
          <p:cNvSpPr txBox="1"/>
          <p:nvPr>
            <p:ph idx="1" type="subTitle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3"/>
          <p:cNvSpPr txBox="1"/>
          <p:nvPr>
            <p:ph idx="2" type="subTitle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13"/>
          <p:cNvSpPr txBox="1"/>
          <p:nvPr>
            <p:ph hasCustomPrompt="1" type="title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/>
          <p:nvPr>
            <p:ph idx="3" type="subTitle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13"/>
          <p:cNvSpPr txBox="1"/>
          <p:nvPr>
            <p:ph idx="4" type="subTitle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13"/>
          <p:cNvSpPr txBox="1"/>
          <p:nvPr>
            <p:ph hasCustomPrompt="1" idx="5" type="title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/>
          <p:nvPr>
            <p:ph idx="6" type="subTitle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13"/>
          <p:cNvSpPr txBox="1"/>
          <p:nvPr>
            <p:ph idx="7" type="subTitle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13"/>
          <p:cNvSpPr txBox="1"/>
          <p:nvPr>
            <p:ph hasCustomPrompt="1" idx="8" type="title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/>
          <p:nvPr>
            <p:ph idx="9" type="subTitle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13"/>
          <p:cNvSpPr txBox="1"/>
          <p:nvPr>
            <p:ph idx="13" type="subTitle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13"/>
          <p:cNvSpPr txBox="1"/>
          <p:nvPr>
            <p:ph hasCustomPrompt="1" idx="14" type="title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/>
          <p:nvPr>
            <p:ph idx="15"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4"/>
          <p:cNvSpPr txBox="1"/>
          <p:nvPr>
            <p:ph idx="1" type="subTitle"/>
          </p:nvPr>
        </p:nvSpPr>
        <p:spPr>
          <a:xfrm>
            <a:off x="3689250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2" name="Google Shape;1342;p14"/>
          <p:cNvSpPr txBox="1"/>
          <p:nvPr>
            <p:ph idx="2" type="subTitle"/>
          </p:nvPr>
        </p:nvSpPr>
        <p:spPr>
          <a:xfrm>
            <a:off x="3480300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14"/>
          <p:cNvSpPr txBox="1"/>
          <p:nvPr>
            <p:ph idx="3" type="subTitle"/>
          </p:nvPr>
        </p:nvSpPr>
        <p:spPr>
          <a:xfrm>
            <a:off x="626677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4" name="Google Shape;1344;p14"/>
          <p:cNvSpPr txBox="1"/>
          <p:nvPr>
            <p:ph idx="4" type="subTitle"/>
          </p:nvPr>
        </p:nvSpPr>
        <p:spPr>
          <a:xfrm>
            <a:off x="605782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14"/>
          <p:cNvSpPr txBox="1"/>
          <p:nvPr>
            <p:ph idx="5" type="subTitle"/>
          </p:nvPr>
        </p:nvSpPr>
        <p:spPr>
          <a:xfrm>
            <a:off x="111172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6" name="Google Shape;1346;p14"/>
          <p:cNvSpPr txBox="1"/>
          <p:nvPr>
            <p:ph idx="6" type="subTitle"/>
          </p:nvPr>
        </p:nvSpPr>
        <p:spPr>
          <a:xfrm>
            <a:off x="90277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1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48" name="Google Shape;1348;p1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349" name="Google Shape;1349;p1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1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404" name="Google Shape;1404;p1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14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410" name="Google Shape;1410;p1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14"/>
          <p:cNvGrpSpPr/>
          <p:nvPr/>
        </p:nvGrpSpPr>
        <p:grpSpPr>
          <a:xfrm>
            <a:off x="5866101" y="3895490"/>
            <a:ext cx="3277907" cy="1263055"/>
            <a:chOff x="1766764" y="-4125385"/>
            <a:chExt cx="3277907" cy="1263055"/>
          </a:xfrm>
        </p:grpSpPr>
        <p:sp>
          <p:nvSpPr>
            <p:cNvPr id="1414" name="Google Shape;1414;p1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"/>
          <p:cNvSpPr txBox="1"/>
          <p:nvPr>
            <p:ph idx="1" type="body"/>
          </p:nvPr>
        </p:nvSpPr>
        <p:spPr>
          <a:xfrm>
            <a:off x="2024550" y="1330650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442" name="Google Shape;1442;p1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3" name="Google Shape;1443;p15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5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5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15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447" name="Google Shape;1447;p15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15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468" name="Google Shape;1468;p15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15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486" name="Google Shape;1486;p15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15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504" name="Google Shape;1504;p1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15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9" name="Google Shape;1559;p15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560" name="Google Shape;1560;p1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16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565" name="Google Shape;1565;p1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6"/>
          <p:cNvSpPr txBox="1"/>
          <p:nvPr>
            <p:ph idx="1" type="subTitle"/>
          </p:nvPr>
        </p:nvSpPr>
        <p:spPr>
          <a:xfrm>
            <a:off x="1672838" y="14598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6"/>
          <p:cNvSpPr txBox="1"/>
          <p:nvPr>
            <p:ph idx="2" type="subTitle"/>
          </p:nvPr>
        </p:nvSpPr>
        <p:spPr>
          <a:xfrm>
            <a:off x="1679574" y="18112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16"/>
          <p:cNvSpPr txBox="1"/>
          <p:nvPr>
            <p:ph idx="3" type="subTitle"/>
          </p:nvPr>
        </p:nvSpPr>
        <p:spPr>
          <a:xfrm>
            <a:off x="1672838" y="27772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16"/>
          <p:cNvSpPr txBox="1"/>
          <p:nvPr>
            <p:ph idx="4" type="subTitle"/>
          </p:nvPr>
        </p:nvSpPr>
        <p:spPr>
          <a:xfrm>
            <a:off x="1679500" y="31286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16"/>
          <p:cNvSpPr txBox="1"/>
          <p:nvPr>
            <p:ph idx="5" type="subTitle"/>
          </p:nvPr>
        </p:nvSpPr>
        <p:spPr>
          <a:xfrm>
            <a:off x="5644438" y="14598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6"/>
          <p:cNvSpPr txBox="1"/>
          <p:nvPr>
            <p:ph idx="6" type="subTitle"/>
          </p:nvPr>
        </p:nvSpPr>
        <p:spPr>
          <a:xfrm>
            <a:off x="5644438" y="18112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16"/>
          <p:cNvSpPr txBox="1"/>
          <p:nvPr>
            <p:ph idx="7" type="subTitle"/>
          </p:nvPr>
        </p:nvSpPr>
        <p:spPr>
          <a:xfrm>
            <a:off x="5644438" y="27772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6"/>
          <p:cNvSpPr txBox="1"/>
          <p:nvPr>
            <p:ph idx="8" type="subTitle"/>
          </p:nvPr>
        </p:nvSpPr>
        <p:spPr>
          <a:xfrm>
            <a:off x="5644438" y="31286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1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00" name="Google Shape;1600;p16"/>
          <p:cNvGrpSpPr/>
          <p:nvPr/>
        </p:nvGrpSpPr>
        <p:grpSpPr>
          <a:xfrm flipH="1" rot="10800000">
            <a:off x="12" y="-12"/>
            <a:ext cx="1653219" cy="1712776"/>
            <a:chOff x="-13316" y="2920278"/>
            <a:chExt cx="2145923" cy="2223230"/>
          </a:xfrm>
        </p:grpSpPr>
        <p:grpSp>
          <p:nvGrpSpPr>
            <p:cNvPr id="1601" name="Google Shape;1601;p16"/>
            <p:cNvGrpSpPr/>
            <p:nvPr/>
          </p:nvGrpSpPr>
          <p:grpSpPr>
            <a:xfrm>
              <a:off x="-13316" y="2920278"/>
              <a:ext cx="2145923" cy="2223230"/>
              <a:chOff x="-13316" y="2920278"/>
              <a:chExt cx="2145923" cy="2223230"/>
            </a:xfrm>
          </p:grpSpPr>
          <p:sp>
            <p:nvSpPr>
              <p:cNvPr id="1602" name="Google Shape;1602;p16"/>
              <p:cNvSpPr/>
              <p:nvPr/>
            </p:nvSpPr>
            <p:spPr>
              <a:xfrm rot="5400000">
                <a:off x="-335338" y="3242300"/>
                <a:ext cx="2223230" cy="1579186"/>
              </a:xfrm>
              <a:custGeom>
                <a:rect b="b" l="l" r="r" t="t"/>
                <a:pathLst>
                  <a:path extrusionOk="0" h="14115" w="19872">
                    <a:moveTo>
                      <a:pt x="17580" y="1"/>
                    </a:moveTo>
                    <a:cubicBezTo>
                      <a:pt x="15754" y="1"/>
                      <a:pt x="14606" y="2651"/>
                      <a:pt x="16189" y="6230"/>
                    </a:cubicBezTo>
                    <a:cubicBezTo>
                      <a:pt x="16973" y="7970"/>
                      <a:pt x="15814" y="9152"/>
                      <a:pt x="14477" y="9152"/>
                    </a:cubicBezTo>
                    <a:cubicBezTo>
                      <a:pt x="13625" y="9152"/>
                      <a:pt x="12700" y="8672"/>
                      <a:pt x="12159" y="7550"/>
                    </a:cubicBezTo>
                    <a:cubicBezTo>
                      <a:pt x="11482" y="6181"/>
                      <a:pt x="10157" y="5415"/>
                      <a:pt x="8843" y="5415"/>
                    </a:cubicBezTo>
                    <a:cubicBezTo>
                      <a:pt x="7388" y="5415"/>
                      <a:pt x="5948" y="6354"/>
                      <a:pt x="5420" y="8454"/>
                    </a:cubicBezTo>
                    <a:cubicBezTo>
                      <a:pt x="4619" y="11650"/>
                      <a:pt x="2571" y="14115"/>
                      <a:pt x="0" y="14115"/>
                    </a:cubicBezTo>
                    <a:lnTo>
                      <a:pt x="19871" y="14115"/>
                    </a:lnTo>
                    <a:lnTo>
                      <a:pt x="19593" y="983"/>
                    </a:lnTo>
                    <a:cubicBezTo>
                      <a:pt x="18898" y="306"/>
                      <a:pt x="18200" y="1"/>
                      <a:pt x="17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 flipH="1">
                <a:off x="0" y="4239925"/>
                <a:ext cx="2132607" cy="903576"/>
              </a:xfrm>
              <a:custGeom>
                <a:rect b="b" l="l" r="r" t="t"/>
                <a:pathLst>
                  <a:path extrusionOk="0" h="6430" w="15176">
                    <a:moveTo>
                      <a:pt x="14851" y="1"/>
                    </a:moveTo>
                    <a:cubicBezTo>
                      <a:pt x="13065" y="1"/>
                      <a:pt x="13747" y="3704"/>
                      <a:pt x="11309" y="3704"/>
                    </a:cubicBezTo>
                    <a:cubicBezTo>
                      <a:pt x="10789" y="3704"/>
                      <a:pt x="10127" y="3536"/>
                      <a:pt x="9270" y="3128"/>
                    </a:cubicBezTo>
                    <a:cubicBezTo>
                      <a:pt x="8066" y="2566"/>
                      <a:pt x="6609" y="2262"/>
                      <a:pt x="5236" y="2262"/>
                    </a:cubicBezTo>
                    <a:cubicBezTo>
                      <a:pt x="2446" y="2262"/>
                      <a:pt x="1" y="3518"/>
                      <a:pt x="724" y="6429"/>
                    </a:cubicBezTo>
                    <a:lnTo>
                      <a:pt x="15175" y="6429"/>
                    </a:lnTo>
                    <a:lnTo>
                      <a:pt x="15175" y="37"/>
                    </a:lnTo>
                    <a:cubicBezTo>
                      <a:pt x="15059" y="13"/>
                      <a:pt x="14951" y="1"/>
                      <a:pt x="14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16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16"/>
          <p:cNvGrpSpPr/>
          <p:nvPr/>
        </p:nvGrpSpPr>
        <p:grpSpPr>
          <a:xfrm flipH="1">
            <a:off x="5303899" y="2549283"/>
            <a:ext cx="3840097" cy="2558635"/>
            <a:chOff x="235225" y="2771600"/>
            <a:chExt cx="3133750" cy="2088000"/>
          </a:xfrm>
        </p:grpSpPr>
        <p:sp>
          <p:nvSpPr>
            <p:cNvPr id="1606" name="Google Shape;1606;p1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16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1612" name="Google Shape;1612;p1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1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640" name="Google Shape;1640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17"/>
          <p:cNvSpPr txBox="1"/>
          <p:nvPr>
            <p:ph idx="1" type="subTitle"/>
          </p:nvPr>
        </p:nvSpPr>
        <p:spPr>
          <a:xfrm>
            <a:off x="3689242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67" name="Google Shape;1667;p17"/>
          <p:cNvSpPr txBox="1"/>
          <p:nvPr>
            <p:ph idx="2" type="subTitle"/>
          </p:nvPr>
        </p:nvSpPr>
        <p:spPr>
          <a:xfrm>
            <a:off x="3331942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17"/>
          <p:cNvSpPr txBox="1"/>
          <p:nvPr>
            <p:ph idx="3" type="subTitle"/>
          </p:nvPr>
        </p:nvSpPr>
        <p:spPr>
          <a:xfrm>
            <a:off x="6307983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69" name="Google Shape;1669;p17"/>
          <p:cNvSpPr txBox="1"/>
          <p:nvPr>
            <p:ph idx="4" type="subTitle"/>
          </p:nvPr>
        </p:nvSpPr>
        <p:spPr>
          <a:xfrm>
            <a:off x="5950683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17"/>
          <p:cNvSpPr txBox="1"/>
          <p:nvPr>
            <p:ph idx="5" type="subTitle"/>
          </p:nvPr>
        </p:nvSpPr>
        <p:spPr>
          <a:xfrm>
            <a:off x="1070525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1" name="Google Shape;1671;p17"/>
          <p:cNvSpPr txBox="1"/>
          <p:nvPr>
            <p:ph idx="6" type="subTitle"/>
          </p:nvPr>
        </p:nvSpPr>
        <p:spPr>
          <a:xfrm>
            <a:off x="713225" y="16845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17"/>
          <p:cNvSpPr txBox="1"/>
          <p:nvPr>
            <p:ph idx="7" type="subTitle"/>
          </p:nvPr>
        </p:nvSpPr>
        <p:spPr>
          <a:xfrm>
            <a:off x="3689242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3" name="Google Shape;1673;p17"/>
          <p:cNvSpPr txBox="1"/>
          <p:nvPr>
            <p:ph idx="8" type="subTitle"/>
          </p:nvPr>
        </p:nvSpPr>
        <p:spPr>
          <a:xfrm>
            <a:off x="3331942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17"/>
          <p:cNvSpPr txBox="1"/>
          <p:nvPr>
            <p:ph idx="9" type="subTitle"/>
          </p:nvPr>
        </p:nvSpPr>
        <p:spPr>
          <a:xfrm>
            <a:off x="6307983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5" name="Google Shape;1675;p17"/>
          <p:cNvSpPr txBox="1"/>
          <p:nvPr>
            <p:ph idx="13" type="subTitle"/>
          </p:nvPr>
        </p:nvSpPr>
        <p:spPr>
          <a:xfrm>
            <a:off x="5950683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17"/>
          <p:cNvSpPr txBox="1"/>
          <p:nvPr>
            <p:ph idx="14" type="subTitle"/>
          </p:nvPr>
        </p:nvSpPr>
        <p:spPr>
          <a:xfrm>
            <a:off x="1070525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7" name="Google Shape;1677;p17"/>
          <p:cNvSpPr txBox="1"/>
          <p:nvPr>
            <p:ph idx="15" type="subTitle"/>
          </p:nvPr>
        </p:nvSpPr>
        <p:spPr>
          <a:xfrm>
            <a:off x="713225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1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79" name="Google Shape;1679;p17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680" name="Google Shape;1680;p1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17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1686" name="Google Shape;1686;p1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>
            <a:off x="5858251" y="-10"/>
            <a:ext cx="3277907" cy="1263055"/>
            <a:chOff x="1766764" y="-4125385"/>
            <a:chExt cx="3277907" cy="1263055"/>
          </a:xfrm>
        </p:grpSpPr>
        <p:sp>
          <p:nvSpPr>
            <p:cNvPr id="1692" name="Google Shape;1692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18"/>
          <p:cNvGrpSpPr/>
          <p:nvPr/>
        </p:nvGrpSpPr>
        <p:grpSpPr>
          <a:xfrm>
            <a:off x="-13316" y="-76200"/>
            <a:ext cx="9164698" cy="5208136"/>
            <a:chOff x="-13316" y="0"/>
            <a:chExt cx="9164698" cy="5208136"/>
          </a:xfrm>
        </p:grpSpPr>
        <p:sp>
          <p:nvSpPr>
            <p:cNvPr id="1720" name="Google Shape;1720;p18"/>
            <p:cNvSpPr/>
            <p:nvPr/>
          </p:nvSpPr>
          <p:spPr>
            <a:xfrm rot="-5400000">
              <a:off x="7250175" y="38665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 rot="10800000">
              <a:off x="-13306" y="64636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-13316" y="64644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 flipH="1" rot="10800000">
              <a:off x="7005459" y="6463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 rot="10800000">
              <a:off x="-5928" y="4190754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099721" y="3732512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18"/>
            <p:cNvGrpSpPr/>
            <p:nvPr/>
          </p:nvGrpSpPr>
          <p:grpSpPr>
            <a:xfrm rot="10800000">
              <a:off x="1431" y="1824456"/>
              <a:ext cx="1280726" cy="3383675"/>
              <a:chOff x="9196698" y="950579"/>
              <a:chExt cx="1280726" cy="3383675"/>
            </a:xfrm>
          </p:grpSpPr>
          <p:sp>
            <p:nvSpPr>
              <p:cNvPr id="1727" name="Google Shape;1727;p18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8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8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8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8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8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8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8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8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8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8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8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8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8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18"/>
            <p:cNvGrpSpPr/>
            <p:nvPr/>
          </p:nvGrpSpPr>
          <p:grpSpPr>
            <a:xfrm rot="5400000">
              <a:off x="1101555" y="-1101443"/>
              <a:ext cx="1715384" cy="3918269"/>
              <a:chOff x="10706378" y="539509"/>
              <a:chExt cx="1715384" cy="3918269"/>
            </a:xfrm>
          </p:grpSpPr>
          <p:sp>
            <p:nvSpPr>
              <p:cNvPr id="1748" name="Google Shape;1748;p18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8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8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8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8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8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8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8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8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8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8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8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8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8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8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8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8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18"/>
            <p:cNvGrpSpPr/>
            <p:nvPr/>
          </p:nvGrpSpPr>
          <p:grpSpPr>
            <a:xfrm rot="5400000">
              <a:off x="2768187" y="3417261"/>
              <a:ext cx="737423" cy="2819744"/>
              <a:chOff x="12445182" y="1003506"/>
              <a:chExt cx="737423" cy="2819744"/>
            </a:xfrm>
          </p:grpSpPr>
          <p:sp>
            <p:nvSpPr>
              <p:cNvPr id="1766" name="Google Shape;1766;p18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8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8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8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3" name="Google Shape;1783;p18"/>
            <p:cNvGrpSpPr/>
            <p:nvPr/>
          </p:nvGrpSpPr>
          <p:grpSpPr>
            <a:xfrm rot="10800000">
              <a:off x="5152162" y="1289857"/>
              <a:ext cx="3985907" cy="3918269"/>
              <a:chOff x="2524675" y="238075"/>
              <a:chExt cx="1178600" cy="1158600"/>
            </a:xfrm>
          </p:grpSpPr>
          <p:sp>
            <p:nvSpPr>
              <p:cNvPr id="1784" name="Google Shape;1784;p18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8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8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8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8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8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8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8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8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8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8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8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8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8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8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8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8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8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8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8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8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8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8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8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8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8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8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8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8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8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8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8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8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8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8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8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8" name="Google Shape;1838;p18"/>
            <p:cNvGrpSpPr/>
            <p:nvPr/>
          </p:nvGrpSpPr>
          <p:grpSpPr>
            <a:xfrm rot="10800000">
              <a:off x="5297971" y="58692"/>
              <a:ext cx="3840097" cy="2558635"/>
              <a:chOff x="235225" y="2771600"/>
              <a:chExt cx="3133750" cy="2088000"/>
            </a:xfrm>
          </p:grpSpPr>
          <p:sp>
            <p:nvSpPr>
              <p:cNvPr id="1839" name="Google Shape;1839;p1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4" name="Google Shape;1844;p18"/>
            <p:cNvSpPr/>
            <p:nvPr/>
          </p:nvSpPr>
          <p:spPr>
            <a:xfrm flipH="1" rot="10800000">
              <a:off x="7725354" y="4664761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5" name="Google Shape;1845;p18"/>
            <p:cNvGrpSpPr/>
            <p:nvPr/>
          </p:nvGrpSpPr>
          <p:grpSpPr>
            <a:xfrm rot="10800000">
              <a:off x="-5933" y="3588286"/>
              <a:ext cx="3189300" cy="1619850"/>
              <a:chOff x="4185675" y="845125"/>
              <a:chExt cx="3189300" cy="1619850"/>
            </a:xfrm>
          </p:grpSpPr>
          <p:sp>
            <p:nvSpPr>
              <p:cNvPr id="1846" name="Google Shape;1846;p1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9" name="Google Shape;1849;p18"/>
          <p:cNvSpPr txBox="1"/>
          <p:nvPr>
            <p:ph type="title"/>
          </p:nvPr>
        </p:nvSpPr>
        <p:spPr>
          <a:xfrm>
            <a:off x="2952375" y="792400"/>
            <a:ext cx="36771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0" name="Google Shape;1850;p18"/>
          <p:cNvSpPr txBox="1"/>
          <p:nvPr/>
        </p:nvSpPr>
        <p:spPr>
          <a:xfrm>
            <a:off x="901075" y="3134675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</a:t>
            </a:r>
            <a:endParaRPr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y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51" name="Google Shape;1851;p18"/>
          <p:cNvSpPr txBox="1"/>
          <p:nvPr>
            <p:ph idx="1" type="subTitle"/>
          </p:nvPr>
        </p:nvSpPr>
        <p:spPr>
          <a:xfrm>
            <a:off x="713275" y="4135975"/>
            <a:ext cx="77175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2" name="Google Shape;1852;p18"/>
          <p:cNvSpPr txBox="1"/>
          <p:nvPr>
            <p:ph idx="2" type="subTitle"/>
          </p:nvPr>
        </p:nvSpPr>
        <p:spPr>
          <a:xfrm>
            <a:off x="713225" y="1444825"/>
            <a:ext cx="77175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855" name="Google Shape;1855;p19"/>
          <p:cNvSpPr txBox="1"/>
          <p:nvPr>
            <p:ph idx="1" type="subTitle"/>
          </p:nvPr>
        </p:nvSpPr>
        <p:spPr>
          <a:xfrm>
            <a:off x="724075" y="1553050"/>
            <a:ext cx="38409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56" name="Google Shape;1856;p19"/>
          <p:cNvSpPr txBox="1"/>
          <p:nvPr>
            <p:ph idx="2" type="subTitle"/>
          </p:nvPr>
        </p:nvSpPr>
        <p:spPr>
          <a:xfrm>
            <a:off x="4566700" y="1804375"/>
            <a:ext cx="38406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7" name="Google Shape;1857;p19"/>
          <p:cNvSpPr txBox="1"/>
          <p:nvPr>
            <p:ph idx="3" type="subTitle"/>
          </p:nvPr>
        </p:nvSpPr>
        <p:spPr>
          <a:xfrm>
            <a:off x="724075" y="1804377"/>
            <a:ext cx="38409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8" name="Google Shape;1858;p19"/>
          <p:cNvSpPr txBox="1"/>
          <p:nvPr>
            <p:ph idx="4" type="subTitle"/>
          </p:nvPr>
        </p:nvSpPr>
        <p:spPr>
          <a:xfrm>
            <a:off x="4564974" y="1553050"/>
            <a:ext cx="3840900" cy="2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1859" name="Google Shape;1859;p1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1860" name="Google Shape;1860;p19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1" name="Google Shape;1861;p1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1862" name="Google Shape;1862;p19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9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9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9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9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9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9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9" name="Google Shape;1879;p19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1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1881" name="Google Shape;1881;p1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1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908" name="Google Shape;1908;p1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936" name="Google Shape;1936;p2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20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991" name="Google Shape;1991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6" name="Google Shape;1996;p20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997" name="Google Shape;1997;p20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20"/>
          <p:cNvSpPr txBox="1"/>
          <p:nvPr>
            <p:ph idx="1" type="subTitle"/>
          </p:nvPr>
        </p:nvSpPr>
        <p:spPr>
          <a:xfrm>
            <a:off x="810250" y="2737275"/>
            <a:ext cx="17889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20"/>
          <p:cNvSpPr txBox="1"/>
          <p:nvPr>
            <p:ph idx="2" type="subTitle"/>
          </p:nvPr>
        </p:nvSpPr>
        <p:spPr>
          <a:xfrm>
            <a:off x="810250" y="2957301"/>
            <a:ext cx="1788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2" name="Google Shape;2002;p20"/>
          <p:cNvSpPr txBox="1"/>
          <p:nvPr>
            <p:ph idx="3" type="subTitle"/>
          </p:nvPr>
        </p:nvSpPr>
        <p:spPr>
          <a:xfrm>
            <a:off x="2722139" y="2737275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20"/>
          <p:cNvSpPr txBox="1"/>
          <p:nvPr>
            <p:ph idx="4" type="subTitle"/>
          </p:nvPr>
        </p:nvSpPr>
        <p:spPr>
          <a:xfrm>
            <a:off x="2722141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4" name="Google Shape;2004;p2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5" name="Google Shape;2005;p20"/>
          <p:cNvSpPr txBox="1"/>
          <p:nvPr>
            <p:ph idx="5" type="subTitle"/>
          </p:nvPr>
        </p:nvSpPr>
        <p:spPr>
          <a:xfrm>
            <a:off x="4632077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20"/>
          <p:cNvSpPr txBox="1"/>
          <p:nvPr>
            <p:ph idx="6" type="subTitle"/>
          </p:nvPr>
        </p:nvSpPr>
        <p:spPr>
          <a:xfrm>
            <a:off x="4634482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20"/>
          <p:cNvSpPr txBox="1"/>
          <p:nvPr>
            <p:ph idx="7" type="subTitle"/>
          </p:nvPr>
        </p:nvSpPr>
        <p:spPr>
          <a:xfrm>
            <a:off x="6544416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20"/>
          <p:cNvSpPr txBox="1"/>
          <p:nvPr>
            <p:ph idx="8" type="subTitle"/>
          </p:nvPr>
        </p:nvSpPr>
        <p:spPr>
          <a:xfrm>
            <a:off x="6546823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3"/>
          <p:cNvSpPr txBox="1"/>
          <p:nvPr>
            <p:ph hasCustomPrompt="1" idx="2" type="title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2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1" name="Google Shape;2011;p21"/>
          <p:cNvSpPr txBox="1"/>
          <p:nvPr>
            <p:ph idx="1" type="body"/>
          </p:nvPr>
        </p:nvSpPr>
        <p:spPr>
          <a:xfrm>
            <a:off x="1664725" y="1616400"/>
            <a:ext cx="58263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012" name="Google Shape;2012;p21"/>
          <p:cNvGrpSpPr/>
          <p:nvPr/>
        </p:nvGrpSpPr>
        <p:grpSpPr>
          <a:xfrm flipH="1">
            <a:off x="10" y="2729122"/>
            <a:ext cx="3931697" cy="2414389"/>
            <a:chOff x="1076310" y="2571747"/>
            <a:chExt cx="3931697" cy="2414389"/>
          </a:xfrm>
        </p:grpSpPr>
        <p:sp>
          <p:nvSpPr>
            <p:cNvPr id="2013" name="Google Shape;2013;p21"/>
            <p:cNvSpPr/>
            <p:nvPr/>
          </p:nvSpPr>
          <p:spPr>
            <a:xfrm>
              <a:off x="1762126" y="2571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4" name="Google Shape;2014;p21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015" name="Google Shape;2015;p21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1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1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1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1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1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1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1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21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1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21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21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1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1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1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2" name="Google Shape;2032;p21"/>
            <p:cNvSpPr/>
            <p:nvPr/>
          </p:nvSpPr>
          <p:spPr>
            <a:xfrm>
              <a:off x="3402350" y="3781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21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2034" name="Google Shape;2034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2"/>
          <p:cNvSpPr txBox="1"/>
          <p:nvPr>
            <p:ph type="title"/>
          </p:nvPr>
        </p:nvSpPr>
        <p:spPr>
          <a:xfrm>
            <a:off x="720000" y="1701825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None/>
              <a:defRPr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062" name="Google Shape;2062;p22"/>
          <p:cNvSpPr txBox="1"/>
          <p:nvPr>
            <p:ph hasCustomPrompt="1" idx="2" type="title"/>
          </p:nvPr>
        </p:nvSpPr>
        <p:spPr>
          <a:xfrm>
            <a:off x="713125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3" name="Google Shape;2063;p22"/>
          <p:cNvSpPr txBox="1"/>
          <p:nvPr>
            <p:ph idx="1" type="subTitle"/>
          </p:nvPr>
        </p:nvSpPr>
        <p:spPr>
          <a:xfrm>
            <a:off x="4571999" y="1701825"/>
            <a:ext cx="3858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4" name="Google Shape;2064;p22"/>
          <p:cNvSpPr txBox="1"/>
          <p:nvPr>
            <p:ph hasCustomPrompt="1" idx="3" type="title"/>
          </p:nvPr>
        </p:nvSpPr>
        <p:spPr>
          <a:xfrm>
            <a:off x="4571999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5" name="Google Shape;2065;p22"/>
          <p:cNvSpPr txBox="1"/>
          <p:nvPr>
            <p:ph idx="4" type="subTitle"/>
          </p:nvPr>
        </p:nvSpPr>
        <p:spPr>
          <a:xfrm>
            <a:off x="2642550" y="3468706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6" name="Google Shape;2066;p22"/>
          <p:cNvSpPr txBox="1"/>
          <p:nvPr>
            <p:ph hasCustomPrompt="1" idx="5" type="title"/>
          </p:nvPr>
        </p:nvSpPr>
        <p:spPr>
          <a:xfrm>
            <a:off x="2327100" y="3019100"/>
            <a:ext cx="4489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7" name="Google Shape;2067;p22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2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2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2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2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2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2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4" name="Google Shape;2074;p22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075" name="Google Shape;2075;p22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0" name="Google Shape;2080;p2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081" name="Google Shape;2081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22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36" name="Google Shape;2136;p22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2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2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22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150" name="Google Shape;2150;p22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2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2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2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2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2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2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2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2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2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2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2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2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Google Shape;2163;p22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22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165" name="Google Shape;2165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2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23"/>
          <p:cNvSpPr txBox="1"/>
          <p:nvPr>
            <p:ph type="title"/>
          </p:nvPr>
        </p:nvSpPr>
        <p:spPr>
          <a:xfrm>
            <a:off x="3134400" y="287100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21" name="Google Shape;2221;p23"/>
          <p:cNvSpPr txBox="1"/>
          <p:nvPr>
            <p:ph idx="1" type="subTitle"/>
          </p:nvPr>
        </p:nvSpPr>
        <p:spPr>
          <a:xfrm>
            <a:off x="1231050" y="1809525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22" name="Google Shape;2222;p23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226" name="Google Shape;2226;p2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23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2281" name="Google Shape;2281;p23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2282" name="Google Shape;2282;p23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3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3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5" name="Google Shape;2285;p23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7" name="Google Shape;2287;p23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2288" name="Google Shape;2288;p23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3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3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3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3" name="Google Shape;2293;p23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2294" name="Google Shape;2294;p2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23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2349" name="Google Shape;2349;p2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4" name="Google Shape;2354;p2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55" name="Google Shape;2355;p2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4"/>
          <p:cNvSpPr txBox="1"/>
          <p:nvPr>
            <p:ph type="title"/>
          </p:nvPr>
        </p:nvSpPr>
        <p:spPr>
          <a:xfrm>
            <a:off x="715650" y="1814525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2" name="Google Shape;2362;p24"/>
          <p:cNvSpPr txBox="1"/>
          <p:nvPr>
            <p:ph idx="1" type="subTitle"/>
          </p:nvPr>
        </p:nvSpPr>
        <p:spPr>
          <a:xfrm>
            <a:off x="713250" y="2335428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3" name="Google Shape;2363;p24"/>
          <p:cNvGrpSpPr/>
          <p:nvPr/>
        </p:nvGrpSpPr>
        <p:grpSpPr>
          <a:xfrm>
            <a:off x="13724" y="2571758"/>
            <a:ext cx="3840097" cy="2558635"/>
            <a:chOff x="235225" y="2771600"/>
            <a:chExt cx="3133750" cy="2088000"/>
          </a:xfrm>
        </p:grpSpPr>
        <p:sp>
          <p:nvSpPr>
            <p:cNvPr id="2364" name="Google Shape;2364;p2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2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70" name="Google Shape;2370;p2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4"/>
          <p:cNvGrpSpPr/>
          <p:nvPr/>
        </p:nvGrpSpPr>
        <p:grpSpPr>
          <a:xfrm>
            <a:off x="39701" y="3880440"/>
            <a:ext cx="3277907" cy="1263055"/>
            <a:chOff x="1766764" y="-4125385"/>
            <a:chExt cx="3277907" cy="1263055"/>
          </a:xfrm>
        </p:grpSpPr>
        <p:sp>
          <p:nvSpPr>
            <p:cNvPr id="2376" name="Google Shape;2376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2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03" name="Google Shape;2403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9" name="Google Shape;2429;p24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430" name="Google Shape;2430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25"/>
          <p:cNvSpPr txBox="1"/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8" name="Google Shape;2458;p25"/>
          <p:cNvSpPr txBox="1"/>
          <p:nvPr>
            <p:ph idx="1" type="subTitle"/>
          </p:nvPr>
        </p:nvSpPr>
        <p:spPr>
          <a:xfrm>
            <a:off x="4589925" y="2333796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9" name="Google Shape;2459;p25"/>
          <p:cNvGrpSpPr/>
          <p:nvPr/>
        </p:nvGrpSpPr>
        <p:grpSpPr>
          <a:xfrm flipH="1">
            <a:off x="5303899" y="2571758"/>
            <a:ext cx="3840097" cy="2558635"/>
            <a:chOff x="235225" y="2771600"/>
            <a:chExt cx="3133750" cy="2088000"/>
          </a:xfrm>
        </p:grpSpPr>
        <p:sp>
          <p:nvSpPr>
            <p:cNvPr id="2460" name="Google Shape;2460;p2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5" name="Google Shape;2465;p25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466" name="Google Shape;2466;p2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1" name="Google Shape;2471;p25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72" name="Google Shape;2472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25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2499" name="Google Shape;2499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5"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7" name="Google Shape;2527;p26"/>
          <p:cNvSpPr txBox="1"/>
          <p:nvPr>
            <p:ph idx="1" type="body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8" name="Google Shape;2528;p26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6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6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1" name="Google Shape;2531;p26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532" name="Google Shape;2532;p2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26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538" name="Google Shape;2538;p2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2" name="Google Shape;2592;p26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593" name="Google Shape;2593;p2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7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28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19"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0"/>
          <p:cNvSpPr txBox="1"/>
          <p:nvPr>
            <p:ph idx="1" type="subTitle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8" name="Google Shape;2998;p30"/>
          <p:cNvSpPr txBox="1"/>
          <p:nvPr>
            <p:ph idx="2" type="subTitle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9" name="Google Shape;2999;p30"/>
          <p:cNvSpPr txBox="1"/>
          <p:nvPr>
            <p:ph idx="3" type="subTitle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0" name="Google Shape;3000;p30"/>
          <p:cNvSpPr txBox="1"/>
          <p:nvPr>
            <p:ph idx="4" type="subTitle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1" name="Google Shape;3001;p3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2" name="Google Shape;3002;p30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3" name="Google Shape;3003;p30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004" name="Google Shape;3004;p30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30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008" name="Google Shape;3008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4" name="Google Shape;3034;p30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3035" name="Google Shape;3035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30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3062" name="Google Shape;3062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8" name="Google Shape;3088;p30"/>
          <p:cNvSpPr txBox="1"/>
          <p:nvPr>
            <p:ph hasCustomPrompt="1" idx="5" type="title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3089" name="Google Shape;3089;p30"/>
          <p:cNvSpPr txBox="1"/>
          <p:nvPr>
            <p:ph hasCustomPrompt="1" idx="6" type="title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flipH="1" rot="5400000">
              <a:off x="3549448" y="-398024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flipH="1" rot="5400000">
              <a:off x="2921048" y="-56851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flipH="1" rot="5400000">
              <a:off x="4379281" y="-534653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flipH="1" rot="5400000">
              <a:off x="4558437" y="-807826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 rot="5400000">
              <a:off x="4761098" y="-572783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flipH="1" rot="5400000">
              <a:off x="3907802" y="-16894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 rot="5400000">
              <a:off x="2574319" y="-68586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 rot="5400000">
              <a:off x="4408577" y="-655090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flipH="1" rot="5400000">
              <a:off x="4068146" y="-405464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flipH="1" rot="5400000">
              <a:off x="2584845" y="-558326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flipH="1" rot="5400000">
              <a:off x="2061877" y="-696181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flipH="1" rot="5400000">
              <a:off x="1713837" y="-81230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flipH="1" rot="5400000">
              <a:off x="1724152" y="-684471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flipH="1" rot="5400000">
              <a:off x="3686753" y="-475216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flipH="1" rot="5400000">
              <a:off x="3785504" y="-337826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idx="1" type="subTitle"/>
          </p:nvPr>
        </p:nvSpPr>
        <p:spPr>
          <a:xfrm>
            <a:off x="1445013" y="30022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"/>
          <p:cNvSpPr txBox="1"/>
          <p:nvPr>
            <p:ph idx="2" type="subTitle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"/>
          <p:cNvSpPr txBox="1"/>
          <p:nvPr>
            <p:ph idx="3" type="subTitle"/>
          </p:nvPr>
        </p:nvSpPr>
        <p:spPr>
          <a:xfrm>
            <a:off x="5303788" y="30022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"/>
          <p:cNvSpPr txBox="1"/>
          <p:nvPr>
            <p:ph idx="4" type="subTitle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79" name="Google Shape;379;p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5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83" name="Google Shape;383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410" name="Google Shape;410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5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437" name="Google Shape;437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flipH="1" rot="10800000">
              <a:off x="6977899" y="60697"/>
              <a:ext cx="2166087" cy="1568075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flipH="1" rot="10800000">
              <a:off x="7538350" y="60698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flipH="1" rot="10800000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flipH="1" rot="-5400000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/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7"/>
          <p:cNvSpPr txBox="1"/>
          <p:nvPr>
            <p:ph idx="1" type="subTitle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2" name="Google Shape;582;p7"/>
          <p:cNvGrpSpPr/>
          <p:nvPr/>
        </p:nvGrpSpPr>
        <p:grpSpPr>
          <a:xfrm>
            <a:off x="4853273" y="1225234"/>
            <a:ext cx="3985907" cy="3918269"/>
            <a:chOff x="2524675" y="238075"/>
            <a:chExt cx="1178600" cy="1158600"/>
          </a:xfrm>
        </p:grpSpPr>
        <p:sp>
          <p:nvSpPr>
            <p:cNvPr id="583" name="Google Shape;583;p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7"/>
          <p:cNvGrpSpPr/>
          <p:nvPr/>
        </p:nvGrpSpPr>
        <p:grpSpPr>
          <a:xfrm flipH="1">
            <a:off x="5898101" y="2793747"/>
            <a:ext cx="3245882" cy="2349753"/>
            <a:chOff x="381001" y="2793747"/>
            <a:chExt cx="3245882" cy="2349753"/>
          </a:xfrm>
        </p:grpSpPr>
        <p:sp>
          <p:nvSpPr>
            <p:cNvPr id="638" name="Google Shape;638;p7"/>
            <p:cNvSpPr/>
            <p:nvPr/>
          </p:nvSpPr>
          <p:spPr>
            <a:xfrm flipH="1">
              <a:off x="38101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 flipH="1">
              <a:off x="381001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7"/>
          <p:cNvSpPr/>
          <p:nvPr/>
        </p:nvSpPr>
        <p:spPr>
          <a:xfrm flipH="1">
            <a:off x="5695917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643" name="Google Shape;643;p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7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7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699" name="Google Shape;699;p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705" name="Google Shape;705;p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"/>
          <p:cNvSpPr txBox="1"/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3" name="Google Shape;733;p8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8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8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737" name="Google Shape;737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792" name="Google Shape;792;p8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793" name="Google Shape;793;p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6" name="Google Shape;796;p8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8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799" name="Google Shape;799;p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4" name="Google Shape;804;p8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805" name="Google Shape;805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8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860" name="Google Shape;860;p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8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866" name="Google Shape;866;p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"/>
          <p:cNvSpPr txBox="1"/>
          <p:nvPr>
            <p:ph type="title"/>
          </p:nvPr>
        </p:nvSpPr>
        <p:spPr>
          <a:xfrm>
            <a:off x="1033100" y="1803419"/>
            <a:ext cx="3310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3" name="Google Shape;873;p9"/>
          <p:cNvSpPr txBox="1"/>
          <p:nvPr>
            <p:ph idx="1" type="subTitle"/>
          </p:nvPr>
        </p:nvSpPr>
        <p:spPr>
          <a:xfrm>
            <a:off x="1207550" y="2281594"/>
            <a:ext cx="3135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74" name="Google Shape;874;p9"/>
          <p:cNvGrpSpPr/>
          <p:nvPr/>
        </p:nvGrpSpPr>
        <p:grpSpPr>
          <a:xfrm>
            <a:off x="-13316" y="3126092"/>
            <a:ext cx="3025768" cy="2023351"/>
            <a:chOff x="-13316" y="3126092"/>
            <a:chExt cx="3025768" cy="2023351"/>
          </a:xfrm>
        </p:grpSpPr>
        <p:sp>
          <p:nvSpPr>
            <p:cNvPr id="875" name="Google Shape;875;p9"/>
            <p:cNvSpPr/>
            <p:nvPr/>
          </p:nvSpPr>
          <p:spPr>
            <a:xfrm flipH="1" rot="10800000">
              <a:off x="-13316" y="3126092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 rot="10800000">
              <a:off x="-13308" y="4132062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9"/>
          <p:cNvGrpSpPr/>
          <p:nvPr/>
        </p:nvGrpSpPr>
        <p:grpSpPr>
          <a:xfrm flipH="1" rot="10800000">
            <a:off x="5898126" y="-3"/>
            <a:ext cx="3245882" cy="2349753"/>
            <a:chOff x="5905501" y="2793747"/>
            <a:chExt cx="3245882" cy="2349753"/>
          </a:xfrm>
        </p:grpSpPr>
        <p:sp>
          <p:nvSpPr>
            <p:cNvPr id="878" name="Google Shape;878;p9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881" name="Google Shape;881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908" name="Google Shape;908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9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935" name="Google Shape;935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 flipH="1">
            <a:off x="-7924" y="3880440"/>
            <a:ext cx="3277907" cy="1263055"/>
            <a:chOff x="1766764" y="-4125385"/>
            <a:chExt cx="3277907" cy="1263055"/>
          </a:xfrm>
        </p:grpSpPr>
        <p:sp>
          <p:nvSpPr>
            <p:cNvPr id="962" name="Google Shape;962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"/>
          <p:cNvSpPr txBox="1"/>
          <p:nvPr>
            <p:ph type="title"/>
          </p:nvPr>
        </p:nvSpPr>
        <p:spPr>
          <a:xfrm>
            <a:off x="4617350" y="397325"/>
            <a:ext cx="381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990" name="Google Shape;990;p1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991" name="Google Shape;991;p1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10"/>
          <p:cNvGrpSpPr/>
          <p:nvPr/>
        </p:nvGrpSpPr>
        <p:grpSpPr>
          <a:xfrm>
            <a:off x="5158098" y="1225234"/>
            <a:ext cx="3985907" cy="3918269"/>
            <a:chOff x="2524675" y="238075"/>
            <a:chExt cx="1178600" cy="1158600"/>
          </a:xfrm>
        </p:grpSpPr>
        <p:sp>
          <p:nvSpPr>
            <p:cNvPr id="1046" name="Google Shape;1046;p1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dityakadiwal/water-potabil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31"/>
          <p:cNvSpPr txBox="1"/>
          <p:nvPr>
            <p:ph type="ctrTitle"/>
          </p:nvPr>
        </p:nvSpPr>
        <p:spPr>
          <a:xfrm>
            <a:off x="851225" y="1556375"/>
            <a:ext cx="63666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Potabilidade</a:t>
            </a:r>
            <a:endParaRPr/>
          </a:p>
        </p:txBody>
      </p:sp>
      <p:sp>
        <p:nvSpPr>
          <p:cNvPr id="3095" name="Google Shape;3095;p31"/>
          <p:cNvSpPr txBox="1"/>
          <p:nvPr>
            <p:ph idx="1" type="subTitle"/>
          </p:nvPr>
        </p:nvSpPr>
        <p:spPr>
          <a:xfrm>
            <a:off x="7047125" y="3269775"/>
            <a:ext cx="10974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Juvenal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Berthoni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0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Aplicamos a classificação AdaBoost e treinamos o modelo, com isso, obtivemos os seguintes resultados: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Matriz de confusão: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score = 0.73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Média do cross validation = 0.74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= 0.81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= 0.47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= 0.59</a:t>
            </a:r>
            <a:endParaRPr sz="1700"/>
          </a:p>
        </p:txBody>
      </p:sp>
      <p:sp>
        <p:nvSpPr>
          <p:cNvPr id="3154" name="Google Shape;3154;p4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 </a:t>
            </a:r>
            <a:r>
              <a:rPr lang="en"/>
              <a:t>Modelo de AdaBoost</a:t>
            </a:r>
            <a:endParaRPr/>
          </a:p>
        </p:txBody>
      </p:sp>
      <p:pic>
        <p:nvPicPr>
          <p:cNvPr id="3155" name="Google Shape;31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75" y="1572050"/>
            <a:ext cx="2484474" cy="19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41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Dado os valores de cada métrica em cada modelo, montamos um </a:t>
            </a:r>
            <a:r>
              <a:rPr lang="en" sz="1700"/>
              <a:t>data frame</a:t>
            </a:r>
            <a:r>
              <a:rPr lang="en" sz="1700"/>
              <a:t> para comparar os valores das métricas utilizadas.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 isso decidimos que o AdaBoost é o modelo mais adequado entre os modelos testados.</a:t>
            </a:r>
            <a:endParaRPr sz="1700"/>
          </a:p>
        </p:txBody>
      </p:sp>
      <p:sp>
        <p:nvSpPr>
          <p:cNvPr id="3161" name="Google Shape;3161;p4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Comparando os modelos</a:t>
            </a:r>
            <a:endParaRPr/>
          </a:p>
        </p:txBody>
      </p:sp>
      <p:pic>
        <p:nvPicPr>
          <p:cNvPr id="3162" name="Google Shape;31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48" y="1036648"/>
            <a:ext cx="6536375" cy="19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32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u="sng"/>
              <a:t>Enunciado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Trabalho Prático os alunos devem escolher com qual conjunto de dados trabalhar para resolver um problema de classificação com alguns dos modelos apresentados no curso.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Escolhemos o data set “Water Quality” do Kaggle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disponível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em: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https://www.kaggle.com/datasets/adityakadiwal/water-potability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Objetivos: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* Selecionar os dados para modelar. Justificar a escolha.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* Treinar pelo menos três modelos de classificação diferentes nesses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* Avaliar o desempenho dos modelos e comparar vantagens e desvantagens de cada 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* Determinar a importância dos recursos incluídos na previsão. Interpretar.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3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Integrador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33"/>
          <p:cNvSpPr txBox="1"/>
          <p:nvPr>
            <p:ph idx="1" type="body"/>
          </p:nvPr>
        </p:nvSpPr>
        <p:spPr>
          <a:xfrm>
            <a:off x="720000" y="887175"/>
            <a:ext cx="77040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data set é composto por </a:t>
            </a:r>
            <a:r>
              <a:rPr lang="en" sz="1200"/>
              <a:t>parâmetros</a:t>
            </a:r>
            <a:r>
              <a:rPr lang="en" sz="1200"/>
              <a:t> comumentes usados para avaliar a qualidade da </a:t>
            </a:r>
            <a:r>
              <a:rPr lang="en" sz="1200"/>
              <a:t>água,</a:t>
            </a:r>
            <a:r>
              <a:rPr lang="en" sz="1200"/>
              <a:t> algumas das variáveis contidas no dataset são: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u="sng"/>
              <a:t>Ph</a:t>
            </a:r>
            <a:r>
              <a:rPr lang="en" sz="1200"/>
              <a:t>: grau de acidez de uma solução e varia de 0 até 14. O recomendado para consumo humano é entre 6 e 9,5;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u="sng"/>
              <a:t>Dureza</a:t>
            </a:r>
            <a:r>
              <a:rPr lang="en" sz="1200" u="sng"/>
              <a:t>:</a:t>
            </a:r>
            <a:r>
              <a:rPr lang="en" sz="1200"/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quantidade de bicarbonatos, carbonatos, sulfatos ou cloretos de cálcio e magnésio dissolvidos nela. O recomendado para consumo humano varia de 150 e 500 mg/L de Calcita;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Sólidos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quantidade de material sólido dissolvido na água. Água com Total de sólidos dissolvidos maior que 500 mg/l não é recomendada para consumo humano;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Cloraminas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é combinação do cloro com materiais orgânicos e ambientais, como urina, suor, óleos, maquiagem, protetor solar, pólen, entre outros. O valor máximo permitido é de 4mg/L;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Sulfato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É um ânion muito comum na natureza, estando presente em águas naturais em concentrações muito variáveis. O máximo permitido é de 250mg/L;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Condutividade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A capacidade da água de conduzir uma corrente elétrica é denominada condutividade e depende da concentração dos íons presentes na solução: cátions e ânions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Carbono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orgânico: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Medida da quantidade de compostos orgânicos contidos numa amostra de água. 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máximo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permitido é de 500 ppb, ou 0,5 ppm;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Trialometanos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Concentração de trihalometanos na água em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µ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g/L;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Turbidez: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 turbidez é um dos parâmetros de qualidade para avaliação das características físicas da água bruta e da água trat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ada. Valor máximo permitido para consumo é de 5 NTU;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Potabilidade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Indica se a água é segura para consumo humano, 1 para potável 0 para não potável;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3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4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Ph igual a 0;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Verificação da existência de valor nulo;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Mediana para substituição dos valores nulos, sempre respeitando entre potável e não potável;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Heatmap:</a:t>
            </a:r>
            <a:endParaRPr sz="1800" u="sng"/>
          </a:p>
        </p:txBody>
      </p:sp>
      <p:sp>
        <p:nvSpPr>
          <p:cNvPr id="3113" name="Google Shape;3113;p3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dos dados</a:t>
            </a:r>
            <a:endParaRPr/>
          </a:p>
        </p:txBody>
      </p:sp>
      <p:pic>
        <p:nvPicPr>
          <p:cNvPr id="3114" name="Google Shape;31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25" y="2432950"/>
            <a:ext cx="3254751" cy="26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35"/>
          <p:cNvSpPr txBox="1"/>
          <p:nvPr>
            <p:ph type="title"/>
          </p:nvPr>
        </p:nvSpPr>
        <p:spPr>
          <a:xfrm>
            <a:off x="1685075" y="485216"/>
            <a:ext cx="5712900" cy="15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Classificação </a:t>
            </a:r>
            <a:endParaRPr/>
          </a:p>
        </p:txBody>
      </p:sp>
      <p:sp>
        <p:nvSpPr>
          <p:cNvPr id="3120" name="Google Shape;3120;p35"/>
          <p:cNvSpPr txBox="1"/>
          <p:nvPr>
            <p:ph idx="1" type="subTitle"/>
          </p:nvPr>
        </p:nvSpPr>
        <p:spPr>
          <a:xfrm>
            <a:off x="2319600" y="2470997"/>
            <a:ext cx="4310700" cy="18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KNN (K Neighbors Classifier)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Naive Bayes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Regressão Logística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Árvore de Decisão (Decision Tree)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AdaBoost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36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Aplicamos a classificação KNN e treinamos o modelo, com isso, obtivemos os seguintes resultados: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Matriz de confusão: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score = 0.61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Média do cross validation = 0.63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= 0.58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= 0.22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= 0.32</a:t>
            </a:r>
            <a:endParaRPr sz="1700"/>
          </a:p>
        </p:txBody>
      </p:sp>
      <p:sp>
        <p:nvSpPr>
          <p:cNvPr id="3126" name="Google Shape;3126;p3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Modelo de KNN</a:t>
            </a:r>
            <a:endParaRPr/>
          </a:p>
        </p:txBody>
      </p:sp>
      <p:pic>
        <p:nvPicPr>
          <p:cNvPr id="3127" name="Google Shape;31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875" y="1590075"/>
            <a:ext cx="2521474" cy="2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37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Aplicamos a classificação Naive Bayes e treinamos o modelo, com isso, obtivemos os seguintes resultados: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Matriz de confusão: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score = 0.60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Média do cross validation = 0.61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= 0.56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= 0.20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= 0.30</a:t>
            </a:r>
            <a:endParaRPr sz="1700"/>
          </a:p>
        </p:txBody>
      </p:sp>
      <p:sp>
        <p:nvSpPr>
          <p:cNvPr id="3133" name="Google Shape;3133;p3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Modelo de Naive Bayes</a:t>
            </a:r>
            <a:endParaRPr/>
          </a:p>
        </p:txBody>
      </p:sp>
      <p:pic>
        <p:nvPicPr>
          <p:cNvPr id="3134" name="Google Shape;31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875" y="1564400"/>
            <a:ext cx="2506950" cy="2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38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Aplicamos a classificação Regressão Logística e treinamos o modelo, com isso, obtivemos os seguintes resultados: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Matriz de confusão: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score = 0.61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Média do cross validation = 0.61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= 0.46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= 0.01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= 0.03</a:t>
            </a:r>
            <a:endParaRPr sz="1700"/>
          </a:p>
        </p:txBody>
      </p:sp>
      <p:sp>
        <p:nvSpPr>
          <p:cNvPr id="3140" name="Google Shape;3140;p3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M</a:t>
            </a:r>
            <a:r>
              <a:rPr lang="en"/>
              <a:t>odelo de Regressão Logística</a:t>
            </a:r>
            <a:endParaRPr/>
          </a:p>
        </p:txBody>
      </p:sp>
      <p:pic>
        <p:nvPicPr>
          <p:cNvPr id="3141" name="Google Shape;31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452" y="1590387"/>
            <a:ext cx="2436050" cy="19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39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Aplicamos a classificação Decision Tree e treinamos o modelo, com isso, obtivemos os seguintes resultados: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Matriz de confusão: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score = 0.72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Média do cross validation = 0.72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= 0.69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= 0.59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= 0.63</a:t>
            </a:r>
            <a:endParaRPr sz="1700"/>
          </a:p>
        </p:txBody>
      </p:sp>
      <p:sp>
        <p:nvSpPr>
          <p:cNvPr id="3147" name="Google Shape;3147;p3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</a:t>
            </a:r>
            <a:r>
              <a:rPr lang="en"/>
              <a:t>Modelo de Decision Tree</a:t>
            </a:r>
            <a:endParaRPr/>
          </a:p>
        </p:txBody>
      </p:sp>
      <p:pic>
        <p:nvPicPr>
          <p:cNvPr id="3148" name="Google Shape;31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75" y="1555000"/>
            <a:ext cx="2607400" cy="20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