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68" r:id="rId15"/>
    <p:sldId id="277" r:id="rId16"/>
    <p:sldId id="272" r:id="rId17"/>
    <p:sldId id="273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4258D2-D3F1-4992-9365-1E0E27EB8297}">
  <a:tblStyle styleId="{A84258D2-D3F1-4992-9365-1E0E27EB8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d10b95e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d10b95e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d10b95e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d10b95e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90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d10b95e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d10b95e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26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d10b95e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d10b95e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9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d10b95e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d10b95e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d10b95e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d10b95e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702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495e00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495e00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d10b9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d10b9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10b95e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10b95e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10b95e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d10b95e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Limpieza de datos y EDA de Properati</a:t>
            </a:r>
            <a:endParaRPr sz="2400"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 N°1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II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06294-849F-4F09-BB2B-467FF0F7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" y="1898355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II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3B581-29F9-4DA7-BE40-1EAA338D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3" y="1718044"/>
            <a:ext cx="815340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11A7B-75C1-4629-A008-4B241838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" y="2334607"/>
            <a:ext cx="9144000" cy="22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2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II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ACDBC-13BF-4920-B50A-4A1BBD33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25" y="2099335"/>
            <a:ext cx="5477650" cy="29152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C431AB-AB40-4D29-9576-ACBD3E624CDB}"/>
              </a:ext>
            </a:extLst>
          </p:cNvPr>
          <p:cNvSpPr/>
          <p:nvPr/>
        </p:nvSpPr>
        <p:spPr>
          <a:xfrm>
            <a:off x="0" y="1752665"/>
            <a:ext cx="90483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dirty="0">
                <a:solidFill>
                  <a:schemeClr val="dk2"/>
                </a:solidFill>
              </a:rPr>
              <a:t>Luego de las dos limpiezas anteriores, eliminamos aquellas ubicaciones que poseen mas de un 50% de </a:t>
            </a:r>
            <a:r>
              <a:rPr lang="es-ES" dirty="0" err="1">
                <a:solidFill>
                  <a:schemeClr val="dk2"/>
                </a:solidFill>
              </a:rPr>
              <a:t>missing</a:t>
            </a:r>
            <a:r>
              <a:rPr lang="es-ES" dirty="0">
                <a:solidFill>
                  <a:schemeClr val="dk2"/>
                </a:solidFill>
              </a:rPr>
              <a:t> </a:t>
            </a:r>
            <a:r>
              <a:rPr lang="es-ES" dirty="0" err="1">
                <a:solidFill>
                  <a:schemeClr val="dk2"/>
                </a:solidFill>
              </a:rPr>
              <a:t>values</a:t>
            </a:r>
            <a:r>
              <a:rPr lang="es-ES" dirty="0">
                <a:solidFill>
                  <a:schemeClr val="dk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0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 Exploratorio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431AB-AB40-4D29-9576-ACBD3E624CDB}"/>
              </a:ext>
            </a:extLst>
          </p:cNvPr>
          <p:cNvSpPr/>
          <p:nvPr/>
        </p:nvSpPr>
        <p:spPr>
          <a:xfrm>
            <a:off x="0" y="1752665"/>
            <a:ext cx="9048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dirty="0">
                <a:solidFill>
                  <a:schemeClr val="dk2"/>
                </a:solidFill>
              </a:rPr>
              <a:t>Buscamos valores </a:t>
            </a:r>
            <a:r>
              <a:rPr lang="es-ES" dirty="0" err="1">
                <a:solidFill>
                  <a:schemeClr val="dk2"/>
                </a:solidFill>
              </a:rPr>
              <a:t>Outliers</a:t>
            </a:r>
            <a:r>
              <a:rPr lang="es-ES" dirty="0">
                <a:solidFill>
                  <a:schemeClr val="dk2"/>
                </a:solidFill>
              </a:rPr>
              <a:t> que pudieran estar afectando el calculo del valor medio del metro cuadrado.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D9E58-A3CF-4005-B482-D3F0F562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9" y="2434857"/>
            <a:ext cx="5562135" cy="27086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60C96C-EDD0-4BBE-A5EE-0FD30E26094A}"/>
              </a:ext>
            </a:extLst>
          </p:cNvPr>
          <p:cNvSpPr/>
          <p:nvPr/>
        </p:nvSpPr>
        <p:spPr>
          <a:xfrm>
            <a:off x="3125972" y="2328530"/>
            <a:ext cx="882502" cy="1818168"/>
          </a:xfrm>
          <a:prstGeom prst="ellipse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091AF-5A1F-4B3C-BE4B-88F837B02EAC}"/>
              </a:ext>
            </a:extLst>
          </p:cNvPr>
          <p:cNvSpPr/>
          <p:nvPr/>
        </p:nvSpPr>
        <p:spPr>
          <a:xfrm>
            <a:off x="5979043" y="2434858"/>
            <a:ext cx="28689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dirty="0">
                <a:solidFill>
                  <a:schemeClr val="dk2"/>
                </a:solidFill>
              </a:rPr>
              <a:t>Para correrlo por todo el Data </a:t>
            </a:r>
            <a:r>
              <a:rPr lang="es-ES" dirty="0" err="1">
                <a:solidFill>
                  <a:schemeClr val="dk2"/>
                </a:solidFill>
              </a:rPr>
              <a:t>Frame</a:t>
            </a:r>
            <a:r>
              <a:rPr lang="es-ES" dirty="0">
                <a:solidFill>
                  <a:schemeClr val="dk2"/>
                </a:solidFill>
              </a:rPr>
              <a:t>, establecimos las condiciones del </a:t>
            </a:r>
            <a:r>
              <a:rPr lang="es-ES" dirty="0" err="1">
                <a:solidFill>
                  <a:schemeClr val="dk2"/>
                </a:solidFill>
              </a:rPr>
              <a:t>boxplot</a:t>
            </a:r>
            <a:r>
              <a:rPr lang="es-ES" dirty="0">
                <a:solidFill>
                  <a:schemeClr val="dk2"/>
                </a:solidFill>
              </a:rPr>
              <a:t> en forma numérica e eliminar los valores fuera de las cotas.</a:t>
            </a:r>
          </a:p>
          <a:p>
            <a:pPr lvl="0"/>
            <a:endParaRPr lang="es-ES" dirty="0">
              <a:solidFill>
                <a:schemeClr val="dk2"/>
              </a:solidFill>
            </a:endParaRPr>
          </a:p>
          <a:p>
            <a:pPr lvl="0"/>
            <a:r>
              <a:rPr lang="es-ES" dirty="0">
                <a:solidFill>
                  <a:schemeClr val="dk2"/>
                </a:solidFill>
              </a:rPr>
              <a:t>(en progreso)</a:t>
            </a:r>
          </a:p>
        </p:txBody>
      </p:sp>
    </p:spTree>
    <p:extLst>
      <p:ext uri="{BB962C8B-B14F-4D97-AF65-F5344CB8AC3E}">
        <p14:creationId xmlns:p14="http://schemas.microsoft.com/office/powerpoint/2010/main" val="4885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206086" y="1802119"/>
            <a:ext cx="8789058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La hipótesis planteada inicialmente era la de encontrar Drivers que se relacionaran con un valor por metro cuadrado por encima de la media.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Predictivos</a:t>
            </a:r>
            <a:endParaRPr dirty="0"/>
          </a:p>
        </p:txBody>
      </p:sp>
      <p:pic>
        <p:nvPicPr>
          <p:cNvPr id="1026" name="Picture 2" descr="wcblack.png">
            <a:extLst>
              <a:ext uri="{FF2B5EF4-FFF2-40B4-BE49-F238E27FC236}">
                <a16:creationId xmlns:a16="http://schemas.microsoft.com/office/drawing/2014/main" id="{DF1C79C8-C709-4965-B122-89A02F27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6" y="2372389"/>
            <a:ext cx="3694814" cy="27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F4FC4-8E82-46E0-813A-46BF2D696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74" y="2245973"/>
            <a:ext cx="3547992" cy="28975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206086" y="1802119"/>
            <a:ext cx="8789058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Creamos un modulo de buffer, que permitan estimar precio a partir del “vecino mas próximo”, basado en posición geográfica.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Predictivos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D8306-5E0F-43F6-89E2-80574414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11" y="2222071"/>
            <a:ext cx="3705225" cy="26860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E6F7FF9-7024-4C0E-8BEF-B1FEBE8AF653}"/>
              </a:ext>
            </a:extLst>
          </p:cNvPr>
          <p:cNvSpPr/>
          <p:nvPr/>
        </p:nvSpPr>
        <p:spPr>
          <a:xfrm>
            <a:off x="3413051" y="38698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397DB-AD31-4077-804B-AA111802060A}"/>
              </a:ext>
            </a:extLst>
          </p:cNvPr>
          <p:cNvSpPr/>
          <p:nvPr/>
        </p:nvSpPr>
        <p:spPr>
          <a:xfrm>
            <a:off x="3774913" y="38927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B5D5BF-289F-43EF-99DA-0417D4B32DF3}"/>
              </a:ext>
            </a:extLst>
          </p:cNvPr>
          <p:cNvSpPr/>
          <p:nvPr/>
        </p:nvSpPr>
        <p:spPr>
          <a:xfrm>
            <a:off x="4132521" y="33669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3C260F-3277-4A86-B4FB-9FAEDDE4B1C6}"/>
              </a:ext>
            </a:extLst>
          </p:cNvPr>
          <p:cNvSpPr/>
          <p:nvPr/>
        </p:nvSpPr>
        <p:spPr>
          <a:xfrm>
            <a:off x="4284921" y="35193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EDEBE2-9E29-4D9F-ACE2-FF8880C5F4B5}"/>
              </a:ext>
            </a:extLst>
          </p:cNvPr>
          <p:cNvSpPr/>
          <p:nvPr/>
        </p:nvSpPr>
        <p:spPr>
          <a:xfrm>
            <a:off x="4926419" y="2938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5CC198-E629-40C7-92C1-0CDB2D00A322}"/>
              </a:ext>
            </a:extLst>
          </p:cNvPr>
          <p:cNvSpPr/>
          <p:nvPr/>
        </p:nvSpPr>
        <p:spPr>
          <a:xfrm>
            <a:off x="4589721" y="38241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C59743-9EA7-4017-818A-2E7EBA975226}"/>
              </a:ext>
            </a:extLst>
          </p:cNvPr>
          <p:cNvSpPr/>
          <p:nvPr/>
        </p:nvSpPr>
        <p:spPr>
          <a:xfrm>
            <a:off x="5603360" y="31310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84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“En los días que corren la gente sabe el precio de todo y el valor de nada”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9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Oscar Wilde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vemos en el Desafío II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375" y="1233175"/>
            <a:ext cx="3972025" cy="2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Presentación del Grupo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224800" y="4300275"/>
            <a:ext cx="3096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Rocky V + Rocky II = Grupo 7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2160075"/>
            <a:ext cx="49149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694100" y="2294075"/>
            <a:ext cx="3999900" cy="19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Roberto Villar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Facundo Grillo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Manuel Varela</a:t>
            </a:r>
            <a:endParaRPr sz="2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064500"/>
            <a:ext cx="36195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Encuentro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 observar la base se </a:t>
            </a:r>
            <a:r>
              <a:rPr lang="es-ES" dirty="0"/>
              <a:t>nota una</a:t>
            </a:r>
            <a:r>
              <a:rPr lang="en" dirty="0"/>
              <a:t> gran cantidad de datos, </a:t>
            </a:r>
            <a:r>
              <a:rPr lang="es-ES" dirty="0"/>
              <a:t>por definición lo abriríamos con Excel</a:t>
            </a:r>
            <a:r>
              <a:rPr lang="en" dirty="0"/>
              <a:t>...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300" y="829150"/>
            <a:ext cx="5850700" cy="293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350" y="1798823"/>
            <a:ext cx="795600" cy="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equivoqué y pague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Pero el kernel no s</a:t>
            </a:r>
            <a:r>
              <a:rPr lang="es-ES" dirty="0"/>
              <a:t>e</a:t>
            </a:r>
            <a:r>
              <a:rPr lang="en" dirty="0"/>
              <a:t> mancha</a:t>
            </a:r>
            <a:endParaRPr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978" y="742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 sz="1400" i="1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600" i="1"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7112" y="1843499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Detectar NaN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727112" y="2057325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Sobre las principales características buscamos missing values.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3" name="Google Shape;123;p21"/>
          <p:cNvCxnSpPr/>
          <p:nvPr/>
        </p:nvCxnSpPr>
        <p:spPr>
          <a:xfrm>
            <a:off x="2050575" y="3375029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2050587" y="3945041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Limiepza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002837" y="4260942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Quitamos operaciones que no tenían ni precio ni superficie.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rot="10800000">
            <a:off x="2785025" y="21453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743212" y="1896411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Limpieza II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718587" y="2122587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Eliminamos ubicaciones con menos de 30 operaciones.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4043075" y="3375021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013936" y="3818516"/>
            <a:ext cx="2386861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</a:rPr>
              <a:t>Analisis</a:t>
            </a:r>
            <a:r>
              <a:rPr lang="es-ES" sz="1800" dirty="0">
                <a:solidFill>
                  <a:schemeClr val="dk1"/>
                </a:solidFill>
              </a:rPr>
              <a:t> Exploratorio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4090137" y="4032342"/>
            <a:ext cx="18141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A través de </a:t>
            </a:r>
            <a:r>
              <a:rPr lang="es-ES" sz="1200" dirty="0" err="1">
                <a:solidFill>
                  <a:schemeClr val="dk2"/>
                </a:solidFill>
              </a:rPr>
              <a:t>boxplot</a:t>
            </a:r>
            <a:r>
              <a:rPr lang="es-ES" sz="1200" dirty="0">
                <a:solidFill>
                  <a:schemeClr val="dk2"/>
                </a:solidFill>
              </a:rPr>
              <a:t> identificamos </a:t>
            </a:r>
            <a:r>
              <a:rPr lang="es-ES" sz="1200" dirty="0" err="1">
                <a:solidFill>
                  <a:schemeClr val="dk2"/>
                </a:solidFill>
              </a:rPr>
              <a:t>outliers</a:t>
            </a:r>
            <a:r>
              <a:rPr lang="es-ES" sz="1200" dirty="0">
                <a:solidFill>
                  <a:schemeClr val="dk2"/>
                </a:solidFill>
              </a:rPr>
              <a:t> y los quitamos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rot="10800000">
            <a:off x="5632981" y="2145365"/>
            <a:ext cx="0" cy="8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603837" y="1995911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</a:rPr>
              <a:t>Limpieza III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5632973" y="2261134"/>
            <a:ext cx="21729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Recalculamos medias luego de la quita de </a:t>
            </a:r>
            <a:r>
              <a:rPr lang="es-ES" sz="1200" dirty="0" err="1">
                <a:solidFill>
                  <a:schemeClr val="dk2"/>
                </a:solidFill>
              </a:rPr>
              <a:t>Outliers</a:t>
            </a:r>
            <a:endParaRPr lang="en" sz="1200" dirty="0">
              <a:solidFill>
                <a:schemeClr val="dk2"/>
              </a:solidFill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23100" y="2983265"/>
          <a:ext cx="8522700" cy="609570"/>
        </p:xfrm>
        <a:graphic>
          <a:graphicData uri="http://schemas.openxmlformats.org/drawingml/2006/table">
            <a:tbl>
              <a:tblPr>
                <a:noFill/>
                <a:tableStyleId>{A84258D2-D3F1-4992-9365-1E0E27EB8297}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Paso  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Paso 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Paso III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Paso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TBC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6" name="Google Shape;136;p21"/>
          <p:cNvCxnSpPr/>
          <p:nvPr/>
        </p:nvCxnSpPr>
        <p:spPr>
          <a:xfrm flipH="1">
            <a:off x="7014825" y="3581850"/>
            <a:ext cx="6600" cy="6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6985737" y="3818516"/>
            <a:ext cx="18141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Predictivos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061924" y="4032350"/>
            <a:ext cx="186429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I – Drivers (descripción)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2"/>
                </a:solidFill>
              </a:rPr>
              <a:t>II - Buffer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Detectar NaN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1745575"/>
            <a:ext cx="3180462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974300" y="2094500"/>
            <a:ext cx="4887300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Los 23 place names, coinciden con registros del partido de Tigre.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En una primera instancia nos interesa quitar aquellos registros que no vamos a poder corregir los valores claves, precio-superficie.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25" y="1745575"/>
            <a:ext cx="5384209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327</Words>
  <Application>Microsoft Office PowerPoint</Application>
  <PresentationFormat>On-screen Show (16:9)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Material</vt:lpstr>
      <vt:lpstr>Desafio N°1</vt:lpstr>
      <vt:lpstr>Presentación del Grupo</vt:lpstr>
      <vt:lpstr>Grupo</vt:lpstr>
      <vt:lpstr>Equipo</vt:lpstr>
      <vt:lpstr>Primer Encuentro</vt:lpstr>
      <vt:lpstr>Me equivoqué y pague</vt:lpstr>
      <vt:lpstr>Workflow </vt:lpstr>
      <vt:lpstr>Detectar NaN</vt:lpstr>
      <vt:lpstr>Limpieza</vt:lpstr>
      <vt:lpstr>Limpieza II</vt:lpstr>
      <vt:lpstr>Limpieza II</vt:lpstr>
      <vt:lpstr>Limpieza II</vt:lpstr>
      <vt:lpstr>Análisis Exploratorio</vt:lpstr>
      <vt:lpstr>Predictivos</vt:lpstr>
      <vt:lpstr>Predictivos</vt:lpstr>
      <vt:lpstr>“En los días que corren la gente sabe el precio de todo y el valor de nada”</vt:lpstr>
      <vt:lpstr>Nos vemos en el Desafío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N°1</dc:title>
  <cp:lastModifiedBy>BM</cp:lastModifiedBy>
  <cp:revision>5</cp:revision>
  <dcterms:modified xsi:type="dcterms:W3CDTF">2019-04-04T20:41:05Z</dcterms:modified>
</cp:coreProperties>
</file>