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9"/>
  </p:notesMasterIdLst>
  <p:sldIdLst>
    <p:sldId id="256" r:id="rId2"/>
    <p:sldId id="257" r:id="rId3"/>
    <p:sldId id="264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0F6865C-2853-437A-83E4-C3D040F9BA84}">
          <p14:sldIdLst>
            <p14:sldId id="256"/>
            <p14:sldId id="257"/>
            <p14:sldId id="264"/>
            <p14:sldId id="261"/>
            <p14:sldId id="260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F3DBB5-9999-40DC-BADA-0C504B3F148B}" v="150" dt="2022-04-25T13:16:55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383" autoAdjust="0"/>
  </p:normalViewPr>
  <p:slideViewPr>
    <p:cSldViewPr snapToGrid="0">
      <p:cViewPr>
        <p:scale>
          <a:sx n="100" d="100"/>
          <a:sy n="100" d="100"/>
        </p:scale>
        <p:origin x="156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avan R" userId="a17855b32e089d2a" providerId="LiveId" clId="{98F3DBB5-9999-40DC-BADA-0C504B3F148B}"/>
    <pc:docChg chg="undo redo custSel addSld delSld modSld sldOrd addMainMaster delMainMaster addSection delSection modSection">
      <pc:chgData name="Ragavan R" userId="a17855b32e089d2a" providerId="LiveId" clId="{98F3DBB5-9999-40DC-BADA-0C504B3F148B}" dt="2022-04-25T16:15:50.860" v="1266" actId="26606"/>
      <pc:docMkLst>
        <pc:docMk/>
      </pc:docMkLst>
      <pc:sldChg chg="addSp delSp modSp mod setBg modClrScheme chgLayout modNotesTx">
        <pc:chgData name="Ragavan R" userId="a17855b32e089d2a" providerId="LiveId" clId="{98F3DBB5-9999-40DC-BADA-0C504B3F148B}" dt="2022-04-25T09:36:47.241" v="867" actId="6549"/>
        <pc:sldMkLst>
          <pc:docMk/>
          <pc:sldMk cId="3728694547" sldId="256"/>
        </pc:sldMkLst>
        <pc:spChg chg="mod">
          <ac:chgData name="Ragavan R" userId="a17855b32e089d2a" providerId="LiveId" clId="{98F3DBB5-9999-40DC-BADA-0C504B3F148B}" dt="2022-04-25T09:23:17.056" v="815" actId="21"/>
          <ac:spMkLst>
            <pc:docMk/>
            <pc:sldMk cId="3728694547" sldId="256"/>
            <ac:spMk id="2" creationId="{FFC86AF5-2A66-4275-890D-43E3853F0F2E}"/>
          </ac:spMkLst>
        </pc:spChg>
        <pc:spChg chg="mod">
          <ac:chgData name="Ragavan R" userId="a17855b32e089d2a" providerId="LiveId" clId="{98F3DBB5-9999-40DC-BADA-0C504B3F148B}" dt="2022-04-24T05:41:16.885" v="234" actId="26606"/>
          <ac:spMkLst>
            <pc:docMk/>
            <pc:sldMk cId="3728694547" sldId="256"/>
            <ac:spMk id="3" creationId="{0537E363-FDF0-4392-A330-5F759AC05B61}"/>
          </ac:spMkLst>
        </pc:spChg>
        <pc:spChg chg="add del">
          <ac:chgData name="Ragavan R" userId="a17855b32e089d2a" providerId="LiveId" clId="{98F3DBB5-9999-40DC-BADA-0C504B3F148B}" dt="2022-04-24T05:31:16.415" v="94" actId="26606"/>
          <ac:spMkLst>
            <pc:docMk/>
            <pc:sldMk cId="3728694547" sldId="256"/>
            <ac:spMk id="10" creationId="{F0A604E4-7307-451C-93BE-F1F7E1BF3BF8}"/>
          </ac:spMkLst>
        </pc:spChg>
        <pc:spChg chg="add del">
          <ac:chgData name="Ragavan R" userId="a17855b32e089d2a" providerId="LiveId" clId="{98F3DBB5-9999-40DC-BADA-0C504B3F148B}" dt="2022-04-24T05:31:16.415" v="94" actId="26606"/>
          <ac:spMkLst>
            <pc:docMk/>
            <pc:sldMk cId="3728694547" sldId="256"/>
            <ac:spMk id="12" creationId="{F7F3A0AA-35E5-4085-942B-737839030604}"/>
          </ac:spMkLst>
        </pc:spChg>
        <pc:spChg chg="add del">
          <ac:chgData name="Ragavan R" userId="a17855b32e089d2a" providerId="LiveId" clId="{98F3DBB5-9999-40DC-BADA-0C504B3F148B}" dt="2022-04-24T05:31:16.415" v="94" actId="26606"/>
          <ac:spMkLst>
            <pc:docMk/>
            <pc:sldMk cId="3728694547" sldId="256"/>
            <ac:spMk id="14" creationId="{402F5C38-C747-4173-ABBF-656E39E82130}"/>
          </ac:spMkLst>
        </pc:spChg>
        <pc:spChg chg="add del">
          <ac:chgData name="Ragavan R" userId="a17855b32e089d2a" providerId="LiveId" clId="{98F3DBB5-9999-40DC-BADA-0C504B3F148B}" dt="2022-04-24T05:31:16.415" v="94" actId="26606"/>
          <ac:spMkLst>
            <pc:docMk/>
            <pc:sldMk cId="3728694547" sldId="256"/>
            <ac:spMk id="16" creationId="{E37EECFC-A684-4391-AE85-4CDAF5565F61}"/>
          </ac:spMkLst>
        </pc:spChg>
        <pc:spChg chg="add del">
          <ac:chgData name="Ragavan R" userId="a17855b32e089d2a" providerId="LiveId" clId="{98F3DBB5-9999-40DC-BADA-0C504B3F148B}" dt="2022-04-24T05:31:09.691" v="91" actId="26606"/>
          <ac:spMkLst>
            <pc:docMk/>
            <pc:sldMk cId="3728694547" sldId="256"/>
            <ac:spMk id="21" creationId="{9C51935E-4A08-4AE4-8E13-F40CD3C4F1C4}"/>
          </ac:spMkLst>
        </pc:spChg>
        <pc:spChg chg="add del">
          <ac:chgData name="Ragavan R" userId="a17855b32e089d2a" providerId="LiveId" clId="{98F3DBB5-9999-40DC-BADA-0C504B3F148B}" dt="2022-04-24T05:31:16.366" v="93" actId="26606"/>
          <ac:spMkLst>
            <pc:docMk/>
            <pc:sldMk cId="3728694547" sldId="256"/>
            <ac:spMk id="23" creationId="{8BECD55C-E611-4BCD-B45E-BF01D6234816}"/>
          </ac:spMkLst>
        </pc:spChg>
        <pc:spChg chg="add del">
          <ac:chgData name="Ragavan R" userId="a17855b32e089d2a" providerId="LiveId" clId="{98F3DBB5-9999-40DC-BADA-0C504B3F148B}" dt="2022-04-24T05:31:16.366" v="93" actId="26606"/>
          <ac:spMkLst>
            <pc:docMk/>
            <pc:sldMk cId="3728694547" sldId="256"/>
            <ac:spMk id="24" creationId="{A7971386-B2B0-4A38-8D3B-8CF23AAA610C}"/>
          </ac:spMkLst>
        </pc:spChg>
        <pc:spChg chg="add del">
          <ac:chgData name="Ragavan R" userId="a17855b32e089d2a" providerId="LiveId" clId="{98F3DBB5-9999-40DC-BADA-0C504B3F148B}" dt="2022-04-24T05:31:16.366" v="93" actId="26606"/>
          <ac:spMkLst>
            <pc:docMk/>
            <pc:sldMk cId="3728694547" sldId="256"/>
            <ac:spMk id="32" creationId="{0D29D77D-2D4E-4868-960B-BEDA724F5CE2}"/>
          </ac:spMkLst>
        </pc:spChg>
        <pc:spChg chg="add del">
          <ac:chgData name="Ragavan R" userId="a17855b32e089d2a" providerId="LiveId" clId="{98F3DBB5-9999-40DC-BADA-0C504B3F148B}" dt="2022-04-24T05:31:54.750" v="97" actId="26606"/>
          <ac:spMkLst>
            <pc:docMk/>
            <pc:sldMk cId="3728694547" sldId="256"/>
            <ac:spMk id="34" creationId="{1DB043B4-68C6-45B9-82AC-A5800EADB8DB}"/>
          </ac:spMkLst>
        </pc:spChg>
        <pc:spChg chg="add del">
          <ac:chgData name="Ragavan R" userId="a17855b32e089d2a" providerId="LiveId" clId="{98F3DBB5-9999-40DC-BADA-0C504B3F148B}" dt="2022-04-24T05:31:54.750" v="97" actId="26606"/>
          <ac:spMkLst>
            <pc:docMk/>
            <pc:sldMk cId="3728694547" sldId="256"/>
            <ac:spMk id="35" creationId="{28A00A08-E4E6-4184-B484-E0E034072AE0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46" creationId="{80E5FECD-C9FF-49B3-B1FD-6B2D855C4AD5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48" creationId="{F5569EEC-E12F-4856-B407-02B2813A4AA5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50" creationId="{CF860788-3A6A-45A3-B3F1-06F159665603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52" creationId="{DF1E3393-B852-4883-B778-ED3525112942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54" creationId="{39853D09-4205-4CC7-83EB-288E886AC9E4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56" creationId="{0D040B79-3E73-4A31-840D-D6B9C9FDFC46}"/>
          </ac:spMkLst>
        </pc:spChg>
        <pc:spChg chg="add del">
          <ac:chgData name="Ragavan R" userId="a17855b32e089d2a" providerId="LiveId" clId="{98F3DBB5-9999-40DC-BADA-0C504B3F148B}" dt="2022-04-24T05:33:13.296" v="101" actId="26606"/>
          <ac:spMkLst>
            <pc:docMk/>
            <pc:sldMk cId="3728694547" sldId="256"/>
            <ac:spMk id="58" creationId="{156C6AE5-3F8B-42AC-9EA4-1B686A11E93F}"/>
          </ac:spMkLst>
        </pc:spChg>
        <pc:spChg chg="add del">
          <ac:chgData name="Ragavan R" userId="a17855b32e089d2a" providerId="LiveId" clId="{98F3DBB5-9999-40DC-BADA-0C504B3F148B}" dt="2022-04-24T05:33:13.290" v="100" actId="26606"/>
          <ac:spMkLst>
            <pc:docMk/>
            <pc:sldMk cId="3728694547" sldId="256"/>
            <ac:spMk id="63" creationId="{3301E07F-4F79-4B58-8698-EF24DC1ECDBF}"/>
          </ac:spMkLst>
        </pc:spChg>
        <pc:spChg chg="add del">
          <ac:chgData name="Ragavan R" userId="a17855b32e089d2a" providerId="LiveId" clId="{98F3DBB5-9999-40DC-BADA-0C504B3F148B}" dt="2022-04-24T05:33:13.290" v="100" actId="26606"/>
          <ac:spMkLst>
            <pc:docMk/>
            <pc:sldMk cId="3728694547" sldId="256"/>
            <ac:spMk id="65" creationId="{E58B2195-5055-402F-A3E7-53FF0E4980C3}"/>
          </ac:spMkLst>
        </pc:spChg>
        <pc:spChg chg="add del">
          <ac:chgData name="Ragavan R" userId="a17855b32e089d2a" providerId="LiveId" clId="{98F3DBB5-9999-40DC-BADA-0C504B3F148B}" dt="2022-04-24T05:40:25.093" v="221" actId="26606"/>
          <ac:spMkLst>
            <pc:docMk/>
            <pc:sldMk cId="3728694547" sldId="256"/>
            <ac:spMk id="67" creationId="{036F9B07-02BE-4BD5-BA9D-E91B8A456BEA}"/>
          </ac:spMkLst>
        </pc:spChg>
        <pc:spChg chg="add del">
          <ac:chgData name="Ragavan R" userId="a17855b32e089d2a" providerId="LiveId" clId="{98F3DBB5-9999-40DC-BADA-0C504B3F148B}" dt="2022-04-24T05:40:25.093" v="221" actId="26606"/>
          <ac:spMkLst>
            <pc:docMk/>
            <pc:sldMk cId="3728694547" sldId="256"/>
            <ac:spMk id="68" creationId="{D0461F72-A27E-48C5-A99A-B5EEDA7456F9}"/>
          </ac:spMkLst>
        </pc:spChg>
        <pc:spChg chg="add del">
          <ac:chgData name="Ragavan R" userId="a17855b32e089d2a" providerId="LiveId" clId="{98F3DBB5-9999-40DC-BADA-0C504B3F148B}" dt="2022-04-24T05:40:25.093" v="221" actId="26606"/>
          <ac:spMkLst>
            <pc:docMk/>
            <pc:sldMk cId="3728694547" sldId="256"/>
            <ac:spMk id="69" creationId="{DF382E8D-312B-4792-A211-0BDE37F6F5F7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74" creationId="{2B577FF9-3543-4875-815D-3D87BD8A2002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76" creationId="{F5569EEC-E12F-4856-B407-02B2813A4AA5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78" creationId="{CF860788-3A6A-45A3-B3F1-06F159665603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80" creationId="{DF1E3393-B852-4883-B778-ED3525112942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82" creationId="{39853D09-4205-4CC7-83EB-288E886AC9E4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84" creationId="{0D040B79-3E73-4A31-840D-D6B9C9FDFC46}"/>
          </ac:spMkLst>
        </pc:spChg>
        <pc:spChg chg="add del">
          <ac:chgData name="Ragavan R" userId="a17855b32e089d2a" providerId="LiveId" clId="{98F3DBB5-9999-40DC-BADA-0C504B3F148B}" dt="2022-04-24T05:40:23.498" v="218" actId="26606"/>
          <ac:spMkLst>
            <pc:docMk/>
            <pc:sldMk cId="3728694547" sldId="256"/>
            <ac:spMk id="86" creationId="{156C6AE5-3F8B-42AC-9EA4-1B686A11E93F}"/>
          </ac:spMkLst>
        </pc:spChg>
        <pc:spChg chg="add del">
          <ac:chgData name="Ragavan R" userId="a17855b32e089d2a" providerId="LiveId" clId="{98F3DBB5-9999-40DC-BADA-0C504B3F148B}" dt="2022-04-24T05:40:25.088" v="220" actId="26606"/>
          <ac:spMkLst>
            <pc:docMk/>
            <pc:sldMk cId="3728694547" sldId="256"/>
            <ac:spMk id="88" creationId="{3301E07F-4F79-4B58-8698-EF24DC1ECDBF}"/>
          </ac:spMkLst>
        </pc:spChg>
        <pc:spChg chg="add del">
          <ac:chgData name="Ragavan R" userId="a17855b32e089d2a" providerId="LiveId" clId="{98F3DBB5-9999-40DC-BADA-0C504B3F148B}" dt="2022-04-24T05:40:25.088" v="220" actId="26606"/>
          <ac:spMkLst>
            <pc:docMk/>
            <pc:sldMk cId="3728694547" sldId="256"/>
            <ac:spMk id="89" creationId="{E58B2195-5055-402F-A3E7-53FF0E4980C3}"/>
          </ac:spMkLst>
        </pc:spChg>
        <pc:spChg chg="add del">
          <ac:chgData name="Ragavan R" userId="a17855b32e089d2a" providerId="LiveId" clId="{98F3DBB5-9999-40DC-BADA-0C504B3F148B}" dt="2022-04-24T05:40:25.088" v="220" actId="26606"/>
          <ac:spMkLst>
            <pc:docMk/>
            <pc:sldMk cId="3728694547" sldId="256"/>
            <ac:spMk id="90" creationId="{9EE6F773-742A-491A-9A00-A2A150DF500A}"/>
          </ac:spMkLst>
        </pc:spChg>
        <pc:spChg chg="add del">
          <ac:chgData name="Ragavan R" userId="a17855b32e089d2a" providerId="LiveId" clId="{98F3DBB5-9999-40DC-BADA-0C504B3F148B}" dt="2022-04-24T05:41:03.323" v="233" actId="26606"/>
          <ac:spMkLst>
            <pc:docMk/>
            <pc:sldMk cId="3728694547" sldId="256"/>
            <ac:spMk id="92" creationId="{D0461F72-A27E-48C5-A99A-B5EEDA7456F9}"/>
          </ac:spMkLst>
        </pc:spChg>
        <pc:spChg chg="add del">
          <ac:chgData name="Ragavan R" userId="a17855b32e089d2a" providerId="LiveId" clId="{98F3DBB5-9999-40DC-BADA-0C504B3F148B}" dt="2022-04-24T05:41:03.323" v="233" actId="26606"/>
          <ac:spMkLst>
            <pc:docMk/>
            <pc:sldMk cId="3728694547" sldId="256"/>
            <ac:spMk id="93" creationId="{DF382E8D-312B-4792-A211-0BDE37F6F5F7}"/>
          </ac:spMkLst>
        </pc:spChg>
        <pc:spChg chg="add del">
          <ac:chgData name="Ragavan R" userId="a17855b32e089d2a" providerId="LiveId" clId="{98F3DBB5-9999-40DC-BADA-0C504B3F148B}" dt="2022-04-24T05:41:03.323" v="233" actId="26606"/>
          <ac:spMkLst>
            <pc:docMk/>
            <pc:sldMk cId="3728694547" sldId="256"/>
            <ac:spMk id="94" creationId="{036F9B07-02BE-4BD5-BA9D-E91B8A456BEA}"/>
          </ac:spMkLst>
        </pc:spChg>
        <pc:spChg chg="add del">
          <ac:chgData name="Ragavan R" userId="a17855b32e089d2a" providerId="LiveId" clId="{98F3DBB5-9999-40DC-BADA-0C504B3F148B}" dt="2022-04-24T05:41:16.885" v="234" actId="26606"/>
          <ac:spMkLst>
            <pc:docMk/>
            <pc:sldMk cId="3728694547" sldId="256"/>
            <ac:spMk id="99" creationId="{3301E07F-4F79-4B58-8698-EF24DC1ECDBF}"/>
          </ac:spMkLst>
        </pc:spChg>
        <pc:spChg chg="add del">
          <ac:chgData name="Ragavan R" userId="a17855b32e089d2a" providerId="LiveId" clId="{98F3DBB5-9999-40DC-BADA-0C504B3F148B}" dt="2022-04-24T05:41:16.885" v="234" actId="26606"/>
          <ac:spMkLst>
            <pc:docMk/>
            <pc:sldMk cId="3728694547" sldId="256"/>
            <ac:spMk id="101" creationId="{E58B2195-5055-402F-A3E7-53FF0E4980C3}"/>
          </ac:spMkLst>
        </pc:spChg>
        <pc:spChg chg="add del">
          <ac:chgData name="Ragavan R" userId="a17855b32e089d2a" providerId="LiveId" clId="{98F3DBB5-9999-40DC-BADA-0C504B3F148B}" dt="2022-04-24T05:41:16.885" v="234" actId="26606"/>
          <ac:spMkLst>
            <pc:docMk/>
            <pc:sldMk cId="3728694547" sldId="256"/>
            <ac:spMk id="103" creationId="{9EE6F773-742A-491A-9A00-A2A150DF500A}"/>
          </ac:spMkLst>
        </pc:spChg>
        <pc:spChg chg="add">
          <ac:chgData name="Ragavan R" userId="a17855b32e089d2a" providerId="LiveId" clId="{98F3DBB5-9999-40DC-BADA-0C504B3F148B}" dt="2022-04-24T05:41:16.885" v="234" actId="26606"/>
          <ac:spMkLst>
            <pc:docMk/>
            <pc:sldMk cId="3728694547" sldId="256"/>
            <ac:spMk id="108" creationId="{D0461F72-A27E-48C5-A99A-B5EEDA7456F9}"/>
          </ac:spMkLst>
        </pc:spChg>
        <pc:spChg chg="add">
          <ac:chgData name="Ragavan R" userId="a17855b32e089d2a" providerId="LiveId" clId="{98F3DBB5-9999-40DC-BADA-0C504B3F148B}" dt="2022-04-24T05:41:16.885" v="234" actId="26606"/>
          <ac:spMkLst>
            <pc:docMk/>
            <pc:sldMk cId="3728694547" sldId="256"/>
            <ac:spMk id="110" creationId="{DF382E8D-312B-4792-A211-0BDE37F6F5F7}"/>
          </ac:spMkLst>
        </pc:spChg>
        <pc:spChg chg="add">
          <ac:chgData name="Ragavan R" userId="a17855b32e089d2a" providerId="LiveId" clId="{98F3DBB5-9999-40DC-BADA-0C504B3F148B}" dt="2022-04-24T05:41:16.885" v="234" actId="26606"/>
          <ac:spMkLst>
            <pc:docMk/>
            <pc:sldMk cId="3728694547" sldId="256"/>
            <ac:spMk id="112" creationId="{036F9B07-02BE-4BD5-BA9D-E91B8A456BEA}"/>
          </ac:spMkLst>
        </pc:spChg>
        <pc:grpChg chg="add del">
          <ac:chgData name="Ragavan R" userId="a17855b32e089d2a" providerId="LiveId" clId="{98F3DBB5-9999-40DC-BADA-0C504B3F148B}" dt="2022-04-24T05:31:16.366" v="93" actId="26606"/>
          <ac:grpSpMkLst>
            <pc:docMk/>
            <pc:sldMk cId="3728694547" sldId="256"/>
            <ac:grpSpMk id="25" creationId="{4AE59E46-171A-4FC8-9300-0820A2E47F71}"/>
          </ac:grpSpMkLst>
        </pc:grpChg>
        <pc:grpChg chg="add del">
          <ac:chgData name="Ragavan R" userId="a17855b32e089d2a" providerId="LiveId" clId="{98F3DBB5-9999-40DC-BADA-0C504B3F148B}" dt="2022-04-24T05:31:54.750" v="97" actId="26606"/>
          <ac:grpSpMkLst>
            <pc:docMk/>
            <pc:sldMk cId="3728694547" sldId="256"/>
            <ac:grpSpMk id="36" creationId="{0780E404-3121-4F33-AF2D-65F659A97798}"/>
          </ac:grpSpMkLst>
        </pc:grpChg>
        <pc:grpChg chg="add del">
          <ac:chgData name="Ragavan R" userId="a17855b32e089d2a" providerId="LiveId" clId="{98F3DBB5-9999-40DC-BADA-0C504B3F148B}" dt="2022-04-24T05:31:54.750" v="97" actId="26606"/>
          <ac:grpSpMkLst>
            <pc:docMk/>
            <pc:sldMk cId="3728694547" sldId="256"/>
            <ac:grpSpMk id="39" creationId="{4B158E9A-DBF4-4AA7-B6B7-8C8EB2FBDD68}"/>
          </ac:grpSpMkLst>
        </pc:grpChg>
        <pc:picChg chg="add mod">
          <ac:chgData name="Ragavan R" userId="a17855b32e089d2a" providerId="LiveId" clId="{98F3DBB5-9999-40DC-BADA-0C504B3F148B}" dt="2022-04-24T05:41:16.885" v="234" actId="26606"/>
          <ac:picMkLst>
            <pc:docMk/>
            <pc:sldMk cId="3728694547" sldId="256"/>
            <ac:picMk id="5" creationId="{6E034F58-FAD4-417B-92AF-30A7959164BD}"/>
          </ac:picMkLst>
        </pc:picChg>
      </pc:sldChg>
      <pc:sldChg chg="new del">
        <pc:chgData name="Ragavan R" userId="a17855b32e089d2a" providerId="LiveId" clId="{98F3DBB5-9999-40DC-BADA-0C504B3F148B}" dt="2022-04-24T05:31:51.118" v="96" actId="680"/>
        <pc:sldMkLst>
          <pc:docMk/>
          <pc:sldMk cId="1351561649" sldId="257"/>
        </pc:sldMkLst>
      </pc:sldChg>
      <pc:sldChg chg="addSp modSp new mod setBg">
        <pc:chgData name="Ragavan R" userId="a17855b32e089d2a" providerId="LiveId" clId="{98F3DBB5-9999-40DC-BADA-0C504B3F148B}" dt="2022-04-24T05:46:10.981" v="244" actId="20577"/>
        <pc:sldMkLst>
          <pc:docMk/>
          <pc:sldMk cId="3160194803" sldId="257"/>
        </pc:sldMkLst>
        <pc:spChg chg="mod">
          <ac:chgData name="Ragavan R" userId="a17855b32e089d2a" providerId="LiveId" clId="{98F3DBB5-9999-40DC-BADA-0C504B3F148B}" dt="2022-04-24T05:34:39.835" v="108" actId="26606"/>
          <ac:spMkLst>
            <pc:docMk/>
            <pc:sldMk cId="3160194803" sldId="257"/>
            <ac:spMk id="2" creationId="{08EE64D9-BD38-49D7-A37A-715F38194773}"/>
          </ac:spMkLst>
        </pc:spChg>
        <pc:spChg chg="mod">
          <ac:chgData name="Ragavan R" userId="a17855b32e089d2a" providerId="LiveId" clId="{98F3DBB5-9999-40DC-BADA-0C504B3F148B}" dt="2022-04-24T05:46:10.981" v="244" actId="20577"/>
          <ac:spMkLst>
            <pc:docMk/>
            <pc:sldMk cId="3160194803" sldId="257"/>
            <ac:spMk id="3" creationId="{1E03AC78-64FE-4816-A8C6-02E13343B5A5}"/>
          </ac:spMkLst>
        </pc:spChg>
        <pc:spChg chg="add">
          <ac:chgData name="Ragavan R" userId="a17855b32e089d2a" providerId="LiveId" clId="{98F3DBB5-9999-40DC-BADA-0C504B3F148B}" dt="2022-04-24T05:34:39.835" v="108" actId="26606"/>
          <ac:spMkLst>
            <pc:docMk/>
            <pc:sldMk cId="3160194803" sldId="257"/>
            <ac:spMk id="8" creationId="{907EF6B7-1338-4443-8C46-6A318D952DFD}"/>
          </ac:spMkLst>
        </pc:spChg>
        <pc:spChg chg="add">
          <ac:chgData name="Ragavan R" userId="a17855b32e089d2a" providerId="LiveId" clId="{98F3DBB5-9999-40DC-BADA-0C504B3F148B}" dt="2022-04-24T05:34:39.835" v="108" actId="26606"/>
          <ac:spMkLst>
            <pc:docMk/>
            <pc:sldMk cId="3160194803" sldId="257"/>
            <ac:spMk id="10" creationId="{DAAE4CDD-124C-4DCF-9584-B6033B545DD5}"/>
          </ac:spMkLst>
        </pc:spChg>
        <pc:spChg chg="add">
          <ac:chgData name="Ragavan R" userId="a17855b32e089d2a" providerId="LiveId" clId="{98F3DBB5-9999-40DC-BADA-0C504B3F148B}" dt="2022-04-24T05:34:39.835" v="108" actId="26606"/>
          <ac:spMkLst>
            <pc:docMk/>
            <pc:sldMk cId="3160194803" sldId="257"/>
            <ac:spMk id="12" creationId="{081E4A58-353D-44AE-B2FC-2A74E2E400F7}"/>
          </ac:spMkLst>
        </pc:spChg>
      </pc:sldChg>
      <pc:sldChg chg="addSp delSp modSp new del mod setBg">
        <pc:chgData name="Ragavan R" userId="a17855b32e089d2a" providerId="LiveId" clId="{98F3DBB5-9999-40DC-BADA-0C504B3F148B}" dt="2022-04-24T05:38:28.964" v="211" actId="2696"/>
        <pc:sldMkLst>
          <pc:docMk/>
          <pc:sldMk cId="188721336" sldId="258"/>
        </pc:sldMkLst>
        <pc:spChg chg="mo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2" creationId="{955A29A8-246A-4497-99C8-D9432DF4481C}"/>
          </ac:spMkLst>
        </pc:spChg>
        <pc:spChg chg="del">
          <ac:chgData name="Ragavan R" userId="a17855b32e089d2a" providerId="LiveId" clId="{98F3DBB5-9999-40DC-BADA-0C504B3F148B}" dt="2022-04-24T05:35:40.995" v="149" actId="26606"/>
          <ac:spMkLst>
            <pc:docMk/>
            <pc:sldMk cId="188721336" sldId="258"/>
            <ac:spMk id="3" creationId="{10267EE5-074D-4F53-8238-96E71A75108B}"/>
          </ac:spMkLst>
        </pc:spChg>
        <pc:spChg chg="add del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9" creationId="{8A7BA06D-B3FF-4E91-8639-B4569AE3AA23}"/>
          </ac:spMkLst>
        </pc:spChg>
        <pc:spChg chg="add del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11" creationId="{2B30C86D-5A07-48BC-9C9D-6F9A2DB1E9E1}"/>
          </ac:spMkLst>
        </pc:spChg>
        <pc:spChg chg="add del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13" creationId="{A34066D6-1B59-4642-A86D-39464CEE971B}"/>
          </ac:spMkLst>
        </pc:spChg>
        <pc:spChg chg="add del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15" creationId="{18E928D9-3091-4385-B979-265D55AD02CE}"/>
          </ac:spMkLst>
        </pc:spChg>
        <pc:spChg chg="add del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17" creationId="{7D602432-D774-4CF5-94E8-7D52D01059D2}"/>
          </ac:spMkLst>
        </pc:spChg>
        <pc:spChg chg="add del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19" creationId="{CBF9EBB4-5078-47B2-AAA0-DF4A88D8182A}"/>
          </ac:spMkLst>
        </pc:spChg>
        <pc:spChg chg="add del">
          <ac:chgData name="Ragavan R" userId="a17855b32e089d2a" providerId="LiveId" clId="{98F3DBB5-9999-40DC-BADA-0C504B3F148B}" dt="2022-04-24T05:37:50.954" v="205" actId="26606"/>
          <ac:spMkLst>
            <pc:docMk/>
            <pc:sldMk cId="188721336" sldId="258"/>
            <ac:spMk id="24" creationId="{8A7BA06D-B3FF-4E91-8639-B4569AE3AA23}"/>
          </ac:spMkLst>
        </pc:spChg>
        <pc:spChg chg="add del">
          <ac:chgData name="Ragavan R" userId="a17855b32e089d2a" providerId="LiveId" clId="{98F3DBB5-9999-40DC-BADA-0C504B3F148B}" dt="2022-04-24T05:37:50.954" v="205" actId="26606"/>
          <ac:spMkLst>
            <pc:docMk/>
            <pc:sldMk cId="188721336" sldId="258"/>
            <ac:spMk id="26" creationId="{2B30C86D-5A07-48BC-9C9D-6F9A2DB1E9E1}"/>
          </ac:spMkLst>
        </pc:spChg>
        <pc:spChg chg="add del">
          <ac:chgData name="Ragavan R" userId="a17855b32e089d2a" providerId="LiveId" clId="{98F3DBB5-9999-40DC-BADA-0C504B3F148B}" dt="2022-04-24T05:37:50.954" v="205" actId="26606"/>
          <ac:spMkLst>
            <pc:docMk/>
            <pc:sldMk cId="188721336" sldId="258"/>
            <ac:spMk id="28" creationId="{8930EBA3-4D2E-42E8-B828-834555328D85}"/>
          </ac:spMkLst>
        </pc:spChg>
        <pc:spChg chg="add del">
          <ac:chgData name="Ragavan R" userId="a17855b32e089d2a" providerId="LiveId" clId="{98F3DBB5-9999-40DC-BADA-0C504B3F148B}" dt="2022-04-24T05:37:50.954" v="205" actId="26606"/>
          <ac:spMkLst>
            <pc:docMk/>
            <pc:sldMk cId="188721336" sldId="258"/>
            <ac:spMk id="30" creationId="{E58B2195-5055-402F-A3E7-53FF0E4980C3}"/>
          </ac:spMkLst>
        </pc:spChg>
        <pc:spChg chg="add del">
          <ac:chgData name="Ragavan R" userId="a17855b32e089d2a" providerId="LiveId" clId="{98F3DBB5-9999-40DC-BADA-0C504B3F148B}" dt="2022-04-24T05:37:50.954" v="205" actId="26606"/>
          <ac:spMkLst>
            <pc:docMk/>
            <pc:sldMk cId="188721336" sldId="258"/>
            <ac:spMk id="32" creationId="{528AA953-F4F9-4DC5-97C7-491F4AF937DC}"/>
          </ac:spMkLst>
        </pc:spChg>
        <pc:spChg chg="add del">
          <ac:chgData name="Ragavan R" userId="a17855b32e089d2a" providerId="LiveId" clId="{98F3DBB5-9999-40DC-BADA-0C504B3F148B}" dt="2022-04-24T05:37:51.649" v="207" actId="26606"/>
          <ac:spMkLst>
            <pc:docMk/>
            <pc:sldMk cId="188721336" sldId="258"/>
            <ac:spMk id="34" creationId="{8A7BA06D-B3FF-4E91-8639-B4569AE3AA23}"/>
          </ac:spMkLst>
        </pc:spChg>
        <pc:spChg chg="add del">
          <ac:chgData name="Ragavan R" userId="a17855b32e089d2a" providerId="LiveId" clId="{98F3DBB5-9999-40DC-BADA-0C504B3F148B}" dt="2022-04-24T05:37:51.649" v="207" actId="26606"/>
          <ac:spMkLst>
            <pc:docMk/>
            <pc:sldMk cId="188721336" sldId="258"/>
            <ac:spMk id="35" creationId="{2B30C86D-5A07-48BC-9C9D-6F9A2DB1E9E1}"/>
          </ac:spMkLst>
        </pc:spChg>
        <pc:spChg chg="add del">
          <ac:chgData name="Ragavan R" userId="a17855b32e089d2a" providerId="LiveId" clId="{98F3DBB5-9999-40DC-BADA-0C504B3F148B}" dt="2022-04-24T05:37:51.649" v="207" actId="26606"/>
          <ac:spMkLst>
            <pc:docMk/>
            <pc:sldMk cId="188721336" sldId="258"/>
            <ac:spMk id="36" creationId="{3F138222-D274-4866-96E7-C3B1D6DA8CEE}"/>
          </ac:spMkLst>
        </pc:spChg>
        <pc:spChg chg="add del">
          <ac:chgData name="Ragavan R" userId="a17855b32e089d2a" providerId="LiveId" clId="{98F3DBB5-9999-40DC-BADA-0C504B3F148B}" dt="2022-04-24T05:37:51.649" v="207" actId="26606"/>
          <ac:spMkLst>
            <pc:docMk/>
            <pc:sldMk cId="188721336" sldId="258"/>
            <ac:spMk id="37" creationId="{5888E255-D20B-4F26-B9DA-3DF036797008}"/>
          </ac:spMkLst>
        </pc:spChg>
        <pc:spChg chg="add del">
          <ac:chgData name="Ragavan R" userId="a17855b32e089d2a" providerId="LiveId" clId="{98F3DBB5-9999-40DC-BADA-0C504B3F148B}" dt="2022-04-24T05:37:51.649" v="207" actId="26606"/>
          <ac:spMkLst>
            <pc:docMk/>
            <pc:sldMk cId="188721336" sldId="258"/>
            <ac:spMk id="38" creationId="{02AD46D6-02D6-45B3-921C-F4033826EFA7}"/>
          </ac:spMkLst>
        </pc:spChg>
        <pc:spChg chg="add del">
          <ac:chgData name="Ragavan R" userId="a17855b32e089d2a" providerId="LiveId" clId="{98F3DBB5-9999-40DC-BADA-0C504B3F148B}" dt="2022-04-24T05:37:52.282" v="209" actId="26606"/>
          <ac:spMkLst>
            <pc:docMk/>
            <pc:sldMk cId="188721336" sldId="258"/>
            <ac:spMk id="40" creationId="{8A7BA06D-B3FF-4E91-8639-B4569AE3AA23}"/>
          </ac:spMkLst>
        </pc:spChg>
        <pc:spChg chg="add del">
          <ac:chgData name="Ragavan R" userId="a17855b32e089d2a" providerId="LiveId" clId="{98F3DBB5-9999-40DC-BADA-0C504B3F148B}" dt="2022-04-24T05:37:52.282" v="209" actId="26606"/>
          <ac:spMkLst>
            <pc:docMk/>
            <pc:sldMk cId="188721336" sldId="258"/>
            <ac:spMk id="41" creationId="{2B30C86D-5A07-48BC-9C9D-6F9A2DB1E9E1}"/>
          </ac:spMkLst>
        </pc:spChg>
        <pc:spChg chg="add del">
          <ac:chgData name="Ragavan R" userId="a17855b32e089d2a" providerId="LiveId" clId="{98F3DBB5-9999-40DC-BADA-0C504B3F148B}" dt="2022-04-24T05:37:52.282" v="209" actId="26606"/>
          <ac:spMkLst>
            <pc:docMk/>
            <pc:sldMk cId="188721336" sldId="258"/>
            <ac:spMk id="42" creationId="{9F8A656C-0806-4677-A38B-DA5DF0F3C406}"/>
          </ac:spMkLst>
        </pc:spChg>
        <pc:spChg chg="add del">
          <ac:chgData name="Ragavan R" userId="a17855b32e089d2a" providerId="LiveId" clId="{98F3DBB5-9999-40DC-BADA-0C504B3F148B}" dt="2022-04-24T05:37:52.282" v="209" actId="26606"/>
          <ac:spMkLst>
            <pc:docMk/>
            <pc:sldMk cId="188721336" sldId="258"/>
            <ac:spMk id="43" creationId="{9BEF8C6D-8BB3-473A-9607-D7381CC5C0A5}"/>
          </ac:spMkLst>
        </pc:spChg>
        <pc:spChg chg="add del">
          <ac:chgData name="Ragavan R" userId="a17855b32e089d2a" providerId="LiveId" clId="{98F3DBB5-9999-40DC-BADA-0C504B3F148B}" dt="2022-04-24T05:37:52.282" v="209" actId="26606"/>
          <ac:spMkLst>
            <pc:docMk/>
            <pc:sldMk cId="188721336" sldId="258"/>
            <ac:spMk id="44" creationId="{AE9ADF75-5F35-4ED5-BCC5-F91FC616F8DA}"/>
          </ac:spMkLst>
        </pc:spChg>
        <pc:spChg chg="ad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46" creationId="{8A7BA06D-B3FF-4E91-8639-B4569AE3AA23}"/>
          </ac:spMkLst>
        </pc:spChg>
        <pc:spChg chg="ad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47" creationId="{2B30C86D-5A07-48BC-9C9D-6F9A2DB1E9E1}"/>
          </ac:spMkLst>
        </pc:spChg>
        <pc:spChg chg="ad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48" creationId="{D4906370-1564-49FA-A802-58546B3922DC}"/>
          </ac:spMkLst>
        </pc:spChg>
        <pc:spChg chg="ad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49" creationId="{EF640709-BDFD-453B-B75D-6212E7A870BA}"/>
          </ac:spMkLst>
        </pc:spChg>
        <pc:spChg chg="ad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50" creationId="{B4019478-3FDC-438C-8848-1D7DA864AFC4}"/>
          </ac:spMkLst>
        </pc:spChg>
        <pc:spChg chg="add">
          <ac:chgData name="Ragavan R" userId="a17855b32e089d2a" providerId="LiveId" clId="{98F3DBB5-9999-40DC-BADA-0C504B3F148B}" dt="2022-04-24T05:37:52.302" v="210" actId="26606"/>
          <ac:spMkLst>
            <pc:docMk/>
            <pc:sldMk cId="188721336" sldId="258"/>
            <ac:spMk id="51" creationId="{FE406479-1D57-4209-B128-3C81746247C6}"/>
          </ac:spMkLst>
        </pc:spChg>
        <pc:picChg chg="add mod ord">
          <ac:chgData name="Ragavan R" userId="a17855b32e089d2a" providerId="LiveId" clId="{98F3DBB5-9999-40DC-BADA-0C504B3F148B}" dt="2022-04-24T05:37:52.302" v="210" actId="26606"/>
          <ac:picMkLst>
            <pc:docMk/>
            <pc:sldMk cId="188721336" sldId="258"/>
            <ac:picMk id="5" creationId="{5C75DDDC-C458-7D93-3602-7623DDE0C250}"/>
          </ac:picMkLst>
        </pc:picChg>
      </pc:sldChg>
      <pc:sldChg chg="addSp delSp modSp new del mod setBg setClrOvrMap modNotesTx">
        <pc:chgData name="Ragavan R" userId="a17855b32e089d2a" providerId="LiveId" clId="{98F3DBB5-9999-40DC-BADA-0C504B3F148B}" dt="2022-04-25T13:10:08.105" v="1178" actId="2696"/>
        <pc:sldMkLst>
          <pc:docMk/>
          <pc:sldMk cId="1275795309" sldId="258"/>
        </pc:sldMkLst>
        <pc:spChg chg="add del mod ord">
          <ac:chgData name="Ragavan R" userId="a17855b32e089d2a" providerId="LiveId" clId="{98F3DBB5-9999-40DC-BADA-0C504B3F148B}" dt="2022-04-24T16:02:45.159" v="343" actId="478"/>
          <ac:spMkLst>
            <pc:docMk/>
            <pc:sldMk cId="1275795309" sldId="258"/>
            <ac:spMk id="2" creationId="{CD160659-A812-4462-9566-6389B84238BC}"/>
          </ac:spMkLst>
        </pc:spChg>
        <pc:spChg chg="add del mod">
          <ac:chgData name="Ragavan R" userId="a17855b32e089d2a" providerId="LiveId" clId="{98F3DBB5-9999-40DC-BADA-0C504B3F148B}" dt="2022-04-25T09:44:45.939" v="883" actId="478"/>
          <ac:spMkLst>
            <pc:docMk/>
            <pc:sldMk cId="1275795309" sldId="258"/>
            <ac:spMk id="3" creationId="{60BD7736-E03A-49B6-85F4-0E87D1751EC2}"/>
          </ac:spMkLst>
        </pc:spChg>
        <pc:spChg chg="del mod">
          <ac:chgData name="Ragavan R" userId="a17855b32e089d2a" providerId="LiveId" clId="{98F3DBB5-9999-40DC-BADA-0C504B3F148B}" dt="2022-04-24T15:53:26.228" v="247" actId="931"/>
          <ac:spMkLst>
            <pc:docMk/>
            <pc:sldMk cId="1275795309" sldId="258"/>
            <ac:spMk id="3" creationId="{A60E8FD5-B4DB-47E7-B7BD-05ECCC104DDC}"/>
          </ac:spMkLst>
        </pc:spChg>
        <pc:spChg chg="add del">
          <ac:chgData name="Ragavan R" userId="a17855b32e089d2a" providerId="LiveId" clId="{98F3DBB5-9999-40DC-BADA-0C504B3F148B}" dt="2022-04-24T15:55:12.537" v="269" actId="26606"/>
          <ac:spMkLst>
            <pc:docMk/>
            <pc:sldMk cId="1275795309" sldId="258"/>
            <ac:spMk id="7" creationId="{8A7BA06D-B3FF-4E91-8639-B4569AE3AA23}"/>
          </ac:spMkLst>
        </pc:spChg>
        <pc:spChg chg="add del">
          <ac:chgData name="Ragavan R" userId="a17855b32e089d2a" providerId="LiveId" clId="{98F3DBB5-9999-40DC-BADA-0C504B3F148B}" dt="2022-04-24T15:55:12.537" v="269" actId="26606"/>
          <ac:spMkLst>
            <pc:docMk/>
            <pc:sldMk cId="1275795309" sldId="258"/>
            <ac:spMk id="8" creationId="{2B30C86D-5A07-48BC-9C9D-6F9A2DB1E9E1}"/>
          </ac:spMkLst>
        </pc:spChg>
        <pc:spChg chg="add del">
          <ac:chgData name="Ragavan R" userId="a17855b32e089d2a" providerId="LiveId" clId="{98F3DBB5-9999-40DC-BADA-0C504B3F148B}" dt="2022-04-24T15:55:12.537" v="269" actId="26606"/>
          <ac:spMkLst>
            <pc:docMk/>
            <pc:sldMk cId="1275795309" sldId="258"/>
            <ac:spMk id="9" creationId="{0671A8AE-40A1-4631-A6B8-581AFF065482}"/>
          </ac:spMkLst>
        </pc:spChg>
        <pc:spChg chg="add del">
          <ac:chgData name="Ragavan R" userId="a17855b32e089d2a" providerId="LiveId" clId="{98F3DBB5-9999-40DC-BADA-0C504B3F148B}" dt="2022-04-24T15:54:27.261" v="255" actId="26606"/>
          <ac:spMkLst>
            <pc:docMk/>
            <pc:sldMk cId="1275795309" sldId="258"/>
            <ac:spMk id="10" creationId="{AA5ED585-FEBB-4DAD-84C0-97BEE6C360C3}"/>
          </ac:spMkLst>
        </pc:spChg>
        <pc:spChg chg="add del">
          <ac:chgData name="Ragavan R" userId="a17855b32e089d2a" providerId="LiveId" clId="{98F3DBB5-9999-40DC-BADA-0C504B3F148B}" dt="2022-04-24T15:55:12.537" v="269" actId="26606"/>
          <ac:spMkLst>
            <pc:docMk/>
            <pc:sldMk cId="1275795309" sldId="258"/>
            <ac:spMk id="11" creationId="{A44CD100-6267-4E62-AA64-2182A3A6A1C0}"/>
          </ac:spMkLst>
        </pc:spChg>
        <pc:spChg chg="add del">
          <ac:chgData name="Ragavan R" userId="a17855b32e089d2a" providerId="LiveId" clId="{98F3DBB5-9999-40DC-BADA-0C504B3F148B}" dt="2022-04-24T15:54:27.261" v="255" actId="26606"/>
          <ac:spMkLst>
            <pc:docMk/>
            <pc:sldMk cId="1275795309" sldId="258"/>
            <ac:spMk id="12" creationId="{EF6AC352-A720-4DB3-87CA-A33B0607CA2F}"/>
          </ac:spMkLst>
        </pc:spChg>
        <pc:spChg chg="add del">
          <ac:chgData name="Ragavan R" userId="a17855b32e089d2a" providerId="LiveId" clId="{98F3DBB5-9999-40DC-BADA-0C504B3F148B}" dt="2022-04-24T15:55:14.190" v="271" actId="26606"/>
          <ac:spMkLst>
            <pc:docMk/>
            <pc:sldMk cId="1275795309" sldId="258"/>
            <ac:spMk id="13" creationId="{8A7BA06D-B3FF-4E91-8639-B4569AE3AA23}"/>
          </ac:spMkLst>
        </pc:spChg>
        <pc:spChg chg="add del">
          <ac:chgData name="Ragavan R" userId="a17855b32e089d2a" providerId="LiveId" clId="{98F3DBB5-9999-40DC-BADA-0C504B3F148B}" dt="2022-04-24T15:54:27.261" v="255" actId="26606"/>
          <ac:spMkLst>
            <pc:docMk/>
            <pc:sldMk cId="1275795309" sldId="258"/>
            <ac:spMk id="14" creationId="{8ECBFEF8-9038-4E5E-A5F1-E4DC2303553E}"/>
          </ac:spMkLst>
        </pc:spChg>
        <pc:spChg chg="add del">
          <ac:chgData name="Ragavan R" userId="a17855b32e089d2a" providerId="LiveId" clId="{98F3DBB5-9999-40DC-BADA-0C504B3F148B}" dt="2022-04-24T15:55:14.190" v="271" actId="26606"/>
          <ac:spMkLst>
            <pc:docMk/>
            <pc:sldMk cId="1275795309" sldId="258"/>
            <ac:spMk id="15" creationId="{2B30C86D-5A07-48BC-9C9D-6F9A2DB1E9E1}"/>
          </ac:spMkLst>
        </pc:spChg>
        <pc:spChg chg="add del">
          <ac:chgData name="Ragavan R" userId="a17855b32e089d2a" providerId="LiveId" clId="{98F3DBB5-9999-40DC-BADA-0C504B3F148B}" dt="2022-04-24T15:54:27.261" v="255" actId="26606"/>
          <ac:spMkLst>
            <pc:docMk/>
            <pc:sldMk cId="1275795309" sldId="258"/>
            <ac:spMk id="16" creationId="{F37E8EB2-7BE0-4F3D-921C-F4E9C2C14929}"/>
          </ac:spMkLst>
        </pc:spChg>
        <pc:spChg chg="add del">
          <ac:chgData name="Ragavan R" userId="a17855b32e089d2a" providerId="LiveId" clId="{98F3DBB5-9999-40DC-BADA-0C504B3F148B}" dt="2022-04-24T15:55:14.190" v="271" actId="26606"/>
          <ac:spMkLst>
            <pc:docMk/>
            <pc:sldMk cId="1275795309" sldId="258"/>
            <ac:spMk id="17" creationId="{407C9FC5-0C1E-42A8-97E6-F940775A0575}"/>
          </ac:spMkLst>
        </pc:spChg>
        <pc:spChg chg="add del">
          <ac:chgData name="Ragavan R" userId="a17855b32e089d2a" providerId="LiveId" clId="{98F3DBB5-9999-40DC-BADA-0C504B3F148B}" dt="2022-04-24T15:54:27.261" v="255" actId="26606"/>
          <ac:spMkLst>
            <pc:docMk/>
            <pc:sldMk cId="1275795309" sldId="258"/>
            <ac:spMk id="18" creationId="{E77AE46B-A945-4A7E-9911-903176079DD0}"/>
          </ac:spMkLst>
        </pc:spChg>
        <pc:spChg chg="add del">
          <ac:chgData name="Ragavan R" userId="a17855b32e089d2a" providerId="LiveId" clId="{98F3DBB5-9999-40DC-BADA-0C504B3F148B}" dt="2022-04-24T15:55:14.190" v="271" actId="26606"/>
          <ac:spMkLst>
            <pc:docMk/>
            <pc:sldMk cId="1275795309" sldId="258"/>
            <ac:spMk id="19" creationId="{9EE371B4-A1D9-4EFE-8FE1-000495831EFA}"/>
          </ac:spMkLst>
        </pc:spChg>
        <pc:spChg chg="add del">
          <ac:chgData name="Ragavan R" userId="a17855b32e089d2a" providerId="LiveId" clId="{98F3DBB5-9999-40DC-BADA-0C504B3F148B}" dt="2022-04-24T15:55:14.190" v="271" actId="26606"/>
          <ac:spMkLst>
            <pc:docMk/>
            <pc:sldMk cId="1275795309" sldId="258"/>
            <ac:spMk id="20" creationId="{2E19C174-9C7C-461E-970B-432019901562}"/>
          </ac:spMkLst>
        </pc:spChg>
        <pc:spChg chg="add del">
          <ac:chgData name="Ragavan R" userId="a17855b32e089d2a" providerId="LiveId" clId="{98F3DBB5-9999-40DC-BADA-0C504B3F148B}" dt="2022-04-24T16:02:26.558" v="336" actId="26606"/>
          <ac:spMkLst>
            <pc:docMk/>
            <pc:sldMk cId="1275795309" sldId="258"/>
            <ac:spMk id="21" creationId="{8A7BA06D-B3FF-4E91-8639-B4569AE3AA23}"/>
          </ac:spMkLst>
        </pc:spChg>
        <pc:spChg chg="add del">
          <ac:chgData name="Ragavan R" userId="a17855b32e089d2a" providerId="LiveId" clId="{98F3DBB5-9999-40DC-BADA-0C504B3F148B}" dt="2022-04-24T15:55:15.150" v="273" actId="26606"/>
          <ac:spMkLst>
            <pc:docMk/>
            <pc:sldMk cId="1275795309" sldId="258"/>
            <ac:spMk id="22" creationId="{2EB492CD-616E-47F8-933B-5E2D952A0593}"/>
          </ac:spMkLst>
        </pc:spChg>
        <pc:spChg chg="add del">
          <ac:chgData name="Ragavan R" userId="a17855b32e089d2a" providerId="LiveId" clId="{98F3DBB5-9999-40DC-BADA-0C504B3F148B}" dt="2022-04-24T15:54:25.988" v="254" actId="26606"/>
          <ac:spMkLst>
            <pc:docMk/>
            <pc:sldMk cId="1275795309" sldId="258"/>
            <ac:spMk id="23" creationId="{AA5ED585-FEBB-4DAD-84C0-97BEE6C360C3}"/>
          </ac:spMkLst>
        </pc:spChg>
        <pc:spChg chg="add del">
          <ac:chgData name="Ragavan R" userId="a17855b32e089d2a" providerId="LiveId" clId="{98F3DBB5-9999-40DC-BADA-0C504B3F148B}" dt="2022-04-24T15:55:15.150" v="273" actId="26606"/>
          <ac:spMkLst>
            <pc:docMk/>
            <pc:sldMk cId="1275795309" sldId="258"/>
            <ac:spMk id="24" creationId="{59383CF9-23B5-4335-9B21-1791C4CF1C75}"/>
          </ac:spMkLst>
        </pc:spChg>
        <pc:spChg chg="add del">
          <ac:chgData name="Ragavan R" userId="a17855b32e089d2a" providerId="LiveId" clId="{98F3DBB5-9999-40DC-BADA-0C504B3F148B}" dt="2022-04-24T15:54:25.988" v="254" actId="26606"/>
          <ac:spMkLst>
            <pc:docMk/>
            <pc:sldMk cId="1275795309" sldId="258"/>
            <ac:spMk id="25" creationId="{EF6AC352-A720-4DB3-87CA-A33B0607CA2F}"/>
          </ac:spMkLst>
        </pc:spChg>
        <pc:spChg chg="add del">
          <ac:chgData name="Ragavan R" userId="a17855b32e089d2a" providerId="LiveId" clId="{98F3DBB5-9999-40DC-BADA-0C504B3F148B}" dt="2022-04-24T15:55:15.150" v="273" actId="26606"/>
          <ac:spMkLst>
            <pc:docMk/>
            <pc:sldMk cId="1275795309" sldId="258"/>
            <ac:spMk id="26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5:54:25.988" v="254" actId="26606"/>
          <ac:spMkLst>
            <pc:docMk/>
            <pc:sldMk cId="1275795309" sldId="258"/>
            <ac:spMk id="27" creationId="{8ECBFEF8-9038-4E5E-A5F1-E4DC2303553E}"/>
          </ac:spMkLst>
        </pc:spChg>
        <pc:spChg chg="add del">
          <ac:chgData name="Ragavan R" userId="a17855b32e089d2a" providerId="LiveId" clId="{98F3DBB5-9999-40DC-BADA-0C504B3F148B}" dt="2022-04-24T15:55:15.150" v="273" actId="26606"/>
          <ac:spMkLst>
            <pc:docMk/>
            <pc:sldMk cId="1275795309" sldId="258"/>
            <ac:spMk id="28" creationId="{77AADEF8-9801-ECC7-43E1-49C1E19D3A99}"/>
          </ac:spMkLst>
        </pc:spChg>
        <pc:spChg chg="add del">
          <ac:chgData name="Ragavan R" userId="a17855b32e089d2a" providerId="LiveId" clId="{98F3DBB5-9999-40DC-BADA-0C504B3F148B}" dt="2022-04-24T15:54:25.988" v="254" actId="26606"/>
          <ac:spMkLst>
            <pc:docMk/>
            <pc:sldMk cId="1275795309" sldId="258"/>
            <ac:spMk id="29" creationId="{F37E8EB2-7BE0-4F3D-921C-F4E9C2C14929}"/>
          </ac:spMkLst>
        </pc:spChg>
        <pc:spChg chg="add del">
          <ac:chgData name="Ragavan R" userId="a17855b32e089d2a" providerId="LiveId" clId="{98F3DBB5-9999-40DC-BADA-0C504B3F148B}" dt="2022-04-24T15:55:27.948" v="275" actId="26606"/>
          <ac:spMkLst>
            <pc:docMk/>
            <pc:sldMk cId="1275795309" sldId="258"/>
            <ac:spMk id="30" creationId="{66E48AFA-8884-4F68-A44F-D2C1E8609C5A}"/>
          </ac:spMkLst>
        </pc:spChg>
        <pc:spChg chg="add del">
          <ac:chgData name="Ragavan R" userId="a17855b32e089d2a" providerId="LiveId" clId="{98F3DBB5-9999-40DC-BADA-0C504B3F148B}" dt="2022-04-24T15:54:25.988" v="254" actId="26606"/>
          <ac:spMkLst>
            <pc:docMk/>
            <pc:sldMk cId="1275795309" sldId="258"/>
            <ac:spMk id="31" creationId="{E77AE46B-A945-4A7E-9911-903176079DD0}"/>
          </ac:spMkLst>
        </pc:spChg>
        <pc:spChg chg="add del">
          <ac:chgData name="Ragavan R" userId="a17855b32e089d2a" providerId="LiveId" clId="{98F3DBB5-9999-40DC-BADA-0C504B3F148B}" dt="2022-04-24T15:55:27.948" v="275" actId="26606"/>
          <ac:spMkLst>
            <pc:docMk/>
            <pc:sldMk cId="1275795309" sldId="258"/>
            <ac:spMk id="32" creationId="{969D19A6-08CB-498C-93EC-3FFB021FC68A}"/>
          </ac:spMkLst>
        </pc:spChg>
        <pc:spChg chg="add del">
          <ac:chgData name="Ragavan R" userId="a17855b32e089d2a" providerId="LiveId" clId="{98F3DBB5-9999-40DC-BADA-0C504B3F148B}" dt="2022-04-24T15:55:27.948" v="275" actId="26606"/>
          <ac:spMkLst>
            <pc:docMk/>
            <pc:sldMk cId="1275795309" sldId="258"/>
            <ac:spMk id="33" creationId="{0DA4DA9C-004C-46F1-707D-960578826BEA}"/>
          </ac:spMkLst>
        </pc:spChg>
        <pc:spChg chg="add del">
          <ac:chgData name="Ragavan R" userId="a17855b32e089d2a" providerId="LiveId" clId="{98F3DBB5-9999-40DC-BADA-0C504B3F148B}" dt="2022-04-24T16:02:26.558" v="336" actId="26606"/>
          <ac:spMkLst>
            <pc:docMk/>
            <pc:sldMk cId="1275795309" sldId="258"/>
            <ac:spMk id="34" creationId="{2B30C86D-5A07-48BC-9C9D-6F9A2DB1E9E1}"/>
          </ac:spMkLst>
        </pc:spChg>
        <pc:spChg chg="add del">
          <ac:chgData name="Ragavan R" userId="a17855b32e089d2a" providerId="LiveId" clId="{98F3DBB5-9999-40DC-BADA-0C504B3F148B}" dt="2022-04-24T16:02:26.558" v="336" actId="26606"/>
          <ac:spMkLst>
            <pc:docMk/>
            <pc:sldMk cId="1275795309" sldId="258"/>
            <ac:spMk id="35" creationId="{0671A8AE-40A1-4631-A6B8-581AFF065482}"/>
          </ac:spMkLst>
        </pc:spChg>
        <pc:spChg chg="add del">
          <ac:chgData name="Ragavan R" userId="a17855b32e089d2a" providerId="LiveId" clId="{98F3DBB5-9999-40DC-BADA-0C504B3F148B}" dt="2022-04-24T16:02:26.558" v="336" actId="26606"/>
          <ac:spMkLst>
            <pc:docMk/>
            <pc:sldMk cId="1275795309" sldId="258"/>
            <ac:spMk id="36" creationId="{A44CD100-6267-4E62-AA64-2182A3A6A1C0}"/>
          </ac:spMkLst>
        </pc:spChg>
        <pc:spChg chg="add del mod">
          <ac:chgData name="Ragavan R" userId="a17855b32e089d2a" providerId="LiveId" clId="{98F3DBB5-9999-40DC-BADA-0C504B3F148B}" dt="2022-04-24T16:02:47.986" v="344" actId="478"/>
          <ac:spMkLst>
            <pc:docMk/>
            <pc:sldMk cId="1275795309" sldId="258"/>
            <ac:spMk id="37" creationId="{0DBFCC70-F16C-4C1D-B1B1-0629986ED766}"/>
          </ac:spMkLst>
        </pc:spChg>
        <pc:spChg chg="add del">
          <ac:chgData name="Ragavan R" userId="a17855b32e089d2a" providerId="LiveId" clId="{98F3DBB5-9999-40DC-BADA-0C504B3F148B}" dt="2022-04-24T16:02:35.988" v="338" actId="26606"/>
          <ac:spMkLst>
            <pc:docMk/>
            <pc:sldMk cId="1275795309" sldId="258"/>
            <ac:spMk id="38" creationId="{2EB492CD-616E-47F8-933B-5E2D952A0593}"/>
          </ac:spMkLst>
        </pc:spChg>
        <pc:spChg chg="add del">
          <ac:chgData name="Ragavan R" userId="a17855b32e089d2a" providerId="LiveId" clId="{98F3DBB5-9999-40DC-BADA-0C504B3F148B}" dt="2022-04-24T16:02:35.988" v="338" actId="26606"/>
          <ac:spMkLst>
            <pc:docMk/>
            <pc:sldMk cId="1275795309" sldId="258"/>
            <ac:spMk id="39" creationId="{59383CF9-23B5-4335-9B21-1791C4CF1C75}"/>
          </ac:spMkLst>
        </pc:spChg>
        <pc:spChg chg="add del">
          <ac:chgData name="Ragavan R" userId="a17855b32e089d2a" providerId="LiveId" clId="{98F3DBB5-9999-40DC-BADA-0C504B3F148B}" dt="2022-04-24T16:02:35.988" v="338" actId="26606"/>
          <ac:spMkLst>
            <pc:docMk/>
            <pc:sldMk cId="1275795309" sldId="258"/>
            <ac:spMk id="40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6:02:35.988" v="338" actId="26606"/>
          <ac:spMkLst>
            <pc:docMk/>
            <pc:sldMk cId="1275795309" sldId="258"/>
            <ac:spMk id="41" creationId="{1B276140-379D-FCAB-967D-7B35EF40634C}"/>
          </ac:spMkLst>
        </pc:spChg>
        <pc:spChg chg="add del mod ord">
          <ac:chgData name="Ragavan R" userId="a17855b32e089d2a" providerId="LiveId" clId="{98F3DBB5-9999-40DC-BADA-0C504B3F148B}" dt="2022-04-25T09:02:51.348" v="725" actId="26606"/>
          <ac:spMkLst>
            <pc:docMk/>
            <pc:sldMk cId="1275795309" sldId="258"/>
            <ac:spMk id="43" creationId="{E6D61A50-4627-4EE1-9461-D2398DC9A3F5}"/>
          </ac:spMkLst>
        </pc:spChg>
        <pc:spChg chg="add mod ord">
          <ac:chgData name="Ragavan R" userId="a17855b32e089d2a" providerId="LiveId" clId="{98F3DBB5-9999-40DC-BADA-0C504B3F148B}" dt="2022-04-25T09:51:12.809" v="924" actId="20577"/>
          <ac:spMkLst>
            <pc:docMk/>
            <pc:sldMk cId="1275795309" sldId="258"/>
            <ac:spMk id="45" creationId="{669680F4-7C3A-4BD3-A283-309AF41390E3}"/>
          </ac:spMkLst>
        </pc:spChg>
        <pc:spChg chg="add del">
          <ac:chgData name="Ragavan R" userId="a17855b32e089d2a" providerId="LiveId" clId="{98F3DBB5-9999-40DC-BADA-0C504B3F148B}" dt="2022-04-24T16:05:15.727" v="357" actId="26606"/>
          <ac:spMkLst>
            <pc:docMk/>
            <pc:sldMk cId="1275795309" sldId="258"/>
            <ac:spMk id="50" creationId="{2EB492CD-616E-47F8-933B-5E2D952A0593}"/>
          </ac:spMkLst>
        </pc:spChg>
        <pc:spChg chg="add del">
          <ac:chgData name="Ragavan R" userId="a17855b32e089d2a" providerId="LiveId" clId="{98F3DBB5-9999-40DC-BADA-0C504B3F148B}" dt="2022-04-24T16:05:15.727" v="357" actId="26606"/>
          <ac:spMkLst>
            <pc:docMk/>
            <pc:sldMk cId="1275795309" sldId="258"/>
            <ac:spMk id="52" creationId="{59383CF9-23B5-4335-9B21-1791C4CF1C75}"/>
          </ac:spMkLst>
        </pc:spChg>
        <pc:spChg chg="add del">
          <ac:chgData name="Ragavan R" userId="a17855b32e089d2a" providerId="LiveId" clId="{98F3DBB5-9999-40DC-BADA-0C504B3F148B}" dt="2022-04-24T16:05:15.727" v="357" actId="26606"/>
          <ac:spMkLst>
            <pc:docMk/>
            <pc:sldMk cId="1275795309" sldId="258"/>
            <ac:spMk id="54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6:05:26.855" v="359" actId="26606"/>
          <ac:spMkLst>
            <pc:docMk/>
            <pc:sldMk cId="1275795309" sldId="258"/>
            <ac:spMk id="56" creationId="{66E48AFA-8884-4F68-A44F-D2C1E8609C5A}"/>
          </ac:spMkLst>
        </pc:spChg>
        <pc:spChg chg="add del">
          <ac:chgData name="Ragavan R" userId="a17855b32e089d2a" providerId="LiveId" clId="{98F3DBB5-9999-40DC-BADA-0C504B3F148B}" dt="2022-04-24T16:05:26.855" v="359" actId="26606"/>
          <ac:spMkLst>
            <pc:docMk/>
            <pc:sldMk cId="1275795309" sldId="258"/>
            <ac:spMk id="57" creationId="{969D19A6-08CB-498C-93EC-3FFB021FC68A}"/>
          </ac:spMkLst>
        </pc:spChg>
        <pc:spChg chg="add del">
          <ac:chgData name="Ragavan R" userId="a17855b32e089d2a" providerId="LiveId" clId="{98F3DBB5-9999-40DC-BADA-0C504B3F148B}" dt="2022-04-24T16:05:31.214" v="361" actId="26606"/>
          <ac:spMkLst>
            <pc:docMk/>
            <pc:sldMk cId="1275795309" sldId="258"/>
            <ac:spMk id="59" creationId="{9F8A656C-0806-4677-A38B-DA5DF0F3C406}"/>
          </ac:spMkLst>
        </pc:spChg>
        <pc:spChg chg="add del">
          <ac:chgData name="Ragavan R" userId="a17855b32e089d2a" providerId="LiveId" clId="{98F3DBB5-9999-40DC-BADA-0C504B3F148B}" dt="2022-04-24T16:05:31.214" v="361" actId="26606"/>
          <ac:spMkLst>
            <pc:docMk/>
            <pc:sldMk cId="1275795309" sldId="258"/>
            <ac:spMk id="60" creationId="{9BEF8C6D-8BB3-473A-9607-D7381CC5C0A5}"/>
          </ac:spMkLst>
        </pc:spChg>
        <pc:spChg chg="add del">
          <ac:chgData name="Ragavan R" userId="a17855b32e089d2a" providerId="LiveId" clId="{98F3DBB5-9999-40DC-BADA-0C504B3F148B}" dt="2022-04-24T16:05:31.214" v="361" actId="26606"/>
          <ac:spMkLst>
            <pc:docMk/>
            <pc:sldMk cId="1275795309" sldId="258"/>
            <ac:spMk id="61" creationId="{DCFDFFB9-D302-4A05-A770-D33232254722}"/>
          </ac:spMkLst>
        </pc:spChg>
        <pc:spChg chg="add del">
          <ac:chgData name="Ragavan R" userId="a17855b32e089d2a" providerId="LiveId" clId="{98F3DBB5-9999-40DC-BADA-0C504B3F148B}" dt="2022-04-24T16:05:33.358" v="363" actId="26606"/>
          <ac:spMkLst>
            <pc:docMk/>
            <pc:sldMk cId="1275795309" sldId="258"/>
            <ac:spMk id="63" creationId="{66E48AFA-8884-4F68-A44F-D2C1E8609C5A}"/>
          </ac:spMkLst>
        </pc:spChg>
        <pc:spChg chg="add del">
          <ac:chgData name="Ragavan R" userId="a17855b32e089d2a" providerId="LiveId" clId="{98F3DBB5-9999-40DC-BADA-0C504B3F148B}" dt="2022-04-24T16:05:33.358" v="363" actId="26606"/>
          <ac:spMkLst>
            <pc:docMk/>
            <pc:sldMk cId="1275795309" sldId="258"/>
            <ac:spMk id="64" creationId="{969D19A6-08CB-498C-93EC-3FFB021FC68A}"/>
          </ac:spMkLst>
        </pc:spChg>
        <pc:spChg chg="add del">
          <ac:chgData name="Ragavan R" userId="a17855b32e089d2a" providerId="LiveId" clId="{98F3DBB5-9999-40DC-BADA-0C504B3F148B}" dt="2022-04-24T16:05:41.571" v="374" actId="26606"/>
          <ac:spMkLst>
            <pc:docMk/>
            <pc:sldMk cId="1275795309" sldId="258"/>
            <ac:spMk id="66" creationId="{95199994-21AE-49A2-BA0D-12E295989A9A}"/>
          </ac:spMkLst>
        </pc:spChg>
        <pc:spChg chg="add del">
          <ac:chgData name="Ragavan R" userId="a17855b32e089d2a" providerId="LiveId" clId="{98F3DBB5-9999-40DC-BADA-0C504B3F148B}" dt="2022-04-24T16:05:41.571" v="374" actId="26606"/>
          <ac:spMkLst>
            <pc:docMk/>
            <pc:sldMk cId="1275795309" sldId="258"/>
            <ac:spMk id="67" creationId="{A2C34835-4F79-4934-B151-D68E79764C72}"/>
          </ac:spMkLst>
        </pc:spChg>
        <pc:spChg chg="add del">
          <ac:chgData name="Ragavan R" userId="a17855b32e089d2a" providerId="LiveId" clId="{98F3DBB5-9999-40DC-BADA-0C504B3F148B}" dt="2022-04-24T16:05:38.782" v="367" actId="26606"/>
          <ac:spMkLst>
            <pc:docMk/>
            <pc:sldMk cId="1275795309" sldId="258"/>
            <ac:spMk id="72" creationId="{95199994-21AE-49A2-BA0D-12E295989A9A}"/>
          </ac:spMkLst>
        </pc:spChg>
        <pc:spChg chg="add del">
          <ac:chgData name="Ragavan R" userId="a17855b32e089d2a" providerId="LiveId" clId="{98F3DBB5-9999-40DC-BADA-0C504B3F148B}" dt="2022-04-24T16:05:38.782" v="367" actId="26606"/>
          <ac:spMkLst>
            <pc:docMk/>
            <pc:sldMk cId="1275795309" sldId="258"/>
            <ac:spMk id="74" creationId="{A2C34835-4F79-4934-B151-D68E79764C72}"/>
          </ac:spMkLst>
        </pc:spChg>
        <pc:spChg chg="add del">
          <ac:chgData name="Ragavan R" userId="a17855b32e089d2a" providerId="LiveId" clId="{98F3DBB5-9999-40DC-BADA-0C504B3F148B}" dt="2022-04-24T16:05:40.028" v="369" actId="26606"/>
          <ac:spMkLst>
            <pc:docMk/>
            <pc:sldMk cId="1275795309" sldId="258"/>
            <ac:spMk id="76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6:05:40.028" v="369" actId="26606"/>
          <ac:spMkLst>
            <pc:docMk/>
            <pc:sldMk cId="1275795309" sldId="258"/>
            <ac:spMk id="77" creationId="{2EB492CD-616E-47F8-933B-5E2D952A0593}"/>
          </ac:spMkLst>
        </pc:spChg>
        <pc:spChg chg="add del">
          <ac:chgData name="Ragavan R" userId="a17855b32e089d2a" providerId="LiveId" clId="{98F3DBB5-9999-40DC-BADA-0C504B3F148B}" dt="2022-04-24T16:05:40.028" v="369" actId="26606"/>
          <ac:spMkLst>
            <pc:docMk/>
            <pc:sldMk cId="1275795309" sldId="258"/>
            <ac:spMk id="78" creationId="{59383CF9-23B5-4335-9B21-1791C4CF1C75}"/>
          </ac:spMkLst>
        </pc:spChg>
        <pc:spChg chg="add del">
          <ac:chgData name="Ragavan R" userId="a17855b32e089d2a" providerId="LiveId" clId="{98F3DBB5-9999-40DC-BADA-0C504B3F148B}" dt="2022-04-24T16:05:40.757" v="371" actId="26606"/>
          <ac:spMkLst>
            <pc:docMk/>
            <pc:sldMk cId="1275795309" sldId="258"/>
            <ac:spMk id="80" creationId="{95199994-21AE-49A2-BA0D-12E295989A9A}"/>
          </ac:spMkLst>
        </pc:spChg>
        <pc:spChg chg="add del">
          <ac:chgData name="Ragavan R" userId="a17855b32e089d2a" providerId="LiveId" clId="{98F3DBB5-9999-40DC-BADA-0C504B3F148B}" dt="2022-04-24T16:05:40.757" v="371" actId="26606"/>
          <ac:spMkLst>
            <pc:docMk/>
            <pc:sldMk cId="1275795309" sldId="258"/>
            <ac:spMk id="81" creationId="{A2C34835-4F79-4934-B151-D68E79764C72}"/>
          </ac:spMkLst>
        </pc:spChg>
        <pc:spChg chg="add del">
          <ac:chgData name="Ragavan R" userId="a17855b32e089d2a" providerId="LiveId" clId="{98F3DBB5-9999-40DC-BADA-0C504B3F148B}" dt="2022-04-25T09:29:17.669" v="839" actId="26606"/>
          <ac:spMkLst>
            <pc:docMk/>
            <pc:sldMk cId="1275795309" sldId="258"/>
            <ac:spMk id="82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6:05:41.565" v="373" actId="26606"/>
          <ac:spMkLst>
            <pc:docMk/>
            <pc:sldMk cId="1275795309" sldId="258"/>
            <ac:spMk id="83" creationId="{2EB492CD-616E-47F8-933B-5E2D952A0593}"/>
          </ac:spMkLst>
        </pc:spChg>
        <pc:spChg chg="add del">
          <ac:chgData name="Ragavan R" userId="a17855b32e089d2a" providerId="LiveId" clId="{98F3DBB5-9999-40DC-BADA-0C504B3F148B}" dt="2022-04-24T16:05:41.565" v="373" actId="26606"/>
          <ac:spMkLst>
            <pc:docMk/>
            <pc:sldMk cId="1275795309" sldId="258"/>
            <ac:spMk id="84" creationId="{59383CF9-23B5-4335-9B21-1791C4CF1C75}"/>
          </ac:spMkLst>
        </pc:spChg>
        <pc:spChg chg="add del">
          <ac:chgData name="Ragavan R" userId="a17855b32e089d2a" providerId="LiveId" clId="{98F3DBB5-9999-40DC-BADA-0C504B3F148B}" dt="2022-04-24T16:05:41.565" v="373" actId="26606"/>
          <ac:spMkLst>
            <pc:docMk/>
            <pc:sldMk cId="1275795309" sldId="258"/>
            <ac:spMk id="85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6:06:07.657" v="380" actId="26606"/>
          <ac:spMkLst>
            <pc:docMk/>
            <pc:sldMk cId="1275795309" sldId="258"/>
            <ac:spMk id="87" creationId="{95199994-21AE-49A2-BA0D-12E295989A9A}"/>
          </ac:spMkLst>
        </pc:spChg>
        <pc:spChg chg="add del">
          <ac:chgData name="Ragavan R" userId="a17855b32e089d2a" providerId="LiveId" clId="{98F3DBB5-9999-40DC-BADA-0C504B3F148B}" dt="2022-04-24T16:06:07.657" v="380" actId="26606"/>
          <ac:spMkLst>
            <pc:docMk/>
            <pc:sldMk cId="1275795309" sldId="258"/>
            <ac:spMk id="88" creationId="{A2C34835-4F79-4934-B151-D68E79764C72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93" creationId="{1CD81A2A-6ED4-4EF4-A14C-912D31E14800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95" creationId="{1661932C-CA15-4E17-B115-FAE7CBEE4789}"/>
          </ac:spMkLst>
        </pc:spChg>
        <pc:spChg chg="add del">
          <ac:chgData name="Ragavan R" userId="a17855b32e089d2a" providerId="LiveId" clId="{98F3DBB5-9999-40DC-BADA-0C504B3F148B}" dt="2022-04-25T09:45:05.616" v="884" actId="26606"/>
          <ac:spMkLst>
            <pc:docMk/>
            <pc:sldMk cId="1275795309" sldId="258"/>
            <ac:spMk id="96" creationId="{2EB492CD-616E-47F8-933B-5E2D952A0593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97" creationId="{8590ADD5-9383-4D3D-9047-3DA2593CCB5D}"/>
          </ac:spMkLst>
        </pc:spChg>
        <pc:spChg chg="add del">
          <ac:chgData name="Ragavan R" userId="a17855b32e089d2a" providerId="LiveId" clId="{98F3DBB5-9999-40DC-BADA-0C504B3F148B}" dt="2022-04-25T09:45:05.616" v="884" actId="26606"/>
          <ac:spMkLst>
            <pc:docMk/>
            <pc:sldMk cId="1275795309" sldId="258"/>
            <ac:spMk id="98" creationId="{59383CF9-23B5-4335-9B21-1791C4CF1C75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99" creationId="{DABE3E45-88CF-45D8-8D40-C773324D93F6}"/>
          </ac:spMkLst>
        </pc:spChg>
        <pc:spChg chg="add del">
          <ac:chgData name="Ragavan R" userId="a17855b32e089d2a" providerId="LiveId" clId="{98F3DBB5-9999-40DC-BADA-0C504B3F148B}" dt="2022-04-25T09:45:05.616" v="884" actId="26606"/>
          <ac:spMkLst>
            <pc:docMk/>
            <pc:sldMk cId="1275795309" sldId="258"/>
            <ac:spMk id="100" creationId="{0007FE00-9498-4706-B255-6437B0252C02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103" creationId="{B91ECDA9-56DC-4270-8F33-01C5637B8CEB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105" creationId="{75F47824-961D-465D-84F9-EAE11BC6173B}"/>
          </ac:spMkLst>
        </pc:spChg>
        <pc:spChg chg="add del">
          <ac:chgData name="Ragavan R" userId="a17855b32e089d2a" providerId="LiveId" clId="{98F3DBB5-9999-40DC-BADA-0C504B3F148B}" dt="2022-04-24T16:06:01.172" v="377" actId="26606"/>
          <ac:spMkLst>
            <pc:docMk/>
            <pc:sldMk cId="1275795309" sldId="258"/>
            <ac:spMk id="107" creationId="{FEC9DA3E-C1D7-472D-B7C0-F71AE41FBA23}"/>
          </ac:spMkLst>
        </pc:spChg>
        <pc:spChg chg="add del">
          <ac:chgData name="Ragavan R" userId="a17855b32e089d2a" providerId="LiveId" clId="{98F3DBB5-9999-40DC-BADA-0C504B3F148B}" dt="2022-04-24T16:06:07.653" v="379" actId="26606"/>
          <ac:spMkLst>
            <pc:docMk/>
            <pc:sldMk cId="1275795309" sldId="258"/>
            <ac:spMk id="109" creationId="{66E48AFA-8884-4F68-A44F-D2C1E8609C5A}"/>
          </ac:spMkLst>
        </pc:spChg>
        <pc:spChg chg="add del">
          <ac:chgData name="Ragavan R" userId="a17855b32e089d2a" providerId="LiveId" clId="{98F3DBB5-9999-40DC-BADA-0C504B3F148B}" dt="2022-04-24T16:06:07.653" v="379" actId="26606"/>
          <ac:spMkLst>
            <pc:docMk/>
            <pc:sldMk cId="1275795309" sldId="258"/>
            <ac:spMk id="110" creationId="{969D19A6-08CB-498C-93EC-3FFB021FC68A}"/>
          </ac:spMkLst>
        </pc:spChg>
        <pc:spChg chg="add del">
          <ac:chgData name="Ragavan R" userId="a17855b32e089d2a" providerId="LiveId" clId="{98F3DBB5-9999-40DC-BADA-0C504B3F148B}" dt="2022-04-25T09:02:51.348" v="725" actId="26606"/>
          <ac:spMkLst>
            <pc:docMk/>
            <pc:sldMk cId="1275795309" sldId="258"/>
            <ac:spMk id="112" creationId="{95199994-21AE-49A2-BA0D-12E295989A9A}"/>
          </ac:spMkLst>
        </pc:spChg>
        <pc:spChg chg="add del">
          <ac:chgData name="Ragavan R" userId="a17855b32e089d2a" providerId="LiveId" clId="{98F3DBB5-9999-40DC-BADA-0C504B3F148B}" dt="2022-04-25T09:02:51.348" v="725" actId="26606"/>
          <ac:spMkLst>
            <pc:docMk/>
            <pc:sldMk cId="1275795309" sldId="258"/>
            <ac:spMk id="113" creationId="{A2C34835-4F79-4934-B151-D68E79764C72}"/>
          </ac:spMkLst>
        </pc:spChg>
        <pc:spChg chg="add del">
          <ac:chgData name="Ragavan R" userId="a17855b32e089d2a" providerId="LiveId" clId="{98F3DBB5-9999-40DC-BADA-0C504B3F148B}" dt="2022-04-25T09:02:51.340" v="724" actId="26606"/>
          <ac:spMkLst>
            <pc:docMk/>
            <pc:sldMk cId="1275795309" sldId="258"/>
            <ac:spMk id="118" creationId="{2EB492CD-616E-47F8-933B-5E2D952A0593}"/>
          </ac:spMkLst>
        </pc:spChg>
        <pc:spChg chg="add del">
          <ac:chgData name="Ragavan R" userId="a17855b32e089d2a" providerId="LiveId" clId="{98F3DBB5-9999-40DC-BADA-0C504B3F148B}" dt="2022-04-25T09:02:51.340" v="724" actId="26606"/>
          <ac:spMkLst>
            <pc:docMk/>
            <pc:sldMk cId="1275795309" sldId="258"/>
            <ac:spMk id="119" creationId="{E6D61A50-4627-4EE1-9461-D2398DC9A3F5}"/>
          </ac:spMkLst>
        </pc:spChg>
        <pc:spChg chg="add del">
          <ac:chgData name="Ragavan R" userId="a17855b32e089d2a" providerId="LiveId" clId="{98F3DBB5-9999-40DC-BADA-0C504B3F148B}" dt="2022-04-25T09:02:51.340" v="724" actId="26606"/>
          <ac:spMkLst>
            <pc:docMk/>
            <pc:sldMk cId="1275795309" sldId="258"/>
            <ac:spMk id="120" creationId="{59383CF9-23B5-4335-9B21-1791C4CF1C75}"/>
          </ac:spMkLst>
        </pc:spChg>
        <pc:spChg chg="add del">
          <ac:chgData name="Ragavan R" userId="a17855b32e089d2a" providerId="LiveId" clId="{98F3DBB5-9999-40DC-BADA-0C504B3F148B}" dt="2022-04-25T09:02:51.340" v="724" actId="26606"/>
          <ac:spMkLst>
            <pc:docMk/>
            <pc:sldMk cId="1275795309" sldId="258"/>
            <ac:spMk id="122" creationId="{0007FE00-9498-4706-B255-6437B0252C02}"/>
          </ac:spMkLst>
        </pc:spChg>
        <pc:spChg chg="add del">
          <ac:chgData name="Ragavan R" userId="a17855b32e089d2a" providerId="LiveId" clId="{98F3DBB5-9999-40DC-BADA-0C504B3F148B}" dt="2022-04-25T09:19:03.664" v="801" actId="26606"/>
          <ac:spMkLst>
            <pc:docMk/>
            <pc:sldMk cId="1275795309" sldId="258"/>
            <ac:spMk id="124" creationId="{95199994-21AE-49A2-BA0D-12E295989A9A}"/>
          </ac:spMkLst>
        </pc:spChg>
        <pc:spChg chg="add del">
          <ac:chgData name="Ragavan R" userId="a17855b32e089d2a" providerId="LiveId" clId="{98F3DBB5-9999-40DC-BADA-0C504B3F148B}" dt="2022-04-25T09:19:03.664" v="801" actId="26606"/>
          <ac:spMkLst>
            <pc:docMk/>
            <pc:sldMk cId="1275795309" sldId="258"/>
            <ac:spMk id="125" creationId="{A2C34835-4F79-4934-B151-D68E79764C72}"/>
          </ac:spMkLst>
        </pc:spChg>
        <pc:spChg chg="add del mod">
          <ac:chgData name="Ragavan R" userId="a17855b32e089d2a" providerId="LiveId" clId="{98F3DBB5-9999-40DC-BADA-0C504B3F148B}" dt="2022-04-25T09:17:46.771" v="776" actId="26606"/>
          <ac:spMkLst>
            <pc:docMk/>
            <pc:sldMk cId="1275795309" sldId="258"/>
            <ac:spMk id="126" creationId="{E6D61A50-4627-4EE1-9461-D2398DC9A3F5}"/>
          </ac:spMkLst>
        </pc:spChg>
        <pc:spChg chg="add">
          <ac:chgData name="Ragavan R" userId="a17855b32e089d2a" providerId="LiveId" clId="{98F3DBB5-9999-40DC-BADA-0C504B3F148B}" dt="2022-04-25T09:45:05.616" v="884" actId="26606"/>
          <ac:spMkLst>
            <pc:docMk/>
            <pc:sldMk cId="1275795309" sldId="258"/>
            <ac:spMk id="130" creationId="{AE5A632B-B15A-489E-8337-BC0F40DBC21F}"/>
          </ac:spMkLst>
        </pc:spChg>
        <pc:spChg chg="add">
          <ac:chgData name="Ragavan R" userId="a17855b32e089d2a" providerId="LiveId" clId="{98F3DBB5-9999-40DC-BADA-0C504B3F148B}" dt="2022-04-25T09:45:05.616" v="884" actId="26606"/>
          <ac:spMkLst>
            <pc:docMk/>
            <pc:sldMk cId="1275795309" sldId="258"/>
            <ac:spMk id="131" creationId="{6E895C8D-1379-40B8-8B1B-B6F5AEAF0A6C}"/>
          </ac:spMkLst>
        </pc:spChg>
        <pc:spChg chg="add">
          <ac:chgData name="Ragavan R" userId="a17855b32e089d2a" providerId="LiveId" clId="{98F3DBB5-9999-40DC-BADA-0C504B3F148B}" dt="2022-04-25T09:45:05.616" v="884" actId="26606"/>
          <ac:spMkLst>
            <pc:docMk/>
            <pc:sldMk cId="1275795309" sldId="258"/>
            <ac:spMk id="132" creationId="{651547D7-AD18-407B-A5F4-F8225B5DCFCC}"/>
          </ac:spMkLst>
        </pc:spChg>
        <pc:spChg chg="add del">
          <ac:chgData name="Ragavan R" userId="a17855b32e089d2a" providerId="LiveId" clId="{98F3DBB5-9999-40DC-BADA-0C504B3F148B}" dt="2022-04-25T09:29:20.078" v="844" actId="26606"/>
          <ac:spMkLst>
            <pc:docMk/>
            <pc:sldMk cId="1275795309" sldId="258"/>
            <ac:spMk id="133" creationId="{2EB492CD-616E-47F8-933B-5E2D952A0593}"/>
          </ac:spMkLst>
        </pc:spChg>
        <pc:spChg chg="add del">
          <ac:chgData name="Ragavan R" userId="a17855b32e089d2a" providerId="LiveId" clId="{98F3DBB5-9999-40DC-BADA-0C504B3F148B}" dt="2022-04-25T09:29:20.078" v="844" actId="26606"/>
          <ac:spMkLst>
            <pc:docMk/>
            <pc:sldMk cId="1275795309" sldId="258"/>
            <ac:spMk id="135" creationId="{59383CF9-23B5-4335-9B21-1791C4CF1C75}"/>
          </ac:spMkLst>
        </pc:spChg>
        <pc:spChg chg="add del">
          <ac:chgData name="Ragavan R" userId="a17855b32e089d2a" providerId="LiveId" clId="{98F3DBB5-9999-40DC-BADA-0C504B3F148B}" dt="2022-04-25T09:29:20.078" v="844" actId="26606"/>
          <ac:spMkLst>
            <pc:docMk/>
            <pc:sldMk cId="1275795309" sldId="258"/>
            <ac:spMk id="137" creationId="{0007FE00-9498-4706-B255-6437B0252C02}"/>
          </ac:spMkLst>
        </pc:spChg>
        <pc:spChg chg="add del">
          <ac:chgData name="Ragavan R" userId="a17855b32e089d2a" providerId="LiveId" clId="{98F3DBB5-9999-40DC-BADA-0C504B3F148B}" dt="2022-04-25T09:29:12.648" v="837" actId="26606"/>
          <ac:spMkLst>
            <pc:docMk/>
            <pc:sldMk cId="1275795309" sldId="258"/>
            <ac:spMk id="139" creationId="{66E48AFA-8884-4F68-A44F-D2C1E8609C5A}"/>
          </ac:spMkLst>
        </pc:spChg>
        <pc:spChg chg="add del">
          <ac:chgData name="Ragavan R" userId="a17855b32e089d2a" providerId="LiveId" clId="{98F3DBB5-9999-40DC-BADA-0C504B3F148B}" dt="2022-04-25T09:29:12.648" v="837" actId="26606"/>
          <ac:spMkLst>
            <pc:docMk/>
            <pc:sldMk cId="1275795309" sldId="258"/>
            <ac:spMk id="140" creationId="{969D19A6-08CB-498C-93EC-3FFB021FC68A}"/>
          </ac:spMkLst>
        </pc:spChg>
        <pc:spChg chg="add del">
          <ac:chgData name="Ragavan R" userId="a17855b32e089d2a" providerId="LiveId" clId="{98F3DBB5-9999-40DC-BADA-0C504B3F148B}" dt="2022-04-25T09:29:17.669" v="839" actId="26606"/>
          <ac:spMkLst>
            <pc:docMk/>
            <pc:sldMk cId="1275795309" sldId="258"/>
            <ac:spMk id="142" creationId="{2EB492CD-616E-47F8-933B-5E2D952A0593}"/>
          </ac:spMkLst>
        </pc:spChg>
        <pc:spChg chg="add del">
          <ac:chgData name="Ragavan R" userId="a17855b32e089d2a" providerId="LiveId" clId="{98F3DBB5-9999-40DC-BADA-0C504B3F148B}" dt="2022-04-25T09:29:17.669" v="839" actId="26606"/>
          <ac:spMkLst>
            <pc:docMk/>
            <pc:sldMk cId="1275795309" sldId="258"/>
            <ac:spMk id="143" creationId="{59383CF9-23B5-4335-9B21-1791C4CF1C75}"/>
          </ac:spMkLst>
        </pc:spChg>
        <pc:spChg chg="add del">
          <ac:chgData name="Ragavan R" userId="a17855b32e089d2a" providerId="LiveId" clId="{98F3DBB5-9999-40DC-BADA-0C504B3F148B}" dt="2022-04-25T09:29:19.206" v="841" actId="26606"/>
          <ac:spMkLst>
            <pc:docMk/>
            <pc:sldMk cId="1275795309" sldId="258"/>
            <ac:spMk id="145" creationId="{2EB492CD-616E-47F8-933B-5E2D952A0593}"/>
          </ac:spMkLst>
        </pc:spChg>
        <pc:spChg chg="add del">
          <ac:chgData name="Ragavan R" userId="a17855b32e089d2a" providerId="LiveId" clId="{98F3DBB5-9999-40DC-BADA-0C504B3F148B}" dt="2022-04-25T09:29:19.206" v="841" actId="26606"/>
          <ac:spMkLst>
            <pc:docMk/>
            <pc:sldMk cId="1275795309" sldId="258"/>
            <ac:spMk id="146" creationId="{59383CF9-23B5-4335-9B21-1791C4CF1C75}"/>
          </ac:spMkLst>
        </pc:spChg>
        <pc:spChg chg="add del">
          <ac:chgData name="Ragavan R" userId="a17855b32e089d2a" providerId="LiveId" clId="{98F3DBB5-9999-40DC-BADA-0C504B3F148B}" dt="2022-04-25T09:29:19.206" v="841" actId="26606"/>
          <ac:spMkLst>
            <pc:docMk/>
            <pc:sldMk cId="1275795309" sldId="258"/>
            <ac:spMk id="147" creationId="{0007FE00-9498-4706-B255-6437B0252C02}"/>
          </ac:spMkLst>
        </pc:spChg>
        <pc:spChg chg="add del">
          <ac:chgData name="Ragavan R" userId="a17855b32e089d2a" providerId="LiveId" clId="{98F3DBB5-9999-40DC-BADA-0C504B3F148B}" dt="2022-04-25T09:29:20.031" v="843" actId="26606"/>
          <ac:spMkLst>
            <pc:docMk/>
            <pc:sldMk cId="1275795309" sldId="258"/>
            <ac:spMk id="149" creationId="{2EB492CD-616E-47F8-933B-5E2D952A0593}"/>
          </ac:spMkLst>
        </pc:spChg>
        <pc:spChg chg="add del">
          <ac:chgData name="Ragavan R" userId="a17855b32e089d2a" providerId="LiveId" clId="{98F3DBB5-9999-40DC-BADA-0C504B3F148B}" dt="2022-04-25T09:29:20.031" v="843" actId="26606"/>
          <ac:spMkLst>
            <pc:docMk/>
            <pc:sldMk cId="1275795309" sldId="258"/>
            <ac:spMk id="150" creationId="{59383CF9-23B5-4335-9B21-1791C4CF1C75}"/>
          </ac:spMkLst>
        </pc:spChg>
        <pc:spChg chg="add del">
          <ac:chgData name="Ragavan R" userId="a17855b32e089d2a" providerId="LiveId" clId="{98F3DBB5-9999-40DC-BADA-0C504B3F148B}" dt="2022-04-25T09:29:20.031" v="843" actId="26606"/>
          <ac:spMkLst>
            <pc:docMk/>
            <pc:sldMk cId="1275795309" sldId="258"/>
            <ac:spMk id="151" creationId="{0007FE00-9498-4706-B255-6437B0252C02}"/>
          </ac:spMkLst>
        </pc:spChg>
        <pc:spChg chg="add del">
          <ac:chgData name="Ragavan R" userId="a17855b32e089d2a" providerId="LiveId" clId="{98F3DBB5-9999-40DC-BADA-0C504B3F148B}" dt="2022-04-25T09:32:35.218" v="845" actId="26606"/>
          <ac:spMkLst>
            <pc:docMk/>
            <pc:sldMk cId="1275795309" sldId="258"/>
            <ac:spMk id="153" creationId="{2EB492CD-616E-47F8-933B-5E2D952A0593}"/>
          </ac:spMkLst>
        </pc:spChg>
        <pc:spChg chg="add del">
          <ac:chgData name="Ragavan R" userId="a17855b32e089d2a" providerId="LiveId" clId="{98F3DBB5-9999-40DC-BADA-0C504B3F148B}" dt="2022-04-25T09:32:35.218" v="845" actId="26606"/>
          <ac:spMkLst>
            <pc:docMk/>
            <pc:sldMk cId="1275795309" sldId="258"/>
            <ac:spMk id="154" creationId="{59383CF9-23B5-4335-9B21-1791C4CF1C75}"/>
          </ac:spMkLst>
        </pc:spChg>
        <pc:spChg chg="add del">
          <ac:chgData name="Ragavan R" userId="a17855b32e089d2a" providerId="LiveId" clId="{98F3DBB5-9999-40DC-BADA-0C504B3F148B}" dt="2022-04-25T09:32:35.218" v="845" actId="26606"/>
          <ac:spMkLst>
            <pc:docMk/>
            <pc:sldMk cId="1275795309" sldId="258"/>
            <ac:spMk id="155" creationId="{0007FE00-9498-4706-B255-6437B0252C02}"/>
          </ac:spMkLst>
        </pc:spChg>
        <pc:graphicFrameChg chg="add del">
          <ac:chgData name="Ragavan R" userId="a17855b32e089d2a" providerId="LiveId" clId="{98F3DBB5-9999-40DC-BADA-0C504B3F148B}" dt="2022-04-25T09:02:07.332" v="720" actId="26606"/>
          <ac:graphicFrameMkLst>
            <pc:docMk/>
            <pc:sldMk cId="1275795309" sldId="258"/>
            <ac:graphicFrameMk id="115" creationId="{F53D0C07-7C46-6EE1-0A53-FAF211C1ED67}"/>
          </ac:graphicFrameMkLst>
        </pc:graphicFrameChg>
        <pc:graphicFrameChg chg="add del">
          <ac:chgData name="Ragavan R" userId="a17855b32e089d2a" providerId="LiveId" clId="{98F3DBB5-9999-40DC-BADA-0C504B3F148B}" dt="2022-04-25T09:02:48.377" v="722" actId="26606"/>
          <ac:graphicFrameMkLst>
            <pc:docMk/>
            <pc:sldMk cId="1275795309" sldId="258"/>
            <ac:graphicFrameMk id="117" creationId="{EC592EEE-43DD-6A41-31D3-056B8AE71EAD}"/>
          </ac:graphicFrameMkLst>
        </pc:graphicFrameChg>
        <pc:graphicFrameChg chg="add mod modGraphic">
          <ac:chgData name="Ragavan R" userId="a17855b32e089d2a" providerId="LiveId" clId="{98F3DBB5-9999-40DC-BADA-0C504B3F148B}" dt="2022-04-25T13:05:35.060" v="1150" actId="26606"/>
          <ac:graphicFrameMkLst>
            <pc:docMk/>
            <pc:sldMk cId="1275795309" sldId="258"/>
            <ac:graphicFrameMk id="128" creationId="{05AD5FEE-3D74-15F9-2633-33E1498DB705}"/>
          </ac:graphicFrameMkLst>
        </pc:graphicFrameChg>
        <pc:picChg chg="add del mod ord">
          <ac:chgData name="Ragavan R" userId="a17855b32e089d2a" providerId="LiveId" clId="{98F3DBB5-9999-40DC-BADA-0C504B3F148B}" dt="2022-04-25T09:44:39.251" v="882" actId="478"/>
          <ac:picMkLst>
            <pc:docMk/>
            <pc:sldMk cId="1275795309" sldId="258"/>
            <ac:picMk id="5" creationId="{D37F543F-ABFB-4EF1-A4AD-6F0528704B80}"/>
          </ac:picMkLst>
        </pc:picChg>
        <pc:cxnChg chg="add del">
          <ac:chgData name="Ragavan R" userId="a17855b32e089d2a" providerId="LiveId" clId="{98F3DBB5-9999-40DC-BADA-0C504B3F148B}" dt="2022-04-24T16:06:01.172" v="377" actId="26606"/>
          <ac:cxnSpMkLst>
            <pc:docMk/>
            <pc:sldMk cId="1275795309" sldId="258"/>
            <ac:cxnSpMk id="101" creationId="{49CD1692-827B-4C8D-B4A1-134FD04CF45C}"/>
          </ac:cxnSpMkLst>
        </pc:cxnChg>
      </pc:sldChg>
      <pc:sldChg chg="addSp modSp new del mod">
        <pc:chgData name="Ragavan R" userId="a17855b32e089d2a" providerId="LiveId" clId="{98F3DBB5-9999-40DC-BADA-0C504B3F148B}" dt="2022-04-24T05:39:52.912" v="215" actId="2696"/>
        <pc:sldMkLst>
          <pc:docMk/>
          <pc:sldMk cId="1600824611" sldId="258"/>
        </pc:sldMkLst>
        <pc:graphicFrameChg chg="add modGraphic">
          <ac:chgData name="Ragavan R" userId="a17855b32e089d2a" providerId="LiveId" clId="{98F3DBB5-9999-40DC-BADA-0C504B3F148B}" dt="2022-04-24T05:39:38.997" v="214" actId="27022"/>
          <ac:graphicFrameMkLst>
            <pc:docMk/>
            <pc:sldMk cId="1600824611" sldId="258"/>
            <ac:graphicFrameMk id="5" creationId="{892C78D3-5A85-47E7-AD8B-A2862E487109}"/>
          </ac:graphicFrameMkLst>
        </pc:graphicFrameChg>
      </pc:sldChg>
      <pc:sldChg chg="addSp delSp modSp new del mod setBg">
        <pc:chgData name="Ragavan R" userId="a17855b32e089d2a" providerId="LiveId" clId="{98F3DBB5-9999-40DC-BADA-0C504B3F148B}" dt="2022-04-24T16:06:58.395" v="382" actId="2696"/>
        <pc:sldMkLst>
          <pc:docMk/>
          <pc:sldMk cId="3639491666" sldId="259"/>
        </pc:sldMkLst>
        <pc:spChg chg="mod">
          <ac:chgData name="Ragavan R" userId="a17855b32e089d2a" providerId="LiveId" clId="{98F3DBB5-9999-40DC-BADA-0C504B3F148B}" dt="2022-04-24T16:03:49.525" v="349" actId="27636"/>
          <ac:spMkLst>
            <pc:docMk/>
            <pc:sldMk cId="3639491666" sldId="259"/>
            <ac:spMk id="2" creationId="{035C843E-8E7E-40EC-8A70-78BFC9AAA034}"/>
          </ac:spMkLst>
        </pc:spChg>
        <pc:spChg chg="mod">
          <ac:chgData name="Ragavan R" userId="a17855b32e089d2a" providerId="LiveId" clId="{98F3DBB5-9999-40DC-BADA-0C504B3F148B}" dt="2022-04-24T16:04:18.751" v="352" actId="21"/>
          <ac:spMkLst>
            <pc:docMk/>
            <pc:sldMk cId="3639491666" sldId="259"/>
            <ac:spMk id="3" creationId="{53D0DC62-B1D2-404C-A175-2AA3D5AE5954}"/>
          </ac:spMkLst>
        </pc:spChg>
        <pc:spChg chg="add del">
          <ac:chgData name="Ragavan R" userId="a17855b32e089d2a" providerId="LiveId" clId="{98F3DBB5-9999-40DC-BADA-0C504B3F148B}" dt="2022-04-24T15:57:15.594" v="307" actId="26606"/>
          <ac:spMkLst>
            <pc:docMk/>
            <pc:sldMk cId="3639491666" sldId="259"/>
            <ac:spMk id="8" creationId="{907EF6B7-1338-4443-8C46-6A318D952DFD}"/>
          </ac:spMkLst>
        </pc:spChg>
        <pc:spChg chg="add del">
          <ac:chgData name="Ragavan R" userId="a17855b32e089d2a" providerId="LiveId" clId="{98F3DBB5-9999-40DC-BADA-0C504B3F148B}" dt="2022-04-24T15:57:15.594" v="307" actId="26606"/>
          <ac:spMkLst>
            <pc:docMk/>
            <pc:sldMk cId="3639491666" sldId="259"/>
            <ac:spMk id="10" creationId="{DAAE4CDD-124C-4DCF-9584-B6033B545DD5}"/>
          </ac:spMkLst>
        </pc:spChg>
        <pc:spChg chg="add del">
          <ac:chgData name="Ragavan R" userId="a17855b32e089d2a" providerId="LiveId" clId="{98F3DBB5-9999-40DC-BADA-0C504B3F148B}" dt="2022-04-24T15:57:15.594" v="307" actId="26606"/>
          <ac:spMkLst>
            <pc:docMk/>
            <pc:sldMk cId="3639491666" sldId="259"/>
            <ac:spMk id="12" creationId="{081E4A58-353D-44AE-B2FC-2A74E2E400F7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17" creationId="{F837543A-6020-4505-A233-C9DB4BF74011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19" creationId="{35B16301-FB18-48BA-A6DD-C37CAF6F9A18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21" creationId="{C3C0D90E-074A-4F52-9B11-B52BEF4BCBE5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23" creationId="{CABBD4C1-E6F8-46F6-8152-A8A97490BF4D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25" creationId="{83BA5EF5-1FE9-4BF9-83BB-269BCDDF6156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29" creationId="{88853921-7BC9-4BDE-ACAB-133C683C82D6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31" creationId="{09192968-3AE7-4470-A61C-97294BB92731}"/>
          </ac:spMkLst>
        </pc:spChg>
        <pc:spChg chg="add del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33" creationId="{3AB72E55-43E4-4356-BFE8-E2102CB0B505}"/>
          </ac:spMkLst>
        </pc:spChg>
        <pc:spChg chg="add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38" creationId="{1BB867FF-FC45-48F7-8104-F89BE54909F1}"/>
          </ac:spMkLst>
        </pc:spChg>
        <pc:spChg chg="add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40" creationId="{8BB56887-D0D5-4F0C-9E19-7247EB83C8B7}"/>
          </ac:spMkLst>
        </pc:spChg>
        <pc:spChg chg="add">
          <ac:chgData name="Ragavan R" userId="a17855b32e089d2a" providerId="LiveId" clId="{98F3DBB5-9999-40DC-BADA-0C504B3F148B}" dt="2022-04-24T15:58:22.016" v="312" actId="26606"/>
          <ac:spMkLst>
            <pc:docMk/>
            <pc:sldMk cId="3639491666" sldId="259"/>
            <ac:spMk id="42" creationId="{081E4A58-353D-44AE-B2FC-2A74E2E400F7}"/>
          </ac:spMkLst>
        </pc:spChg>
        <pc:cxnChg chg="add del">
          <ac:chgData name="Ragavan R" userId="a17855b32e089d2a" providerId="LiveId" clId="{98F3DBB5-9999-40DC-BADA-0C504B3F148B}" dt="2022-04-24T15:58:22.016" v="312" actId="26606"/>
          <ac:cxnSpMkLst>
            <pc:docMk/>
            <pc:sldMk cId="3639491666" sldId="259"/>
            <ac:cxnSpMk id="27" creationId="{4B3BCACB-5880-460B-9606-8C433A9AF99D}"/>
          </ac:cxnSpMkLst>
        </pc:cxnChg>
      </pc:sldChg>
      <pc:sldChg chg="addSp delSp modSp new mod setBg">
        <pc:chgData name="Ragavan R" userId="a17855b32e089d2a" providerId="LiveId" clId="{98F3DBB5-9999-40DC-BADA-0C504B3F148B}" dt="2022-04-24T16:15:05.405" v="513" actId="931"/>
        <pc:sldMkLst>
          <pc:docMk/>
          <pc:sldMk cId="1361586085" sldId="260"/>
        </pc:sldMkLst>
        <pc:spChg chg="mod">
          <ac:chgData name="Ragavan R" userId="a17855b32e089d2a" providerId="LiveId" clId="{98F3DBB5-9999-40DC-BADA-0C504B3F148B}" dt="2022-04-24T16:15:02.557" v="507" actId="26606"/>
          <ac:spMkLst>
            <pc:docMk/>
            <pc:sldMk cId="1361586085" sldId="260"/>
            <ac:spMk id="2" creationId="{ED66EC29-8104-4F48-BFAB-28001262CC7B}"/>
          </ac:spMkLst>
        </pc:spChg>
        <pc:spChg chg="add del mod">
          <ac:chgData name="Ragavan R" userId="a17855b32e089d2a" providerId="LiveId" clId="{98F3DBB5-9999-40DC-BADA-0C504B3F148B}" dt="2022-04-24T16:02:38.827" v="342" actId="931"/>
          <ac:spMkLst>
            <pc:docMk/>
            <pc:sldMk cId="1361586085" sldId="260"/>
            <ac:spMk id="3" creationId="{CDDA6B31-D8A4-446F-ADE8-1A0D689D85F2}"/>
          </ac:spMkLst>
        </pc:spChg>
        <pc:spChg chg="add del">
          <ac:chgData name="Ragavan R" userId="a17855b32e089d2a" providerId="LiveId" clId="{98F3DBB5-9999-40DC-BADA-0C504B3F148B}" dt="2022-04-24T16:15:02.557" v="507" actId="26606"/>
          <ac:spMkLst>
            <pc:docMk/>
            <pc:sldMk cId="1361586085" sldId="260"/>
            <ac:spMk id="11" creationId="{2A175F8E-3909-7AAD-18D3-4FBA650F3BBD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12" creationId="{8A7BA06D-B3FF-4E91-8639-B4569AE3AA23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14" creationId="{2B30C86D-5A07-48BC-9C9D-6F9A2DB1E9E1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16" creationId="{1C4FDBE2-32F7-4AC4-A40C-C51C65B1D474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18" creationId="{2587169E-2A0C-4EEA-BF70-71E2BC404F23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20" creationId="{CF8AD9F3-9AF6-494F-83A3-2F677563935C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22" creationId="{F6EB9B19-D8F1-4EB1-AA3B-A92D9BCE2103}"/>
          </ac:spMkLst>
        </pc:spChg>
        <pc:spChg chg="add del">
          <ac:chgData name="Ragavan R" userId="a17855b32e089d2a" providerId="LiveId" clId="{98F3DBB5-9999-40DC-BADA-0C504B3F148B}" dt="2022-04-24T16:14:05.353" v="404" actId="26606"/>
          <ac:spMkLst>
            <pc:docMk/>
            <pc:sldMk cId="1361586085" sldId="260"/>
            <ac:spMk id="24" creationId="{E2B33195-5BCA-4BB7-A82D-6739522687DD}"/>
          </ac:spMkLst>
        </pc:spChg>
        <pc:spChg chg="add del">
          <ac:chgData name="Ragavan R" userId="a17855b32e089d2a" providerId="LiveId" clId="{98F3DBB5-9999-40DC-BADA-0C504B3F148B}" dt="2022-04-24T16:15:02.557" v="507" actId="26606"/>
          <ac:spMkLst>
            <pc:docMk/>
            <pc:sldMk cId="1361586085" sldId="260"/>
            <ac:spMk id="26" creationId="{29B161DF-E457-41D5-83AD-378B43003730}"/>
          </ac:spMkLst>
        </pc:spChg>
        <pc:spChg chg="add del">
          <ac:chgData name="Ragavan R" userId="a17855b32e089d2a" providerId="LiveId" clId="{98F3DBB5-9999-40DC-BADA-0C504B3F148B}" dt="2022-04-24T16:15:02.557" v="507" actId="26606"/>
          <ac:spMkLst>
            <pc:docMk/>
            <pc:sldMk cId="1361586085" sldId="260"/>
            <ac:spMk id="27" creationId="{107D50C9-F568-423A-A839-B49874AAEE6C}"/>
          </ac:spMkLst>
        </pc:spChg>
        <pc:picChg chg="add del mod ord">
          <ac:chgData name="Ragavan R" userId="a17855b32e089d2a" providerId="LiveId" clId="{98F3DBB5-9999-40DC-BADA-0C504B3F148B}" dt="2022-04-24T16:15:03.717" v="509" actId="1076"/>
          <ac:picMkLst>
            <pc:docMk/>
            <pc:sldMk cId="1361586085" sldId="260"/>
            <ac:picMk id="5" creationId="{3E98FCC6-9A5A-4FED-8F6D-0065722DCD36}"/>
          </ac:picMkLst>
        </pc:picChg>
        <pc:picChg chg="add del mod">
          <ac:chgData name="Ragavan R" userId="a17855b32e089d2a" providerId="LiveId" clId="{98F3DBB5-9999-40DC-BADA-0C504B3F148B}" dt="2022-04-24T16:15:05.405" v="513" actId="931"/>
          <ac:picMkLst>
            <pc:docMk/>
            <pc:sldMk cId="1361586085" sldId="260"/>
            <ac:picMk id="7" creationId="{988C1379-0C12-41FF-9A64-341D7800DC96}"/>
          </ac:picMkLst>
        </pc:picChg>
      </pc:sldChg>
      <pc:sldChg chg="addSp delSp modSp new mod setBg modNotesTx">
        <pc:chgData name="Ragavan R" userId="a17855b32e089d2a" providerId="LiveId" clId="{98F3DBB5-9999-40DC-BADA-0C504B3F148B}" dt="2022-04-25T13:08:30.554" v="1161" actId="113"/>
        <pc:sldMkLst>
          <pc:docMk/>
          <pc:sldMk cId="1588322387" sldId="261"/>
        </pc:sldMkLst>
        <pc:spChg chg="mod">
          <ac:chgData name="Ragavan R" userId="a17855b32e089d2a" providerId="LiveId" clId="{98F3DBB5-9999-40DC-BADA-0C504B3F148B}" dt="2022-04-25T09:45:55.626" v="912" actId="20577"/>
          <ac:spMkLst>
            <pc:docMk/>
            <pc:sldMk cId="1588322387" sldId="261"/>
            <ac:spMk id="2" creationId="{5317DB0B-CD35-4ED9-8D93-330D61506E00}"/>
          </ac:spMkLst>
        </pc:spChg>
        <pc:spChg chg="add del mod">
          <ac:chgData name="Ragavan R" userId="a17855b32e089d2a" providerId="LiveId" clId="{98F3DBB5-9999-40DC-BADA-0C504B3F148B}" dt="2022-04-25T08:49:34.711" v="586" actId="26606"/>
          <ac:spMkLst>
            <pc:docMk/>
            <pc:sldMk cId="1588322387" sldId="261"/>
            <ac:spMk id="3" creationId="{2C1B8BE0-B447-4660-AE4D-0DAD5C5AA11F}"/>
          </ac:spMkLst>
        </pc:spChg>
        <pc:spChg chg="add del">
          <ac:chgData name="Ragavan R" userId="a17855b32e089d2a" providerId="LiveId" clId="{98F3DBB5-9999-40DC-BADA-0C504B3F148B}" dt="2022-04-25T08:49:30.171" v="583" actId="26606"/>
          <ac:spMkLst>
            <pc:docMk/>
            <pc:sldMk cId="1588322387" sldId="261"/>
            <ac:spMk id="9" creationId="{545D489D-16E1-484D-867B-144368D74B83}"/>
          </ac:spMkLst>
        </pc:spChg>
        <pc:spChg chg="add del">
          <ac:chgData name="Ragavan R" userId="a17855b32e089d2a" providerId="LiveId" clId="{98F3DBB5-9999-40DC-BADA-0C504B3F148B}" dt="2022-04-25T08:49:30.171" v="583" actId="26606"/>
          <ac:spMkLst>
            <pc:docMk/>
            <pc:sldMk cId="1588322387" sldId="261"/>
            <ac:spMk id="11" creationId="{49A496F5-B01E-4BF8-9D1E-C4E53B6F9652}"/>
          </ac:spMkLst>
        </pc:spChg>
        <pc:spChg chg="add del">
          <ac:chgData name="Ragavan R" userId="a17855b32e089d2a" providerId="LiveId" clId="{98F3DBB5-9999-40DC-BADA-0C504B3F148B}" dt="2022-04-25T08:49:30.171" v="583" actId="26606"/>
          <ac:spMkLst>
            <pc:docMk/>
            <pc:sldMk cId="1588322387" sldId="261"/>
            <ac:spMk id="13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8:49:34.683" v="585" actId="26606"/>
          <ac:spMkLst>
            <pc:docMk/>
            <pc:sldMk cId="1588322387" sldId="261"/>
            <ac:spMk id="15" creationId="{AE2B703B-46F9-481A-A605-82E2A828C4FA}"/>
          </ac:spMkLst>
        </pc:spChg>
        <pc:spChg chg="add del">
          <ac:chgData name="Ragavan R" userId="a17855b32e089d2a" providerId="LiveId" clId="{98F3DBB5-9999-40DC-BADA-0C504B3F148B}" dt="2022-04-25T08:49:34.683" v="585" actId="26606"/>
          <ac:spMkLst>
            <pc:docMk/>
            <pc:sldMk cId="1588322387" sldId="261"/>
            <ac:spMk id="16" creationId="{F13BE4D7-0C3D-4906-B230-A1C5B4665CCF}"/>
          </ac:spMkLst>
        </pc:spChg>
        <pc:spChg chg="add del">
          <ac:chgData name="Ragavan R" userId="a17855b32e089d2a" providerId="LiveId" clId="{98F3DBB5-9999-40DC-BADA-0C504B3F148B}" dt="2022-04-25T08:50:54.825" v="599" actId="26606"/>
          <ac:spMkLst>
            <pc:docMk/>
            <pc:sldMk cId="1588322387" sldId="261"/>
            <ac:spMk id="19" creationId="{545D489D-16E1-484D-867B-144368D74B83}"/>
          </ac:spMkLst>
        </pc:spChg>
        <pc:spChg chg="add del">
          <ac:chgData name="Ragavan R" userId="a17855b32e089d2a" providerId="LiveId" clId="{98F3DBB5-9999-40DC-BADA-0C504B3F148B}" dt="2022-04-25T08:50:54.825" v="599" actId="26606"/>
          <ac:spMkLst>
            <pc:docMk/>
            <pc:sldMk cId="1588322387" sldId="261"/>
            <ac:spMk id="20" creationId="{49A496F5-B01E-4BF8-9D1E-C4E53B6F9652}"/>
          </ac:spMkLst>
        </pc:spChg>
        <pc:spChg chg="add del">
          <ac:chgData name="Ragavan R" userId="a17855b32e089d2a" providerId="LiveId" clId="{98F3DBB5-9999-40DC-BADA-0C504B3F148B}" dt="2022-04-25T08:50:54.825" v="599" actId="26606"/>
          <ac:spMkLst>
            <pc:docMk/>
            <pc:sldMk cId="1588322387" sldId="261"/>
            <ac:spMk id="21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8:50:39.074" v="588" actId="26606"/>
          <ac:spMkLst>
            <pc:docMk/>
            <pc:sldMk cId="1588322387" sldId="261"/>
            <ac:spMk id="27" creationId="{AE5A632B-B15A-489E-8337-BC0F40DBC21F}"/>
          </ac:spMkLst>
        </pc:spChg>
        <pc:spChg chg="add del">
          <ac:chgData name="Ragavan R" userId="a17855b32e089d2a" providerId="LiveId" clId="{98F3DBB5-9999-40DC-BADA-0C504B3F148B}" dt="2022-04-25T08:50:39.074" v="588" actId="26606"/>
          <ac:spMkLst>
            <pc:docMk/>
            <pc:sldMk cId="1588322387" sldId="261"/>
            <ac:spMk id="29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8:50:43.533" v="590" actId="26606"/>
          <ac:spMkLst>
            <pc:docMk/>
            <pc:sldMk cId="1588322387" sldId="261"/>
            <ac:spMk id="31" creationId="{9DBC8166-481C-4473-95F5-9A5B9073B7F1}"/>
          </ac:spMkLst>
        </pc:spChg>
        <pc:spChg chg="add del">
          <ac:chgData name="Ragavan R" userId="a17855b32e089d2a" providerId="LiveId" clId="{98F3DBB5-9999-40DC-BADA-0C504B3F148B}" dt="2022-04-25T08:50:43.533" v="590" actId="26606"/>
          <ac:spMkLst>
            <pc:docMk/>
            <pc:sldMk cId="1588322387" sldId="261"/>
            <ac:spMk id="32" creationId="{A5A5CE6E-90AF-4D43-A014-1F9EC83EB93D}"/>
          </ac:spMkLst>
        </pc:spChg>
        <pc:spChg chg="add del">
          <ac:chgData name="Ragavan R" userId="a17855b32e089d2a" providerId="LiveId" clId="{98F3DBB5-9999-40DC-BADA-0C504B3F148B}" dt="2022-04-25T08:50:45.608" v="592" actId="26606"/>
          <ac:spMkLst>
            <pc:docMk/>
            <pc:sldMk cId="1588322387" sldId="261"/>
            <ac:spMk id="34" creationId="{AE5A632B-B15A-489E-8337-BC0F40DBC21F}"/>
          </ac:spMkLst>
        </pc:spChg>
        <pc:spChg chg="add del">
          <ac:chgData name="Ragavan R" userId="a17855b32e089d2a" providerId="LiveId" clId="{98F3DBB5-9999-40DC-BADA-0C504B3F148B}" dt="2022-04-25T08:50:45.608" v="592" actId="26606"/>
          <ac:spMkLst>
            <pc:docMk/>
            <pc:sldMk cId="1588322387" sldId="261"/>
            <ac:spMk id="35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8:50:45.608" v="592" actId="26606"/>
          <ac:spMkLst>
            <pc:docMk/>
            <pc:sldMk cId="1588322387" sldId="261"/>
            <ac:spMk id="36" creationId="{651547D7-AD18-407B-A5F4-F8225B5DCFCC}"/>
          </ac:spMkLst>
        </pc:spChg>
        <pc:spChg chg="add del">
          <ac:chgData name="Ragavan R" userId="a17855b32e089d2a" providerId="LiveId" clId="{98F3DBB5-9999-40DC-BADA-0C504B3F148B}" dt="2022-04-25T08:50:50.462" v="594" actId="26606"/>
          <ac:spMkLst>
            <pc:docMk/>
            <pc:sldMk cId="1588322387" sldId="261"/>
            <ac:spMk id="38" creationId="{7DA1F35B-C8F7-4A5A-9339-7DA4D785B300}"/>
          </ac:spMkLst>
        </pc:spChg>
        <pc:spChg chg="add del">
          <ac:chgData name="Ragavan R" userId="a17855b32e089d2a" providerId="LiveId" clId="{98F3DBB5-9999-40DC-BADA-0C504B3F148B}" dt="2022-04-25T08:50:50.462" v="594" actId="26606"/>
          <ac:spMkLst>
            <pc:docMk/>
            <pc:sldMk cId="1588322387" sldId="261"/>
            <ac:spMk id="39" creationId="{B2D4AD41-40DA-4A81-92F5-B6E3BA1ED82A}"/>
          </ac:spMkLst>
        </pc:spChg>
        <pc:spChg chg="add del">
          <ac:chgData name="Ragavan R" userId="a17855b32e089d2a" providerId="LiveId" clId="{98F3DBB5-9999-40DC-BADA-0C504B3F148B}" dt="2022-04-25T08:50:51.863" v="596" actId="26606"/>
          <ac:spMkLst>
            <pc:docMk/>
            <pc:sldMk cId="1588322387" sldId="261"/>
            <ac:spMk id="41" creationId="{AE2B703B-46F9-481A-A605-82E2A828C4FA}"/>
          </ac:spMkLst>
        </pc:spChg>
        <pc:spChg chg="add del">
          <ac:chgData name="Ragavan R" userId="a17855b32e089d2a" providerId="LiveId" clId="{98F3DBB5-9999-40DC-BADA-0C504B3F148B}" dt="2022-04-25T08:50:51.863" v="596" actId="26606"/>
          <ac:spMkLst>
            <pc:docMk/>
            <pc:sldMk cId="1588322387" sldId="261"/>
            <ac:spMk id="42" creationId="{F13BE4D7-0C3D-4906-B230-A1C5B4665CCF}"/>
          </ac:spMkLst>
        </pc:spChg>
        <pc:spChg chg="add del">
          <ac:chgData name="Ragavan R" userId="a17855b32e089d2a" providerId="LiveId" clId="{98F3DBB5-9999-40DC-BADA-0C504B3F148B}" dt="2022-04-25T08:50:54.805" v="598" actId="26606"/>
          <ac:spMkLst>
            <pc:docMk/>
            <pc:sldMk cId="1588322387" sldId="261"/>
            <ac:spMk id="44" creationId="{545D489D-16E1-484D-867B-144368D74B83}"/>
          </ac:spMkLst>
        </pc:spChg>
        <pc:spChg chg="add del">
          <ac:chgData name="Ragavan R" userId="a17855b32e089d2a" providerId="LiveId" clId="{98F3DBB5-9999-40DC-BADA-0C504B3F148B}" dt="2022-04-25T08:50:54.805" v="598" actId="26606"/>
          <ac:spMkLst>
            <pc:docMk/>
            <pc:sldMk cId="1588322387" sldId="261"/>
            <ac:spMk id="45" creationId="{49A496F5-B01E-4BF8-9D1E-C4E53B6F9652}"/>
          </ac:spMkLst>
        </pc:spChg>
        <pc:spChg chg="add del">
          <ac:chgData name="Ragavan R" userId="a17855b32e089d2a" providerId="LiveId" clId="{98F3DBB5-9999-40DC-BADA-0C504B3F148B}" dt="2022-04-25T08:50:54.805" v="598" actId="26606"/>
          <ac:spMkLst>
            <pc:docMk/>
            <pc:sldMk cId="1588322387" sldId="261"/>
            <ac:spMk id="46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9:13:33.514" v="767" actId="26606"/>
          <ac:spMkLst>
            <pc:docMk/>
            <pc:sldMk cId="1588322387" sldId="261"/>
            <ac:spMk id="48" creationId="{7DA1F35B-C8F7-4A5A-9339-7DA4D785B300}"/>
          </ac:spMkLst>
        </pc:spChg>
        <pc:spChg chg="add del">
          <ac:chgData name="Ragavan R" userId="a17855b32e089d2a" providerId="LiveId" clId="{98F3DBB5-9999-40DC-BADA-0C504B3F148B}" dt="2022-04-25T09:13:33.514" v="767" actId="26606"/>
          <ac:spMkLst>
            <pc:docMk/>
            <pc:sldMk cId="1588322387" sldId="261"/>
            <ac:spMk id="49" creationId="{B2D4AD41-40DA-4A81-92F5-B6E3BA1ED82A}"/>
          </ac:spMkLst>
        </pc:spChg>
        <pc:spChg chg="add del">
          <ac:chgData name="Ragavan R" userId="a17855b32e089d2a" providerId="LiveId" clId="{98F3DBB5-9999-40DC-BADA-0C504B3F148B}" dt="2022-04-25T09:13:09.113" v="750" actId="26606"/>
          <ac:spMkLst>
            <pc:docMk/>
            <pc:sldMk cId="1588322387" sldId="261"/>
            <ac:spMk id="54" creationId="{545D489D-16E1-484D-867B-144368D74B83}"/>
          </ac:spMkLst>
        </pc:spChg>
        <pc:spChg chg="add del">
          <ac:chgData name="Ragavan R" userId="a17855b32e089d2a" providerId="LiveId" clId="{98F3DBB5-9999-40DC-BADA-0C504B3F148B}" dt="2022-04-25T09:13:09.113" v="750" actId="26606"/>
          <ac:spMkLst>
            <pc:docMk/>
            <pc:sldMk cId="1588322387" sldId="261"/>
            <ac:spMk id="56" creationId="{49A496F5-B01E-4BF8-9D1E-C4E53B6F9652}"/>
          </ac:spMkLst>
        </pc:spChg>
        <pc:spChg chg="add del">
          <ac:chgData name="Ragavan R" userId="a17855b32e089d2a" providerId="LiveId" clId="{98F3DBB5-9999-40DC-BADA-0C504B3F148B}" dt="2022-04-25T09:13:09.113" v="750" actId="26606"/>
          <ac:spMkLst>
            <pc:docMk/>
            <pc:sldMk cId="1588322387" sldId="261"/>
            <ac:spMk id="58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9:13:11.883" v="752" actId="26606"/>
          <ac:spMkLst>
            <pc:docMk/>
            <pc:sldMk cId="1588322387" sldId="261"/>
            <ac:spMk id="60" creationId="{7DA1F35B-C8F7-4A5A-9339-7DA4D785B300}"/>
          </ac:spMkLst>
        </pc:spChg>
        <pc:spChg chg="add del">
          <ac:chgData name="Ragavan R" userId="a17855b32e089d2a" providerId="LiveId" clId="{98F3DBB5-9999-40DC-BADA-0C504B3F148B}" dt="2022-04-25T09:13:11.883" v="752" actId="26606"/>
          <ac:spMkLst>
            <pc:docMk/>
            <pc:sldMk cId="1588322387" sldId="261"/>
            <ac:spMk id="61" creationId="{B2D4AD41-40DA-4A81-92F5-B6E3BA1ED82A}"/>
          </ac:spMkLst>
        </pc:spChg>
        <pc:spChg chg="add del">
          <ac:chgData name="Ragavan R" userId="a17855b32e089d2a" providerId="LiveId" clId="{98F3DBB5-9999-40DC-BADA-0C504B3F148B}" dt="2022-04-25T09:13:17.092" v="754" actId="26606"/>
          <ac:spMkLst>
            <pc:docMk/>
            <pc:sldMk cId="1588322387" sldId="261"/>
            <ac:spMk id="63" creationId="{AE2B703B-46F9-481A-A605-82E2A828C4FA}"/>
          </ac:spMkLst>
        </pc:spChg>
        <pc:spChg chg="add del">
          <ac:chgData name="Ragavan R" userId="a17855b32e089d2a" providerId="LiveId" clId="{98F3DBB5-9999-40DC-BADA-0C504B3F148B}" dt="2022-04-25T09:13:17.092" v="754" actId="26606"/>
          <ac:spMkLst>
            <pc:docMk/>
            <pc:sldMk cId="1588322387" sldId="261"/>
            <ac:spMk id="64" creationId="{F13BE4D7-0C3D-4906-B230-A1C5B4665CCF}"/>
          </ac:spMkLst>
        </pc:spChg>
        <pc:spChg chg="add del">
          <ac:chgData name="Ragavan R" userId="a17855b32e089d2a" providerId="LiveId" clId="{98F3DBB5-9999-40DC-BADA-0C504B3F148B}" dt="2022-04-25T09:13:21.611" v="756" actId="26606"/>
          <ac:spMkLst>
            <pc:docMk/>
            <pc:sldMk cId="1588322387" sldId="261"/>
            <ac:spMk id="66" creationId="{AE2B703B-46F9-481A-A605-82E2A828C4FA}"/>
          </ac:spMkLst>
        </pc:spChg>
        <pc:spChg chg="add del">
          <ac:chgData name="Ragavan R" userId="a17855b32e089d2a" providerId="LiveId" clId="{98F3DBB5-9999-40DC-BADA-0C504B3F148B}" dt="2022-04-25T09:13:21.611" v="756" actId="26606"/>
          <ac:spMkLst>
            <pc:docMk/>
            <pc:sldMk cId="1588322387" sldId="261"/>
            <ac:spMk id="67" creationId="{F13BE4D7-0C3D-4906-B230-A1C5B4665CCF}"/>
          </ac:spMkLst>
        </pc:spChg>
        <pc:spChg chg="add del">
          <ac:chgData name="Ragavan R" userId="a17855b32e089d2a" providerId="LiveId" clId="{98F3DBB5-9999-40DC-BADA-0C504B3F148B}" dt="2022-04-25T09:13:25.013" v="758" actId="26606"/>
          <ac:spMkLst>
            <pc:docMk/>
            <pc:sldMk cId="1588322387" sldId="261"/>
            <ac:spMk id="69" creationId="{7DA1F35B-C8F7-4A5A-9339-7DA4D785B300}"/>
          </ac:spMkLst>
        </pc:spChg>
        <pc:spChg chg="add del">
          <ac:chgData name="Ragavan R" userId="a17855b32e089d2a" providerId="LiveId" clId="{98F3DBB5-9999-40DC-BADA-0C504B3F148B}" dt="2022-04-25T09:13:25.013" v="758" actId="26606"/>
          <ac:spMkLst>
            <pc:docMk/>
            <pc:sldMk cId="1588322387" sldId="261"/>
            <ac:spMk id="70" creationId="{B2D4AD41-40DA-4A81-92F5-B6E3BA1ED82A}"/>
          </ac:spMkLst>
        </pc:spChg>
        <pc:spChg chg="add del">
          <ac:chgData name="Ragavan R" userId="a17855b32e089d2a" providerId="LiveId" clId="{98F3DBB5-9999-40DC-BADA-0C504B3F148B}" dt="2022-04-25T09:13:26.966" v="760" actId="26606"/>
          <ac:spMkLst>
            <pc:docMk/>
            <pc:sldMk cId="1588322387" sldId="261"/>
            <ac:spMk id="72" creationId="{7DA1F35B-C8F7-4A5A-9339-7DA4D785B300}"/>
          </ac:spMkLst>
        </pc:spChg>
        <pc:spChg chg="add del">
          <ac:chgData name="Ragavan R" userId="a17855b32e089d2a" providerId="LiveId" clId="{98F3DBB5-9999-40DC-BADA-0C504B3F148B}" dt="2022-04-25T09:13:26.966" v="760" actId="26606"/>
          <ac:spMkLst>
            <pc:docMk/>
            <pc:sldMk cId="1588322387" sldId="261"/>
            <ac:spMk id="73" creationId="{B2D4AD41-40DA-4A81-92F5-B6E3BA1ED82A}"/>
          </ac:spMkLst>
        </pc:spChg>
        <pc:spChg chg="add del">
          <ac:chgData name="Ragavan R" userId="a17855b32e089d2a" providerId="LiveId" clId="{98F3DBB5-9999-40DC-BADA-0C504B3F148B}" dt="2022-04-25T09:13:30.363" v="762" actId="26606"/>
          <ac:spMkLst>
            <pc:docMk/>
            <pc:sldMk cId="1588322387" sldId="261"/>
            <ac:spMk id="75" creationId="{AE5A632B-B15A-489E-8337-BC0F40DBC21F}"/>
          </ac:spMkLst>
        </pc:spChg>
        <pc:spChg chg="add del">
          <ac:chgData name="Ragavan R" userId="a17855b32e089d2a" providerId="LiveId" clId="{98F3DBB5-9999-40DC-BADA-0C504B3F148B}" dt="2022-04-25T09:13:30.363" v="762" actId="26606"/>
          <ac:spMkLst>
            <pc:docMk/>
            <pc:sldMk cId="1588322387" sldId="261"/>
            <ac:spMk id="76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9:13:31.862" v="764" actId="26606"/>
          <ac:spMkLst>
            <pc:docMk/>
            <pc:sldMk cId="1588322387" sldId="261"/>
            <ac:spMk id="78" creationId="{AE2B703B-46F9-481A-A605-82E2A828C4FA}"/>
          </ac:spMkLst>
        </pc:spChg>
        <pc:spChg chg="add del">
          <ac:chgData name="Ragavan R" userId="a17855b32e089d2a" providerId="LiveId" clId="{98F3DBB5-9999-40DC-BADA-0C504B3F148B}" dt="2022-04-25T09:13:31.862" v="764" actId="26606"/>
          <ac:spMkLst>
            <pc:docMk/>
            <pc:sldMk cId="1588322387" sldId="261"/>
            <ac:spMk id="79" creationId="{F13BE4D7-0C3D-4906-B230-A1C5B4665CCF}"/>
          </ac:spMkLst>
        </pc:spChg>
        <pc:spChg chg="add del">
          <ac:chgData name="Ragavan R" userId="a17855b32e089d2a" providerId="LiveId" clId="{98F3DBB5-9999-40DC-BADA-0C504B3F148B}" dt="2022-04-25T09:13:33.468" v="766" actId="26606"/>
          <ac:spMkLst>
            <pc:docMk/>
            <pc:sldMk cId="1588322387" sldId="261"/>
            <ac:spMk id="81" creationId="{7DA1F35B-C8F7-4A5A-9339-7DA4D785B300}"/>
          </ac:spMkLst>
        </pc:spChg>
        <pc:spChg chg="add del">
          <ac:chgData name="Ragavan R" userId="a17855b32e089d2a" providerId="LiveId" clId="{98F3DBB5-9999-40DC-BADA-0C504B3F148B}" dt="2022-04-25T09:13:33.468" v="766" actId="26606"/>
          <ac:spMkLst>
            <pc:docMk/>
            <pc:sldMk cId="1588322387" sldId="261"/>
            <ac:spMk id="82" creationId="{B2D4AD41-40DA-4A81-92F5-B6E3BA1ED82A}"/>
          </ac:spMkLst>
        </pc:spChg>
        <pc:spChg chg="add del">
          <ac:chgData name="Ragavan R" userId="a17855b32e089d2a" providerId="LiveId" clId="{98F3DBB5-9999-40DC-BADA-0C504B3F148B}" dt="2022-04-25T09:14:41.524" v="769" actId="26606"/>
          <ac:spMkLst>
            <pc:docMk/>
            <pc:sldMk cId="1588322387" sldId="261"/>
            <ac:spMk id="84" creationId="{545D489D-16E1-484D-867B-144368D74B83}"/>
          </ac:spMkLst>
        </pc:spChg>
        <pc:spChg chg="add del">
          <ac:chgData name="Ragavan R" userId="a17855b32e089d2a" providerId="LiveId" clId="{98F3DBB5-9999-40DC-BADA-0C504B3F148B}" dt="2022-04-25T09:14:41.524" v="769" actId="26606"/>
          <ac:spMkLst>
            <pc:docMk/>
            <pc:sldMk cId="1588322387" sldId="261"/>
            <ac:spMk id="85" creationId="{49A496F5-B01E-4BF8-9D1E-C4E53B6F9652}"/>
          </ac:spMkLst>
        </pc:spChg>
        <pc:spChg chg="add del">
          <ac:chgData name="Ragavan R" userId="a17855b32e089d2a" providerId="LiveId" clId="{98F3DBB5-9999-40DC-BADA-0C504B3F148B}" dt="2022-04-25T09:14:41.524" v="769" actId="26606"/>
          <ac:spMkLst>
            <pc:docMk/>
            <pc:sldMk cId="1588322387" sldId="261"/>
            <ac:spMk id="86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9:46:44.408" v="917" actId="26606"/>
          <ac:spMkLst>
            <pc:docMk/>
            <pc:sldMk cId="1588322387" sldId="261"/>
            <ac:spMk id="91" creationId="{AE5A632B-B15A-489E-8337-BC0F40DBC21F}"/>
          </ac:spMkLst>
        </pc:spChg>
        <pc:spChg chg="add del">
          <ac:chgData name="Ragavan R" userId="a17855b32e089d2a" providerId="LiveId" clId="{98F3DBB5-9999-40DC-BADA-0C504B3F148B}" dt="2022-04-25T09:46:44.408" v="917" actId="26606"/>
          <ac:spMkLst>
            <pc:docMk/>
            <pc:sldMk cId="1588322387" sldId="261"/>
            <ac:spMk id="93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9:46:44.408" v="917" actId="26606"/>
          <ac:spMkLst>
            <pc:docMk/>
            <pc:sldMk cId="1588322387" sldId="261"/>
            <ac:spMk id="95" creationId="{651547D7-AD18-407B-A5F4-F8225B5DCFCC}"/>
          </ac:spMkLst>
        </pc:spChg>
        <pc:spChg chg="add del">
          <ac:chgData name="Ragavan R" userId="a17855b32e089d2a" providerId="LiveId" clId="{98F3DBB5-9999-40DC-BADA-0C504B3F148B}" dt="2022-04-25T09:46:26.683" v="914" actId="26606"/>
          <ac:spMkLst>
            <pc:docMk/>
            <pc:sldMk cId="1588322387" sldId="261"/>
            <ac:spMk id="100" creationId="{545D489D-16E1-484D-867B-144368D74B83}"/>
          </ac:spMkLst>
        </pc:spChg>
        <pc:spChg chg="add del">
          <ac:chgData name="Ragavan R" userId="a17855b32e089d2a" providerId="LiveId" clId="{98F3DBB5-9999-40DC-BADA-0C504B3F148B}" dt="2022-04-25T09:46:26.683" v="914" actId="26606"/>
          <ac:spMkLst>
            <pc:docMk/>
            <pc:sldMk cId="1588322387" sldId="261"/>
            <ac:spMk id="102" creationId="{49A496F5-B01E-4BF8-9D1E-C4E53B6F9652}"/>
          </ac:spMkLst>
        </pc:spChg>
        <pc:spChg chg="add del">
          <ac:chgData name="Ragavan R" userId="a17855b32e089d2a" providerId="LiveId" clId="{98F3DBB5-9999-40DC-BADA-0C504B3F148B}" dt="2022-04-25T09:46:26.683" v="914" actId="26606"/>
          <ac:spMkLst>
            <pc:docMk/>
            <pc:sldMk cId="1588322387" sldId="261"/>
            <ac:spMk id="104" creationId="{6E895C8D-1379-40B8-8B1B-B6F5AEAF0A6C}"/>
          </ac:spMkLst>
        </pc:spChg>
        <pc:spChg chg="add del">
          <ac:chgData name="Ragavan R" userId="a17855b32e089d2a" providerId="LiveId" clId="{98F3DBB5-9999-40DC-BADA-0C504B3F148B}" dt="2022-04-25T09:46:44.382" v="916" actId="26606"/>
          <ac:spMkLst>
            <pc:docMk/>
            <pc:sldMk cId="1588322387" sldId="261"/>
            <ac:spMk id="106" creationId="{AE5A632B-B15A-489E-8337-BC0F40DBC21F}"/>
          </ac:spMkLst>
        </pc:spChg>
        <pc:spChg chg="add del">
          <ac:chgData name="Ragavan R" userId="a17855b32e089d2a" providerId="LiveId" clId="{98F3DBB5-9999-40DC-BADA-0C504B3F148B}" dt="2022-04-25T09:46:44.382" v="916" actId="26606"/>
          <ac:spMkLst>
            <pc:docMk/>
            <pc:sldMk cId="1588322387" sldId="261"/>
            <ac:spMk id="107" creationId="{6E895C8D-1379-40B8-8B1B-B6F5AEAF0A6C}"/>
          </ac:spMkLst>
        </pc:spChg>
        <pc:spChg chg="add del">
          <ac:chgData name="Ragavan R" userId="a17855b32e089d2a" providerId="LiveId" clId="{98F3DBB5-9999-40DC-BADA-0C504B3F148B}" dt="2022-04-25T13:07:49.685" v="1153" actId="26606"/>
          <ac:spMkLst>
            <pc:docMk/>
            <pc:sldMk cId="1588322387" sldId="261"/>
            <ac:spMk id="109" creationId="{AE5A632B-B15A-489E-8337-BC0F40DBC21F}"/>
          </ac:spMkLst>
        </pc:spChg>
        <pc:spChg chg="add del">
          <ac:chgData name="Ragavan R" userId="a17855b32e089d2a" providerId="LiveId" clId="{98F3DBB5-9999-40DC-BADA-0C504B3F148B}" dt="2022-04-25T13:07:49.685" v="1153" actId="26606"/>
          <ac:spMkLst>
            <pc:docMk/>
            <pc:sldMk cId="1588322387" sldId="261"/>
            <ac:spMk id="110" creationId="{6E895C8D-1379-40B8-8B1B-B6F5AEAF0A6C}"/>
          </ac:spMkLst>
        </pc:spChg>
        <pc:spChg chg="add del">
          <ac:chgData name="Ragavan R" userId="a17855b32e089d2a" providerId="LiveId" clId="{98F3DBB5-9999-40DC-BADA-0C504B3F148B}" dt="2022-04-25T13:07:49.685" v="1153" actId="26606"/>
          <ac:spMkLst>
            <pc:docMk/>
            <pc:sldMk cId="1588322387" sldId="261"/>
            <ac:spMk id="111" creationId="{651547D7-AD18-407B-A5F4-F8225B5DCFCC}"/>
          </ac:spMkLst>
        </pc:spChg>
        <pc:spChg chg="add del">
          <ac:chgData name="Ragavan R" userId="a17855b32e089d2a" providerId="LiveId" clId="{98F3DBB5-9999-40DC-BADA-0C504B3F148B}" dt="2022-04-25T13:08:05.174" v="1154" actId="26606"/>
          <ac:spMkLst>
            <pc:docMk/>
            <pc:sldMk cId="1588322387" sldId="261"/>
            <ac:spMk id="116" creationId="{545D489D-16E1-484D-867B-144368D74B83}"/>
          </ac:spMkLst>
        </pc:spChg>
        <pc:spChg chg="add del">
          <ac:chgData name="Ragavan R" userId="a17855b32e089d2a" providerId="LiveId" clId="{98F3DBB5-9999-40DC-BADA-0C504B3F148B}" dt="2022-04-25T13:08:05.174" v="1154" actId="26606"/>
          <ac:spMkLst>
            <pc:docMk/>
            <pc:sldMk cId="1588322387" sldId="261"/>
            <ac:spMk id="118" creationId="{49A496F5-B01E-4BF8-9D1E-C4E53B6F9652}"/>
          </ac:spMkLst>
        </pc:spChg>
        <pc:spChg chg="add del">
          <ac:chgData name="Ragavan R" userId="a17855b32e089d2a" providerId="LiveId" clId="{98F3DBB5-9999-40DC-BADA-0C504B3F148B}" dt="2022-04-25T13:08:05.174" v="1154" actId="26606"/>
          <ac:spMkLst>
            <pc:docMk/>
            <pc:sldMk cId="1588322387" sldId="261"/>
            <ac:spMk id="120" creationId="{6E895C8D-1379-40B8-8B1B-B6F5AEAF0A6C}"/>
          </ac:spMkLst>
        </pc:spChg>
        <pc:spChg chg="add">
          <ac:chgData name="Ragavan R" userId="a17855b32e089d2a" providerId="LiveId" clId="{98F3DBB5-9999-40DC-BADA-0C504B3F148B}" dt="2022-04-25T13:08:05.174" v="1154" actId="26606"/>
          <ac:spMkLst>
            <pc:docMk/>
            <pc:sldMk cId="1588322387" sldId="261"/>
            <ac:spMk id="125" creationId="{AE5A632B-B15A-489E-8337-BC0F40DBC21F}"/>
          </ac:spMkLst>
        </pc:spChg>
        <pc:spChg chg="add">
          <ac:chgData name="Ragavan R" userId="a17855b32e089d2a" providerId="LiveId" clId="{98F3DBB5-9999-40DC-BADA-0C504B3F148B}" dt="2022-04-25T13:08:05.174" v="1154" actId="26606"/>
          <ac:spMkLst>
            <pc:docMk/>
            <pc:sldMk cId="1588322387" sldId="261"/>
            <ac:spMk id="127" creationId="{6E895C8D-1379-40B8-8B1B-B6F5AEAF0A6C}"/>
          </ac:spMkLst>
        </pc:spChg>
        <pc:graphicFrameChg chg="add del">
          <ac:chgData name="Ragavan R" userId="a17855b32e089d2a" providerId="LiveId" clId="{98F3DBB5-9999-40DC-BADA-0C504B3F148B}" dt="2022-04-25T08:49:30.171" v="583" actId="26606"/>
          <ac:graphicFrameMkLst>
            <pc:docMk/>
            <pc:sldMk cId="1588322387" sldId="261"/>
            <ac:graphicFrameMk id="5" creationId="{47686AAD-C05F-4EB6-EF38-D4075640EB07}"/>
          </ac:graphicFrameMkLst>
        </pc:graphicFrameChg>
        <pc:graphicFrameChg chg="add del">
          <ac:chgData name="Ragavan R" userId="a17855b32e089d2a" providerId="LiveId" clId="{98F3DBB5-9999-40DC-BADA-0C504B3F148B}" dt="2022-04-25T08:49:34.683" v="585" actId="26606"/>
          <ac:graphicFrameMkLst>
            <pc:docMk/>
            <pc:sldMk cId="1588322387" sldId="261"/>
            <ac:graphicFrameMk id="17" creationId="{B38B317F-EC7E-3D68-76BB-DF3650BFB299}"/>
          </ac:graphicFrameMkLst>
        </pc:graphicFrameChg>
        <pc:graphicFrameChg chg="add mod modGraphic">
          <ac:chgData name="Ragavan R" userId="a17855b32e089d2a" providerId="LiveId" clId="{98F3DBB5-9999-40DC-BADA-0C504B3F148B}" dt="2022-04-25T13:08:30.554" v="1161" actId="113"/>
          <ac:graphicFrameMkLst>
            <pc:docMk/>
            <pc:sldMk cId="1588322387" sldId="261"/>
            <ac:graphicFrameMk id="22" creationId="{47686AAD-C05F-4EB6-EF38-D4075640EB07}"/>
          </ac:graphicFrameMkLst>
        </pc:graphicFrameChg>
      </pc:sldChg>
      <pc:sldChg chg="addSp delSp modSp new mod setBg">
        <pc:chgData name="Ragavan R" userId="a17855b32e089d2a" providerId="LiveId" clId="{98F3DBB5-9999-40DC-BADA-0C504B3F148B}" dt="2022-04-25T16:15:50.860" v="1266" actId="26606"/>
        <pc:sldMkLst>
          <pc:docMk/>
          <pc:sldMk cId="3444348736" sldId="262"/>
        </pc:sldMkLst>
        <pc:spChg chg="mod">
          <ac:chgData name="Ragavan R" userId="a17855b32e089d2a" providerId="LiveId" clId="{98F3DBB5-9999-40DC-BADA-0C504B3F148B}" dt="2022-04-25T16:15:50.860" v="1266" actId="26606"/>
          <ac:spMkLst>
            <pc:docMk/>
            <pc:sldMk cId="3444348736" sldId="262"/>
            <ac:spMk id="2" creationId="{26E6C087-9AC6-450A-8A17-20BF7ACFCF3C}"/>
          </ac:spMkLst>
        </pc:spChg>
        <pc:spChg chg="del">
          <ac:chgData name="Ragavan R" userId="a17855b32e089d2a" providerId="LiveId" clId="{98F3DBB5-9999-40DC-BADA-0C504B3F148B}" dt="2022-04-25T10:12:25.404" v="1131" actId="931"/>
          <ac:spMkLst>
            <pc:docMk/>
            <pc:sldMk cId="3444348736" sldId="262"/>
            <ac:spMk id="3" creationId="{BC0937AA-C951-435B-AD82-97E05F248604}"/>
          </ac:spMkLst>
        </pc:spChg>
        <pc:spChg chg="add del mod">
          <ac:chgData name="Ragavan R" userId="a17855b32e089d2a" providerId="LiveId" clId="{98F3DBB5-9999-40DC-BADA-0C504B3F148B}" dt="2022-04-25T16:15:50.860" v="1266" actId="26606"/>
          <ac:spMkLst>
            <pc:docMk/>
            <pc:sldMk cId="3444348736" sldId="262"/>
            <ac:spMk id="4" creationId="{EA5D614F-B6CC-45B5-8F51-3B76DFB9EFC6}"/>
          </ac:spMkLst>
        </pc:spChg>
        <pc:spChg chg="add">
          <ac:chgData name="Ragavan R" userId="a17855b32e089d2a" providerId="LiveId" clId="{98F3DBB5-9999-40DC-BADA-0C504B3F148B}" dt="2022-04-25T16:15:50.860" v="1266" actId="26606"/>
          <ac:spMkLst>
            <pc:docMk/>
            <pc:sldMk cId="3444348736" sldId="262"/>
            <ac:spMk id="12" creationId="{8A7BA06D-B3FF-4E91-8639-B4569AE3AA23}"/>
          </ac:spMkLst>
        </pc:spChg>
        <pc:spChg chg="add">
          <ac:chgData name="Ragavan R" userId="a17855b32e089d2a" providerId="LiveId" clId="{98F3DBB5-9999-40DC-BADA-0C504B3F148B}" dt="2022-04-25T16:15:50.860" v="1266" actId="26606"/>
          <ac:spMkLst>
            <pc:docMk/>
            <pc:sldMk cId="3444348736" sldId="262"/>
            <ac:spMk id="14" creationId="{2B30C86D-5A07-48BC-9C9D-6F9A2DB1E9E1}"/>
          </ac:spMkLst>
        </pc:spChg>
        <pc:spChg chg="add">
          <ac:chgData name="Ragavan R" userId="a17855b32e089d2a" providerId="LiveId" clId="{98F3DBB5-9999-40DC-BADA-0C504B3F148B}" dt="2022-04-25T16:15:50.860" v="1266" actId="26606"/>
          <ac:spMkLst>
            <pc:docMk/>
            <pc:sldMk cId="3444348736" sldId="262"/>
            <ac:spMk id="16" creationId="{3F138222-D274-4866-96E7-C3B1D6DA8CEE}"/>
          </ac:spMkLst>
        </pc:spChg>
        <pc:spChg chg="add">
          <ac:chgData name="Ragavan R" userId="a17855b32e089d2a" providerId="LiveId" clId="{98F3DBB5-9999-40DC-BADA-0C504B3F148B}" dt="2022-04-25T16:15:50.860" v="1266" actId="26606"/>
          <ac:spMkLst>
            <pc:docMk/>
            <pc:sldMk cId="3444348736" sldId="262"/>
            <ac:spMk id="18" creationId="{5888E255-D20B-4F26-B9DA-3DF036797008}"/>
          </ac:spMkLst>
        </pc:spChg>
        <pc:spChg chg="add">
          <ac:chgData name="Ragavan R" userId="a17855b32e089d2a" providerId="LiveId" clId="{98F3DBB5-9999-40DC-BADA-0C504B3F148B}" dt="2022-04-25T16:15:50.860" v="1266" actId="26606"/>
          <ac:spMkLst>
            <pc:docMk/>
            <pc:sldMk cId="3444348736" sldId="262"/>
            <ac:spMk id="20" creationId="{02AD46D6-02D6-45B3-921C-F4033826EFA7}"/>
          </ac:spMkLst>
        </pc:spChg>
        <pc:picChg chg="add del mod">
          <ac:chgData name="Ragavan R" userId="a17855b32e089d2a" providerId="LiveId" clId="{98F3DBB5-9999-40DC-BADA-0C504B3F148B}" dt="2022-04-25T16:15:29.697" v="1265" actId="478"/>
          <ac:picMkLst>
            <pc:docMk/>
            <pc:sldMk cId="3444348736" sldId="262"/>
            <ac:picMk id="5" creationId="{F3B0EB77-8738-4C1E-88ED-E473B11DAFE8}"/>
          </ac:picMkLst>
        </pc:picChg>
        <pc:picChg chg="add mod">
          <ac:chgData name="Ragavan R" userId="a17855b32e089d2a" providerId="LiveId" clId="{98F3DBB5-9999-40DC-BADA-0C504B3F148B}" dt="2022-04-25T16:15:50.860" v="1266" actId="26606"/>
          <ac:picMkLst>
            <pc:docMk/>
            <pc:sldMk cId="3444348736" sldId="262"/>
            <ac:picMk id="7" creationId="{104BC512-F9D0-4C93-90DD-58061E089025}"/>
          </ac:picMkLst>
        </pc:picChg>
      </pc:sldChg>
      <pc:sldChg chg="addSp delSp modSp new mod ord setBg delDesignElem">
        <pc:chgData name="Ragavan R" userId="a17855b32e089d2a" providerId="LiveId" clId="{98F3DBB5-9999-40DC-BADA-0C504B3F148B}" dt="2022-04-25T13:05:39.244" v="1152" actId="20577"/>
        <pc:sldMkLst>
          <pc:docMk/>
          <pc:sldMk cId="2005481583" sldId="263"/>
        </pc:sldMkLst>
        <pc:spChg chg="add del mod">
          <ac:chgData name="Ragavan R" userId="a17855b32e089d2a" providerId="LiveId" clId="{98F3DBB5-9999-40DC-BADA-0C504B3F148B}" dt="2022-04-25T13:05:39.244" v="1152" actId="20577"/>
          <ac:spMkLst>
            <pc:docMk/>
            <pc:sldMk cId="2005481583" sldId="263"/>
            <ac:spMk id="2" creationId="{C3076001-C600-4CEF-9F16-8A491E7905B4}"/>
          </ac:spMkLst>
        </pc:spChg>
        <pc:spChg chg="del">
          <ac:chgData name="Ragavan R" userId="a17855b32e089d2a" providerId="LiveId" clId="{98F3DBB5-9999-40DC-BADA-0C504B3F148B}" dt="2022-04-25T09:50:37.055" v="919" actId="931"/>
          <ac:spMkLst>
            <pc:docMk/>
            <pc:sldMk cId="2005481583" sldId="263"/>
            <ac:spMk id="3" creationId="{9F73C206-1394-4269-83E1-0409318AED01}"/>
          </ac:spMkLst>
        </pc:spChg>
        <pc:spChg chg="add del mod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8" creationId="{F57BECC6-5BE1-495D-A73D-78B1C6775D0C}"/>
          </ac:spMkLst>
        </pc:spChg>
        <pc:spChg chg="add del">
          <ac:chgData name="Ragavan R" userId="a17855b32e089d2a" providerId="LiveId" clId="{98F3DBB5-9999-40DC-BADA-0C504B3F148B}" dt="2022-04-25T10:02:56.579" v="1030" actId="26606"/>
          <ac:spMkLst>
            <pc:docMk/>
            <pc:sldMk cId="2005481583" sldId="263"/>
            <ac:spMk id="9" creationId="{8A7BA06D-B3FF-4E91-8639-B4569AE3AA23}"/>
          </ac:spMkLst>
        </pc:spChg>
        <pc:spChg chg="add del">
          <ac:chgData name="Ragavan R" userId="a17855b32e089d2a" providerId="LiveId" clId="{98F3DBB5-9999-40DC-BADA-0C504B3F148B}" dt="2022-04-25T09:50:49.956" v="923" actId="26606"/>
          <ac:spMkLst>
            <pc:docMk/>
            <pc:sldMk cId="2005481583" sldId="263"/>
            <ac:spMk id="10" creationId="{AA5ED585-FEBB-4DAD-84C0-97BEE6C360C3}"/>
          </ac:spMkLst>
        </pc:spChg>
        <pc:spChg chg="add del">
          <ac:chgData name="Ragavan R" userId="a17855b32e089d2a" providerId="LiveId" clId="{98F3DBB5-9999-40DC-BADA-0C504B3F148B}" dt="2022-04-25T10:02:56.579" v="1030" actId="26606"/>
          <ac:spMkLst>
            <pc:docMk/>
            <pc:sldMk cId="2005481583" sldId="263"/>
            <ac:spMk id="11" creationId="{2B30C86D-5A07-48BC-9C9D-6F9A2DB1E9E1}"/>
          </ac:spMkLst>
        </pc:spChg>
        <pc:spChg chg="add del">
          <ac:chgData name="Ragavan R" userId="a17855b32e089d2a" providerId="LiveId" clId="{98F3DBB5-9999-40DC-BADA-0C504B3F148B}" dt="2022-04-25T09:50:49.956" v="923" actId="26606"/>
          <ac:spMkLst>
            <pc:docMk/>
            <pc:sldMk cId="2005481583" sldId="263"/>
            <ac:spMk id="12" creationId="{EF6AC352-A720-4DB3-87CA-A33B0607CA2F}"/>
          </ac:spMkLst>
        </pc:spChg>
        <pc:spChg chg="add del">
          <ac:chgData name="Ragavan R" userId="a17855b32e089d2a" providerId="LiveId" clId="{98F3DBB5-9999-40DC-BADA-0C504B3F148B}" dt="2022-04-25T10:02:56.579" v="1030" actId="26606"/>
          <ac:spMkLst>
            <pc:docMk/>
            <pc:sldMk cId="2005481583" sldId="263"/>
            <ac:spMk id="13" creationId="{265517E6-731F-4E8F-9FC3-57499CC1D260}"/>
          </ac:spMkLst>
        </pc:spChg>
        <pc:spChg chg="add del">
          <ac:chgData name="Ragavan R" userId="a17855b32e089d2a" providerId="LiveId" clId="{98F3DBB5-9999-40DC-BADA-0C504B3F148B}" dt="2022-04-25T09:50:49.956" v="923" actId="26606"/>
          <ac:spMkLst>
            <pc:docMk/>
            <pc:sldMk cId="2005481583" sldId="263"/>
            <ac:spMk id="14" creationId="{8ECBFEF8-9038-4E5E-A5F1-E4DC2303553E}"/>
          </ac:spMkLst>
        </pc:spChg>
        <pc:spChg chg="add del">
          <ac:chgData name="Ragavan R" userId="a17855b32e089d2a" providerId="LiveId" clId="{98F3DBB5-9999-40DC-BADA-0C504B3F148B}" dt="2022-04-25T10:02:56.579" v="1030" actId="26606"/>
          <ac:spMkLst>
            <pc:docMk/>
            <pc:sldMk cId="2005481583" sldId="263"/>
            <ac:spMk id="15" creationId="{6024FDB6-ADEE-441F-BE33-7FBD2998E76F}"/>
          </ac:spMkLst>
        </pc:spChg>
        <pc:spChg chg="add del">
          <ac:chgData name="Ragavan R" userId="a17855b32e089d2a" providerId="LiveId" clId="{98F3DBB5-9999-40DC-BADA-0C504B3F148B}" dt="2022-04-25T09:50:49.956" v="923" actId="26606"/>
          <ac:spMkLst>
            <pc:docMk/>
            <pc:sldMk cId="2005481583" sldId="263"/>
            <ac:spMk id="16" creationId="{F37E8EB2-7BE0-4F3D-921C-F4E9C2C14929}"/>
          </ac:spMkLst>
        </pc:spChg>
        <pc:spChg chg="add del mod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17" creationId="{B66895FF-EFB6-42F7-95ED-2AD34A9E4C17}"/>
          </ac:spMkLst>
        </pc:spChg>
        <pc:spChg chg="add del">
          <ac:chgData name="Ragavan R" userId="a17855b32e089d2a" providerId="LiveId" clId="{98F3DBB5-9999-40DC-BADA-0C504B3F148B}" dt="2022-04-25T09:50:49.956" v="923" actId="26606"/>
          <ac:spMkLst>
            <pc:docMk/>
            <pc:sldMk cId="2005481583" sldId="263"/>
            <ac:spMk id="18" creationId="{E77AE46B-A945-4A7E-9911-903176079DD0}"/>
          </ac:spMkLst>
        </pc:spChg>
        <pc:spChg chg="add del">
          <ac:chgData name="Ragavan R" userId="a17855b32e089d2a" providerId="LiveId" clId="{98F3DBB5-9999-40DC-BADA-0C504B3F148B}" dt="2022-04-25T10:02:56.579" v="1030" actId="26606"/>
          <ac:spMkLst>
            <pc:docMk/>
            <pc:sldMk cId="2005481583" sldId="263"/>
            <ac:spMk id="20" creationId="{18E928D9-3091-4385-B979-265D55AD02CE}"/>
          </ac:spMkLst>
        </pc:spChg>
        <pc:spChg chg="add del">
          <ac:chgData name="Ragavan R" userId="a17855b32e089d2a" providerId="LiveId" clId="{98F3DBB5-9999-40DC-BADA-0C504B3F148B}" dt="2022-04-25T10:02:56.579" v="1030" actId="26606"/>
          <ac:spMkLst>
            <pc:docMk/>
            <pc:sldMk cId="2005481583" sldId="263"/>
            <ac:spMk id="22" creationId="{7D602432-D774-4CF5-94E8-7D52D01059D2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24" creationId="{72413CFE-8B8A-45C9-B7BA-CF49986D4818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25" creationId="{97AADD8D-29D7-4B10-9245-72837D2D602B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26" creationId="{034ACCCC-54D4-4F78-9B85-4A34FEBAA995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27" creationId="{55CB1B7E-4B0B-4E99-9560-9667270DA7A6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29" creationId="{196DE3D2-178D-4017-842D-87C88CE92E13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30" creationId="{C924DBCE-E731-4B22-8181-A39C1D86276C}"/>
          </ac:spMkLst>
        </pc:spChg>
        <pc:spChg chg="add del">
          <ac:chgData name="Ragavan R" userId="a17855b32e089d2a" providerId="LiveId" clId="{98F3DBB5-9999-40DC-BADA-0C504B3F148B}" dt="2022-04-25T10:02:59.793" v="1032" actId="26606"/>
          <ac:spMkLst>
            <pc:docMk/>
            <pc:sldMk cId="2005481583" sldId="263"/>
            <ac:spMk id="31" creationId="{5B719288-55B7-1CF1-0DE3-F6822A05A7EE}"/>
          </ac:spMkLst>
        </pc:spChg>
        <pc:spChg chg="add del">
          <ac:chgData name="Ragavan R" userId="a17855b32e089d2a" providerId="LiveId" clId="{98F3DBB5-9999-40DC-BADA-0C504B3F148B}" dt="2022-04-25T10:03:01.681" v="1034" actId="26606"/>
          <ac:spMkLst>
            <pc:docMk/>
            <pc:sldMk cId="2005481583" sldId="263"/>
            <ac:spMk id="33" creationId="{D2B783EE-0239-4717-BBEA-8C9EAC61C824}"/>
          </ac:spMkLst>
        </pc:spChg>
        <pc:spChg chg="add del">
          <ac:chgData name="Ragavan R" userId="a17855b32e089d2a" providerId="LiveId" clId="{98F3DBB5-9999-40DC-BADA-0C504B3F148B}" dt="2022-04-25T10:03:01.681" v="1034" actId="26606"/>
          <ac:spMkLst>
            <pc:docMk/>
            <pc:sldMk cId="2005481583" sldId="263"/>
            <ac:spMk id="34" creationId="{D46D6B96-C195-0445-22E5-342DAB0F0E7B}"/>
          </ac:spMkLst>
        </pc:spChg>
        <pc:spChg chg="add del">
          <ac:chgData name="Ragavan R" userId="a17855b32e089d2a" providerId="LiveId" clId="{98F3DBB5-9999-40DC-BADA-0C504B3F148B}" dt="2022-04-25T10:03:01.681" v="1034" actId="26606"/>
          <ac:spMkLst>
            <pc:docMk/>
            <pc:sldMk cId="2005481583" sldId="263"/>
            <ac:spMk id="35" creationId="{A7B99495-F43F-4D80-A44F-2CB4764EB90B}"/>
          </ac:spMkLst>
        </pc:spChg>
        <pc:spChg chg="add del">
          <ac:chgData name="Ragavan R" userId="a17855b32e089d2a" providerId="LiveId" clId="{98F3DBB5-9999-40DC-BADA-0C504B3F148B}" dt="2022-04-25T10:03:01.681" v="1034" actId="26606"/>
          <ac:spMkLst>
            <pc:docMk/>
            <pc:sldMk cId="2005481583" sldId="263"/>
            <ac:spMk id="36" creationId="{70BEB1E7-2F88-40BC-B73D-42E5B6F80BFC}"/>
          </ac:spMkLst>
        </pc:spChg>
        <pc:spChg chg="add del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38" creationId="{8A7BA06D-B3FF-4E91-8639-B4569AE3AA23}"/>
          </ac:spMkLst>
        </pc:spChg>
        <pc:spChg chg="add del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39" creationId="{2B30C86D-5A07-48BC-9C9D-6F9A2DB1E9E1}"/>
          </ac:spMkLst>
        </pc:spChg>
        <pc:spChg chg="add del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40" creationId="{D0E1C78B-4E27-44EC-9937-DEEDAB17B851}"/>
          </ac:spMkLst>
        </pc:spChg>
        <pc:spChg chg="add del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41" creationId="{64E711A9-55E7-429C-8DE7-7133C9725535}"/>
          </ac:spMkLst>
        </pc:spChg>
        <pc:spChg chg="add del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42" creationId="{18E928D9-3091-4385-B979-265D55AD02CE}"/>
          </ac:spMkLst>
        </pc:spChg>
        <pc:spChg chg="add del">
          <ac:chgData name="Ragavan R" userId="a17855b32e089d2a" providerId="LiveId" clId="{98F3DBB5-9999-40DC-BADA-0C504B3F148B}" dt="2022-04-25T10:03:58.155" v="1064"/>
          <ac:spMkLst>
            <pc:docMk/>
            <pc:sldMk cId="2005481583" sldId="263"/>
            <ac:spMk id="43" creationId="{7D602432-D774-4CF5-94E8-7D52D01059D2}"/>
          </ac:spMkLst>
        </pc:spChg>
        <pc:picChg chg="add mod ord">
          <ac:chgData name="Ragavan R" userId="a17855b32e089d2a" providerId="LiveId" clId="{98F3DBB5-9999-40DC-BADA-0C504B3F148B}" dt="2022-04-25T10:05:02.668" v="1107" actId="1076"/>
          <ac:picMkLst>
            <pc:docMk/>
            <pc:sldMk cId="2005481583" sldId="263"/>
            <ac:picMk id="5" creationId="{0E7B2929-68ED-4A49-9046-701E304E00CA}"/>
          </ac:picMkLst>
        </pc:picChg>
        <pc:picChg chg="add mod">
          <ac:chgData name="Ragavan R" userId="a17855b32e089d2a" providerId="LiveId" clId="{98F3DBB5-9999-40DC-BADA-0C504B3F148B}" dt="2022-04-25T10:05:05.907" v="1108" actId="14100"/>
          <ac:picMkLst>
            <pc:docMk/>
            <pc:sldMk cId="2005481583" sldId="263"/>
            <ac:picMk id="7" creationId="{0FCBB4F2-3B0C-43C5-B60C-E3DFDD8D005F}"/>
          </ac:picMkLst>
        </pc:picChg>
        <pc:cxnChg chg="add del">
          <ac:chgData name="Ragavan R" userId="a17855b32e089d2a" providerId="LiveId" clId="{98F3DBB5-9999-40DC-BADA-0C504B3F148B}" dt="2022-04-25T10:02:59.793" v="1032" actId="26606"/>
          <ac:cxnSpMkLst>
            <pc:docMk/>
            <pc:sldMk cId="2005481583" sldId="263"/>
            <ac:cxnSpMk id="28" creationId="{43621FD4-D14D-45D5-9A57-9A2DE5EA59C0}"/>
          </ac:cxnSpMkLst>
        </pc:cxnChg>
      </pc:sldChg>
      <pc:sldChg chg="addSp delSp modSp new mod setBg">
        <pc:chgData name="Ragavan R" userId="a17855b32e089d2a" providerId="LiveId" clId="{98F3DBB5-9999-40DC-BADA-0C504B3F148B}" dt="2022-04-25T13:16:55.886" v="1264" actId="12100"/>
        <pc:sldMkLst>
          <pc:docMk/>
          <pc:sldMk cId="2384733402" sldId="264"/>
        </pc:sldMkLst>
        <pc:spChg chg="mod">
          <ac:chgData name="Ragavan R" userId="a17855b32e089d2a" providerId="LiveId" clId="{98F3DBB5-9999-40DC-BADA-0C504B3F148B}" dt="2022-04-25T13:10:30.840" v="1192" actId="26606"/>
          <ac:spMkLst>
            <pc:docMk/>
            <pc:sldMk cId="2384733402" sldId="264"/>
            <ac:spMk id="2" creationId="{286D7B60-C2CD-46F0-B8F9-8742A87C7211}"/>
          </ac:spMkLst>
        </pc:spChg>
        <pc:spChg chg="del mod">
          <ac:chgData name="Ragavan R" userId="a17855b32e089d2a" providerId="LiveId" clId="{98F3DBB5-9999-40DC-BADA-0C504B3F148B}" dt="2022-04-25T13:10:30.840" v="1192" actId="26606"/>
          <ac:spMkLst>
            <pc:docMk/>
            <pc:sldMk cId="2384733402" sldId="264"/>
            <ac:spMk id="3" creationId="{D58924E1-9E2D-4B33-AAD6-7B13F4E986E3}"/>
          </ac:spMkLst>
        </pc:spChg>
        <pc:spChg chg="add">
          <ac:chgData name="Ragavan R" userId="a17855b32e089d2a" providerId="LiveId" clId="{98F3DBB5-9999-40DC-BADA-0C504B3F148B}" dt="2022-04-25T13:10:30.840" v="1192" actId="26606"/>
          <ac:spMkLst>
            <pc:docMk/>
            <pc:sldMk cId="2384733402" sldId="264"/>
            <ac:spMk id="9" creationId="{7DA1F35B-C8F7-4A5A-9339-7DA4D785B300}"/>
          </ac:spMkLst>
        </pc:spChg>
        <pc:spChg chg="add">
          <ac:chgData name="Ragavan R" userId="a17855b32e089d2a" providerId="LiveId" clId="{98F3DBB5-9999-40DC-BADA-0C504B3F148B}" dt="2022-04-25T13:10:30.840" v="1192" actId="26606"/>
          <ac:spMkLst>
            <pc:docMk/>
            <pc:sldMk cId="2384733402" sldId="264"/>
            <ac:spMk id="11" creationId="{B2D4AD41-40DA-4A81-92F5-B6E3BA1ED82A}"/>
          </ac:spMkLst>
        </pc:spChg>
        <pc:graphicFrameChg chg="add mod">
          <ac:chgData name="Ragavan R" userId="a17855b32e089d2a" providerId="LiveId" clId="{98F3DBB5-9999-40DC-BADA-0C504B3F148B}" dt="2022-04-25T13:16:55.886" v="1264" actId="12100"/>
          <ac:graphicFrameMkLst>
            <pc:docMk/>
            <pc:sldMk cId="2384733402" sldId="264"/>
            <ac:graphicFrameMk id="5" creationId="{BFC1A2D8-EA43-A72E-8F9B-D371D3435753}"/>
          </ac:graphicFrameMkLst>
        </pc:graphicFrameChg>
      </pc:sldChg>
      <pc:sldMasterChg chg="add del addSldLayout delSldLayout">
        <pc:chgData name="Ragavan R" userId="a17855b32e089d2a" providerId="LiveId" clId="{98F3DBB5-9999-40DC-BADA-0C504B3F148B}" dt="2022-04-24T05:31:16.415" v="94" actId="26606"/>
        <pc:sldMasterMkLst>
          <pc:docMk/>
          <pc:sldMasterMk cId="3332776144" sldId="2147483648"/>
        </pc:sldMasterMkLst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251043149" sldId="2147483649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3377391937" sldId="2147483650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439086383" sldId="2147483651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433011096" sldId="2147483652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915704280" sldId="2147483653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2098870239" sldId="2147483654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3431332198" sldId="2147483655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767823207" sldId="2147483656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1614702442" sldId="2147483657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1134699883" sldId="2147483658"/>
          </pc:sldLayoutMkLst>
        </pc:sldLayoutChg>
        <pc:sldLayoutChg chg="add del">
          <pc:chgData name="Ragavan R" userId="a17855b32e089d2a" providerId="LiveId" clId="{98F3DBB5-9999-40DC-BADA-0C504B3F148B}" dt="2022-04-24T05:31:16.415" v="94" actId="26606"/>
          <pc:sldLayoutMkLst>
            <pc:docMk/>
            <pc:sldMasterMk cId="3332776144" sldId="2147483648"/>
            <pc:sldLayoutMk cId="3438681103" sldId="2147483659"/>
          </pc:sldLayoutMkLst>
        </pc:sldLayoutChg>
      </pc:sldMasterChg>
      <pc:sldMasterChg chg="add del replId addSldLayout delSldLayout">
        <pc:chgData name="Ragavan R" userId="a17855b32e089d2a" providerId="LiveId" clId="{98F3DBB5-9999-40DC-BADA-0C504B3F148B}" dt="2022-04-24T05:31:09.691" v="91" actId="26606"/>
        <pc:sldMasterMkLst>
          <pc:docMk/>
          <pc:sldMasterMk cId="2297915524" sldId="2147483660"/>
        </pc:sldMasterMkLst>
        <pc:sldLayoutChg chg="add del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3395853966" sldId="2147483661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4198371107" sldId="2147483662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1259542333" sldId="2147483663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1356590249" sldId="2147483664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1640909666" sldId="2147483665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895710063" sldId="2147483666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516891004" sldId="2147483667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716743213" sldId="2147483668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437343924" sldId="2147483669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2522980699" sldId="2147483670"/>
          </pc:sldLayoutMkLst>
        </pc:sldLayoutChg>
        <pc:sldLayoutChg chg="add del replId">
          <pc:chgData name="Ragavan R" userId="a17855b32e089d2a" providerId="LiveId" clId="{98F3DBB5-9999-40DC-BADA-0C504B3F148B}" dt="2022-04-24T05:31:09.691" v="91" actId="26606"/>
          <pc:sldLayoutMkLst>
            <pc:docMk/>
            <pc:sldMasterMk cId="2297915524" sldId="2147483660"/>
            <pc:sldLayoutMk cId="1228251084" sldId="2147483671"/>
          </pc:sldLayoutMkLst>
        </pc:sldLayoutChg>
      </pc:sldMasterChg>
      <pc:sldMasterChg chg="add del addSldLayout delSldLayout">
        <pc:chgData name="Ragavan R" userId="a17855b32e089d2a" providerId="LiveId" clId="{98F3DBB5-9999-40DC-BADA-0C504B3F148B}" dt="2022-04-24T05:31:16.366" v="93" actId="26606"/>
        <pc:sldMasterMkLst>
          <pc:docMk/>
          <pc:sldMasterMk cId="1545042586" sldId="2147483686"/>
        </pc:sldMasterMkLst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2910494036" sldId="2147483675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1376245809" sldId="2147483676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668074308" sldId="2147483677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2596807058" sldId="2147483678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1140501980" sldId="2147483679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2237598698" sldId="2147483680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2537632092" sldId="2147483681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901808508" sldId="2147483682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180880763" sldId="2147483683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2707121792" sldId="2147483684"/>
          </pc:sldLayoutMkLst>
        </pc:sldLayoutChg>
        <pc:sldLayoutChg chg="add del">
          <pc:chgData name="Ragavan R" userId="a17855b32e089d2a" providerId="LiveId" clId="{98F3DBB5-9999-40DC-BADA-0C504B3F148B}" dt="2022-04-24T05:31:16.366" v="93" actId="26606"/>
          <pc:sldLayoutMkLst>
            <pc:docMk/>
            <pc:sldMasterMk cId="1545042586" sldId="2147483686"/>
            <pc:sldLayoutMk cId="3372037658" sldId="2147483685"/>
          </pc:sldLayoutMkLst>
        </pc:sldLayoutChg>
      </pc:sldMasterChg>
      <pc:sldMasterChg chg="add del addSldLayout delSldLayout">
        <pc:chgData name="Ragavan R" userId="a17855b32e089d2a" providerId="LiveId" clId="{98F3DBB5-9999-40DC-BADA-0C504B3F148B}" dt="2022-04-24T05:31:54.750" v="97" actId="26606"/>
        <pc:sldMasterMkLst>
          <pc:docMk/>
          <pc:sldMasterMk cId="2462863564" sldId="2147483738"/>
        </pc:sldMasterMkLst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1622584355" sldId="2147483727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3810847136" sldId="2147483728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1737239568" sldId="2147483729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2349621003" sldId="2147483730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2174347386" sldId="2147483731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3847553737" sldId="2147483732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2271713903" sldId="2147483733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2674394780" sldId="2147483734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318473925" sldId="2147483735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2903638530" sldId="2147483736"/>
          </pc:sldLayoutMkLst>
        </pc:sldLayoutChg>
        <pc:sldLayoutChg chg="add del">
          <pc:chgData name="Ragavan R" userId="a17855b32e089d2a" providerId="LiveId" clId="{98F3DBB5-9999-40DC-BADA-0C504B3F148B}" dt="2022-04-24T05:31:54.750" v="97" actId="26606"/>
          <pc:sldLayoutMkLst>
            <pc:docMk/>
            <pc:sldMasterMk cId="2462863564" sldId="2147483738"/>
            <pc:sldLayoutMk cId="559167080" sldId="2147483737"/>
          </pc:sldLayoutMkLst>
        </pc:sldLayoutChg>
      </pc:sldMasterChg>
      <pc:sldMasterChg chg="add addSldLayout">
        <pc:chgData name="Ragavan R" userId="a17855b32e089d2a" providerId="LiveId" clId="{98F3DBB5-9999-40DC-BADA-0C504B3F148B}" dt="2022-04-24T05:31:54.750" v="97" actId="26606"/>
        <pc:sldMasterMkLst>
          <pc:docMk/>
          <pc:sldMasterMk cId="1031761084" sldId="2147483788"/>
        </pc:sldMasterMkLst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582900140" sldId="2147483777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4205868321" sldId="2147483778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3972494526" sldId="2147483779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1089993269" sldId="2147483780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3910903507" sldId="2147483781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690671202" sldId="2147483782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580622225" sldId="2147483783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337148869" sldId="2147483784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537901491" sldId="2147483785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1112097147" sldId="2147483786"/>
          </pc:sldLayoutMkLst>
        </pc:sldLayoutChg>
        <pc:sldLayoutChg chg="add">
          <pc:chgData name="Ragavan R" userId="a17855b32e089d2a" providerId="LiveId" clId="{98F3DBB5-9999-40DC-BADA-0C504B3F148B}" dt="2022-04-24T05:31:54.750" v="97" actId="26606"/>
          <pc:sldLayoutMkLst>
            <pc:docMk/>
            <pc:sldMasterMk cId="1031761084" sldId="2147483788"/>
            <pc:sldLayoutMk cId="2312075399" sldId="214748378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00EFD-DAC1-4DD9-B36D-BC1961797A58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2DF08B-A508-492C-83EF-58CA4721FC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Build resilient, stateless and stateful applications</a:t>
          </a:r>
          <a:r>
            <a:rPr lang="en-US" b="0" dirty="0"/>
            <a:t> </a:t>
          </a:r>
          <a:endParaRPr lang="en-US" dirty="0"/>
        </a:p>
      </dgm:t>
    </dgm:pt>
    <dgm:pt modelId="{CE922CB0-C706-4487-87B3-AC1DD2B3990A}" type="parTrans" cxnId="{C309D830-64D2-42B5-9345-201BC12A8440}">
      <dgm:prSet/>
      <dgm:spPr/>
      <dgm:t>
        <a:bodyPr/>
        <a:lstStyle/>
        <a:p>
          <a:endParaRPr lang="en-US"/>
        </a:p>
      </dgm:t>
    </dgm:pt>
    <dgm:pt modelId="{30DDCF63-40D8-4596-AA27-5266FAF96FC5}" type="sibTrans" cxnId="{C309D830-64D2-42B5-9345-201BC12A8440}">
      <dgm:prSet/>
      <dgm:spPr/>
      <dgm:t>
        <a:bodyPr/>
        <a:lstStyle/>
        <a:p>
          <a:endParaRPr lang="en-US"/>
        </a:p>
      </dgm:t>
    </dgm:pt>
    <dgm:pt modelId="{66986B88-B2F0-44A1-9EC8-3897BE31DF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cloud and edge</a:t>
          </a:r>
          <a:endParaRPr lang="en-US"/>
        </a:p>
      </dgm:t>
    </dgm:pt>
    <dgm:pt modelId="{AAC46EEC-8C15-4B92-B9DE-DBCF87A1DD66}" type="parTrans" cxnId="{5F145C26-25FE-49C7-99E4-6C1782515AEF}">
      <dgm:prSet/>
      <dgm:spPr/>
      <dgm:t>
        <a:bodyPr/>
        <a:lstStyle/>
        <a:p>
          <a:endParaRPr lang="en-US"/>
        </a:p>
      </dgm:t>
    </dgm:pt>
    <dgm:pt modelId="{57AD13E8-56DB-4F42-AE3A-37BB92D25521}" type="sibTrans" cxnId="{5F145C26-25FE-49C7-99E4-6C1782515AEF}">
      <dgm:prSet/>
      <dgm:spPr/>
      <dgm:t>
        <a:bodyPr/>
        <a:lstStyle/>
        <a:p>
          <a:endParaRPr lang="en-US"/>
        </a:p>
      </dgm:t>
    </dgm:pt>
    <dgm:pt modelId="{CCA5D069-5A61-4EFD-8B63-E48F86B14A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Any languages and frameworks</a:t>
          </a:r>
          <a:endParaRPr lang="en-US"/>
        </a:p>
      </dgm:t>
    </dgm:pt>
    <dgm:pt modelId="{23EDD1B3-1BD6-483C-B9A2-6022D93C21C8}" type="parTrans" cxnId="{82A2ED0B-C8F8-42B9-BB95-833768094C97}">
      <dgm:prSet/>
      <dgm:spPr/>
      <dgm:t>
        <a:bodyPr/>
        <a:lstStyle/>
        <a:p>
          <a:endParaRPr lang="en-US"/>
        </a:p>
      </dgm:t>
    </dgm:pt>
    <dgm:pt modelId="{DFE81ED3-BFC3-4A8A-B458-14C6B23CF3A8}" type="sibTrans" cxnId="{82A2ED0B-C8F8-42B9-BB95-833768094C97}">
      <dgm:prSet/>
      <dgm:spPr/>
      <dgm:t>
        <a:bodyPr/>
        <a:lstStyle/>
        <a:p>
          <a:endParaRPr lang="en-US"/>
        </a:p>
      </dgm:t>
    </dgm:pt>
    <dgm:pt modelId="{63739B77-8ACE-459B-94F0-C2D54BF74C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Portable, event-driven runtime</a:t>
          </a:r>
          <a:endParaRPr lang="en-US" dirty="0"/>
        </a:p>
      </dgm:t>
    </dgm:pt>
    <dgm:pt modelId="{085926EB-0EA1-495D-89DD-B371DE408403}" type="parTrans" cxnId="{E5825C08-249B-4DE6-B090-0AF2028A8DF9}">
      <dgm:prSet/>
      <dgm:spPr/>
      <dgm:t>
        <a:bodyPr/>
        <a:lstStyle/>
        <a:p>
          <a:endParaRPr lang="en-IN"/>
        </a:p>
      </dgm:t>
    </dgm:pt>
    <dgm:pt modelId="{C5674DB8-F6ED-4313-9120-517AEA61C34F}" type="sibTrans" cxnId="{E5825C08-249B-4DE6-B090-0AF2028A8DF9}">
      <dgm:prSet/>
      <dgm:spPr/>
      <dgm:t>
        <a:bodyPr/>
        <a:lstStyle/>
        <a:p>
          <a:endParaRPr lang="en-IN"/>
        </a:p>
      </dgm:t>
    </dgm:pt>
    <dgm:pt modelId="{D15F37D7-D96F-4E06-A2EB-470FC2D2B679}" type="pres">
      <dgm:prSet presAssocID="{1E200EFD-DAC1-4DD9-B36D-BC1961797A58}" presName="root" presStyleCnt="0">
        <dgm:presLayoutVars>
          <dgm:dir/>
          <dgm:resizeHandles val="exact"/>
        </dgm:presLayoutVars>
      </dgm:prSet>
      <dgm:spPr/>
    </dgm:pt>
    <dgm:pt modelId="{46BB13C9-2D48-4719-AEDA-3752EA296DCD}" type="pres">
      <dgm:prSet presAssocID="{63739B77-8ACE-459B-94F0-C2D54BF74C2D}" presName="compNode" presStyleCnt="0"/>
      <dgm:spPr/>
    </dgm:pt>
    <dgm:pt modelId="{39693B63-6D83-4D5B-BA78-663FC61FF780}" type="pres">
      <dgm:prSet presAssocID="{63739B77-8ACE-459B-94F0-C2D54BF74C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ane with solid fill"/>
        </a:ext>
      </dgm:extLst>
    </dgm:pt>
    <dgm:pt modelId="{64127714-7B7E-4915-97CE-697BD0A57F9A}" type="pres">
      <dgm:prSet presAssocID="{63739B77-8ACE-459B-94F0-C2D54BF74C2D}" presName="spaceRect" presStyleCnt="0"/>
      <dgm:spPr/>
    </dgm:pt>
    <dgm:pt modelId="{9C2B2773-019E-466A-860D-0F469C9B4A04}" type="pres">
      <dgm:prSet presAssocID="{63739B77-8ACE-459B-94F0-C2D54BF74C2D}" presName="textRect" presStyleLbl="revTx" presStyleIdx="0" presStyleCnt="4">
        <dgm:presLayoutVars>
          <dgm:chMax val="1"/>
          <dgm:chPref val="1"/>
        </dgm:presLayoutVars>
      </dgm:prSet>
      <dgm:spPr/>
    </dgm:pt>
    <dgm:pt modelId="{343C2644-D04E-4478-B233-9AF204F587C7}" type="pres">
      <dgm:prSet presAssocID="{C5674DB8-F6ED-4313-9120-517AEA61C34F}" presName="sibTrans" presStyleCnt="0"/>
      <dgm:spPr/>
    </dgm:pt>
    <dgm:pt modelId="{1E822E33-9A65-4898-9D52-ED663DE97562}" type="pres">
      <dgm:prSet presAssocID="{BA2DF08B-A508-492C-83EF-58CA4721FC96}" presName="compNode" presStyleCnt="0"/>
      <dgm:spPr/>
    </dgm:pt>
    <dgm:pt modelId="{6B2FF3AB-4EF8-4013-A33B-EB301A86CC82}" type="pres">
      <dgm:prSet presAssocID="{BA2DF08B-A508-492C-83EF-58CA4721FC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 with solid fill"/>
        </a:ext>
      </dgm:extLst>
    </dgm:pt>
    <dgm:pt modelId="{95840620-F369-4369-ABEA-39F43A66FBF8}" type="pres">
      <dgm:prSet presAssocID="{BA2DF08B-A508-492C-83EF-58CA4721FC96}" presName="spaceRect" presStyleCnt="0"/>
      <dgm:spPr/>
    </dgm:pt>
    <dgm:pt modelId="{3460AF8B-74BD-40E6-B790-C4B35153CE93}" type="pres">
      <dgm:prSet presAssocID="{BA2DF08B-A508-492C-83EF-58CA4721FC96}" presName="textRect" presStyleLbl="revTx" presStyleIdx="1" presStyleCnt="4">
        <dgm:presLayoutVars>
          <dgm:chMax val="1"/>
          <dgm:chPref val="1"/>
        </dgm:presLayoutVars>
      </dgm:prSet>
      <dgm:spPr/>
    </dgm:pt>
    <dgm:pt modelId="{93E57659-60E6-4E1E-B240-3368EBA67607}" type="pres">
      <dgm:prSet presAssocID="{30DDCF63-40D8-4596-AA27-5266FAF96FC5}" presName="sibTrans" presStyleCnt="0"/>
      <dgm:spPr/>
    </dgm:pt>
    <dgm:pt modelId="{A594688C-2FD6-4D1F-AA97-743E61F8C395}" type="pres">
      <dgm:prSet presAssocID="{66986B88-B2F0-44A1-9EC8-3897BE31DF8D}" presName="compNode" presStyleCnt="0"/>
      <dgm:spPr/>
    </dgm:pt>
    <dgm:pt modelId="{D85EF2DA-B23F-4364-9B2C-8363A8EF5D4B}" type="pres">
      <dgm:prSet presAssocID="{66986B88-B2F0-44A1-9EC8-3897BE31DF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 with solid fill"/>
        </a:ext>
      </dgm:extLst>
    </dgm:pt>
    <dgm:pt modelId="{C77DC2BB-046C-4B24-A68B-C96F63E8E9FA}" type="pres">
      <dgm:prSet presAssocID="{66986B88-B2F0-44A1-9EC8-3897BE31DF8D}" presName="spaceRect" presStyleCnt="0"/>
      <dgm:spPr/>
    </dgm:pt>
    <dgm:pt modelId="{1D1C5FCD-D78F-44A7-89EF-C1985A9277F6}" type="pres">
      <dgm:prSet presAssocID="{66986B88-B2F0-44A1-9EC8-3897BE31DF8D}" presName="textRect" presStyleLbl="revTx" presStyleIdx="2" presStyleCnt="4">
        <dgm:presLayoutVars>
          <dgm:chMax val="1"/>
          <dgm:chPref val="1"/>
        </dgm:presLayoutVars>
      </dgm:prSet>
      <dgm:spPr/>
    </dgm:pt>
    <dgm:pt modelId="{B85A87BC-A8E8-4BEB-87E3-C3D3DED2CC40}" type="pres">
      <dgm:prSet presAssocID="{57AD13E8-56DB-4F42-AE3A-37BB92D25521}" presName="sibTrans" presStyleCnt="0"/>
      <dgm:spPr/>
    </dgm:pt>
    <dgm:pt modelId="{7A3AC698-2568-424E-A33F-68BA6FBDBA29}" type="pres">
      <dgm:prSet presAssocID="{CCA5D069-5A61-4EFD-8B63-E48F86B14A90}" presName="compNode" presStyleCnt="0"/>
      <dgm:spPr/>
    </dgm:pt>
    <dgm:pt modelId="{F6465B2A-39BC-49FD-A407-BB26A9E9BE7E}" type="pres">
      <dgm:prSet presAssocID="{CCA5D069-5A61-4EFD-8B63-E48F86B14A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170A42F0-DC15-4B10-9ABD-52675321563A}" type="pres">
      <dgm:prSet presAssocID="{CCA5D069-5A61-4EFD-8B63-E48F86B14A90}" presName="spaceRect" presStyleCnt="0"/>
      <dgm:spPr/>
    </dgm:pt>
    <dgm:pt modelId="{EF86CFB2-C857-4C71-867D-27B7959F32BF}" type="pres">
      <dgm:prSet presAssocID="{CCA5D069-5A61-4EFD-8B63-E48F86B14A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5825C08-249B-4DE6-B090-0AF2028A8DF9}" srcId="{1E200EFD-DAC1-4DD9-B36D-BC1961797A58}" destId="{63739B77-8ACE-459B-94F0-C2D54BF74C2D}" srcOrd="0" destOrd="0" parTransId="{085926EB-0EA1-495D-89DD-B371DE408403}" sibTransId="{C5674DB8-F6ED-4313-9120-517AEA61C34F}"/>
    <dgm:cxn modelId="{82A2ED0B-C8F8-42B9-BB95-833768094C97}" srcId="{1E200EFD-DAC1-4DD9-B36D-BC1961797A58}" destId="{CCA5D069-5A61-4EFD-8B63-E48F86B14A90}" srcOrd="3" destOrd="0" parTransId="{23EDD1B3-1BD6-483C-B9A2-6022D93C21C8}" sibTransId="{DFE81ED3-BFC3-4A8A-B458-14C6B23CF3A8}"/>
    <dgm:cxn modelId="{5F145C26-25FE-49C7-99E4-6C1782515AEF}" srcId="{1E200EFD-DAC1-4DD9-B36D-BC1961797A58}" destId="{66986B88-B2F0-44A1-9EC8-3897BE31DF8D}" srcOrd="2" destOrd="0" parTransId="{AAC46EEC-8C15-4B92-B9DE-DBCF87A1DD66}" sibTransId="{57AD13E8-56DB-4F42-AE3A-37BB92D25521}"/>
    <dgm:cxn modelId="{8548FD27-977C-4B70-9BB7-84CBAD8B9E04}" type="presOf" srcId="{63739B77-8ACE-459B-94F0-C2D54BF74C2D}" destId="{9C2B2773-019E-466A-860D-0F469C9B4A04}" srcOrd="0" destOrd="0" presId="urn:microsoft.com/office/officeart/2018/2/layout/IconLabelList"/>
    <dgm:cxn modelId="{C309D830-64D2-42B5-9345-201BC12A8440}" srcId="{1E200EFD-DAC1-4DD9-B36D-BC1961797A58}" destId="{BA2DF08B-A508-492C-83EF-58CA4721FC96}" srcOrd="1" destOrd="0" parTransId="{CE922CB0-C706-4487-87B3-AC1DD2B3990A}" sibTransId="{30DDCF63-40D8-4596-AA27-5266FAF96FC5}"/>
    <dgm:cxn modelId="{63BB5A6B-458A-49BB-B81D-769BB8D2C004}" type="presOf" srcId="{1E200EFD-DAC1-4DD9-B36D-BC1961797A58}" destId="{D15F37D7-D96F-4E06-A2EB-470FC2D2B679}" srcOrd="0" destOrd="0" presId="urn:microsoft.com/office/officeart/2018/2/layout/IconLabelList"/>
    <dgm:cxn modelId="{EBFC88CB-CDB5-44E0-93DE-B0DC81F3FD64}" type="presOf" srcId="{CCA5D069-5A61-4EFD-8B63-E48F86B14A90}" destId="{EF86CFB2-C857-4C71-867D-27B7959F32BF}" srcOrd="0" destOrd="0" presId="urn:microsoft.com/office/officeart/2018/2/layout/IconLabelList"/>
    <dgm:cxn modelId="{034542D5-F262-40B9-B719-1F6643D90CDA}" type="presOf" srcId="{66986B88-B2F0-44A1-9EC8-3897BE31DF8D}" destId="{1D1C5FCD-D78F-44A7-89EF-C1985A9277F6}" srcOrd="0" destOrd="0" presId="urn:microsoft.com/office/officeart/2018/2/layout/IconLabelList"/>
    <dgm:cxn modelId="{773762D7-6994-4F06-B0AA-0D68E671DA62}" type="presOf" srcId="{BA2DF08B-A508-492C-83EF-58CA4721FC96}" destId="{3460AF8B-74BD-40E6-B790-C4B35153CE93}" srcOrd="0" destOrd="0" presId="urn:microsoft.com/office/officeart/2018/2/layout/IconLabelList"/>
    <dgm:cxn modelId="{7399D19E-204C-4C6F-9C0C-74FF00DBAD05}" type="presParOf" srcId="{D15F37D7-D96F-4E06-A2EB-470FC2D2B679}" destId="{46BB13C9-2D48-4719-AEDA-3752EA296DCD}" srcOrd="0" destOrd="0" presId="urn:microsoft.com/office/officeart/2018/2/layout/IconLabelList"/>
    <dgm:cxn modelId="{D34FB541-382E-4785-9CB8-2513BA84D50D}" type="presParOf" srcId="{46BB13C9-2D48-4719-AEDA-3752EA296DCD}" destId="{39693B63-6D83-4D5B-BA78-663FC61FF780}" srcOrd="0" destOrd="0" presId="urn:microsoft.com/office/officeart/2018/2/layout/IconLabelList"/>
    <dgm:cxn modelId="{D8CBE57B-1547-4D34-87CC-AA439303FDE8}" type="presParOf" srcId="{46BB13C9-2D48-4719-AEDA-3752EA296DCD}" destId="{64127714-7B7E-4915-97CE-697BD0A57F9A}" srcOrd="1" destOrd="0" presId="urn:microsoft.com/office/officeart/2018/2/layout/IconLabelList"/>
    <dgm:cxn modelId="{EC61D158-7699-4FF4-883C-93BAFE905D5E}" type="presParOf" srcId="{46BB13C9-2D48-4719-AEDA-3752EA296DCD}" destId="{9C2B2773-019E-466A-860D-0F469C9B4A04}" srcOrd="2" destOrd="0" presId="urn:microsoft.com/office/officeart/2018/2/layout/IconLabelList"/>
    <dgm:cxn modelId="{FCE90387-B2BA-4187-A94E-BDC49747A6A3}" type="presParOf" srcId="{D15F37D7-D96F-4E06-A2EB-470FC2D2B679}" destId="{343C2644-D04E-4478-B233-9AF204F587C7}" srcOrd="1" destOrd="0" presId="urn:microsoft.com/office/officeart/2018/2/layout/IconLabelList"/>
    <dgm:cxn modelId="{348EEE55-B341-49EB-9A63-0966ABFDA7C1}" type="presParOf" srcId="{D15F37D7-D96F-4E06-A2EB-470FC2D2B679}" destId="{1E822E33-9A65-4898-9D52-ED663DE97562}" srcOrd="2" destOrd="0" presId="urn:microsoft.com/office/officeart/2018/2/layout/IconLabelList"/>
    <dgm:cxn modelId="{5266A800-DB60-4F13-858A-4B5419E1BC5C}" type="presParOf" srcId="{1E822E33-9A65-4898-9D52-ED663DE97562}" destId="{6B2FF3AB-4EF8-4013-A33B-EB301A86CC82}" srcOrd="0" destOrd="0" presId="urn:microsoft.com/office/officeart/2018/2/layout/IconLabelList"/>
    <dgm:cxn modelId="{86486FA2-4500-4490-9DD0-D0C6599B3B68}" type="presParOf" srcId="{1E822E33-9A65-4898-9D52-ED663DE97562}" destId="{95840620-F369-4369-ABEA-39F43A66FBF8}" srcOrd="1" destOrd="0" presId="urn:microsoft.com/office/officeart/2018/2/layout/IconLabelList"/>
    <dgm:cxn modelId="{29F5DD44-3643-493F-9C2A-99438354B2B7}" type="presParOf" srcId="{1E822E33-9A65-4898-9D52-ED663DE97562}" destId="{3460AF8B-74BD-40E6-B790-C4B35153CE93}" srcOrd="2" destOrd="0" presId="urn:microsoft.com/office/officeart/2018/2/layout/IconLabelList"/>
    <dgm:cxn modelId="{01C9B546-1DD2-4DAA-9C6D-610FDFD48369}" type="presParOf" srcId="{D15F37D7-D96F-4E06-A2EB-470FC2D2B679}" destId="{93E57659-60E6-4E1E-B240-3368EBA67607}" srcOrd="3" destOrd="0" presId="urn:microsoft.com/office/officeart/2018/2/layout/IconLabelList"/>
    <dgm:cxn modelId="{0B589171-8AB5-4223-91BE-BB1B270872D0}" type="presParOf" srcId="{D15F37D7-D96F-4E06-A2EB-470FC2D2B679}" destId="{A594688C-2FD6-4D1F-AA97-743E61F8C395}" srcOrd="4" destOrd="0" presId="urn:microsoft.com/office/officeart/2018/2/layout/IconLabelList"/>
    <dgm:cxn modelId="{2CCC30E9-0DF9-4958-AC81-50C4A9526DED}" type="presParOf" srcId="{A594688C-2FD6-4D1F-AA97-743E61F8C395}" destId="{D85EF2DA-B23F-4364-9B2C-8363A8EF5D4B}" srcOrd="0" destOrd="0" presId="urn:microsoft.com/office/officeart/2018/2/layout/IconLabelList"/>
    <dgm:cxn modelId="{98AFE09C-3A5E-4C2F-B790-D75AAD89FD92}" type="presParOf" srcId="{A594688C-2FD6-4D1F-AA97-743E61F8C395}" destId="{C77DC2BB-046C-4B24-A68B-C96F63E8E9FA}" srcOrd="1" destOrd="0" presId="urn:microsoft.com/office/officeart/2018/2/layout/IconLabelList"/>
    <dgm:cxn modelId="{ECFB8BD2-F847-4673-A12A-2214D29196CC}" type="presParOf" srcId="{A594688C-2FD6-4D1F-AA97-743E61F8C395}" destId="{1D1C5FCD-D78F-44A7-89EF-C1985A9277F6}" srcOrd="2" destOrd="0" presId="urn:microsoft.com/office/officeart/2018/2/layout/IconLabelList"/>
    <dgm:cxn modelId="{BDDA5D33-F80F-492A-BC05-97BD7CB0F9B2}" type="presParOf" srcId="{D15F37D7-D96F-4E06-A2EB-470FC2D2B679}" destId="{B85A87BC-A8E8-4BEB-87E3-C3D3DED2CC40}" srcOrd="5" destOrd="0" presId="urn:microsoft.com/office/officeart/2018/2/layout/IconLabelList"/>
    <dgm:cxn modelId="{89D9D5CD-3216-47B1-B3AA-B31AD3FBCAE4}" type="presParOf" srcId="{D15F37D7-D96F-4E06-A2EB-470FC2D2B679}" destId="{7A3AC698-2568-424E-A33F-68BA6FBDBA29}" srcOrd="6" destOrd="0" presId="urn:microsoft.com/office/officeart/2018/2/layout/IconLabelList"/>
    <dgm:cxn modelId="{EFBBCC2B-073A-4080-855B-DFAD40FFCDB9}" type="presParOf" srcId="{7A3AC698-2568-424E-A33F-68BA6FBDBA29}" destId="{F6465B2A-39BC-49FD-A407-BB26A9E9BE7E}" srcOrd="0" destOrd="0" presId="urn:microsoft.com/office/officeart/2018/2/layout/IconLabelList"/>
    <dgm:cxn modelId="{E579AD07-E3A2-4257-ADAA-F8866455210D}" type="presParOf" srcId="{7A3AC698-2568-424E-A33F-68BA6FBDBA29}" destId="{170A42F0-DC15-4B10-9ABD-52675321563A}" srcOrd="1" destOrd="0" presId="urn:microsoft.com/office/officeart/2018/2/layout/IconLabelList"/>
    <dgm:cxn modelId="{2A80D133-7EC1-43D8-A5BD-716EDC0CA90D}" type="presParOf" srcId="{7A3AC698-2568-424E-A33F-68BA6FBDBA29}" destId="{EF86CFB2-C857-4C71-867D-27B7959F32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4D0F4A-9796-4F2D-A89E-65B2F8A600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DABD3B1D-E136-4D77-A7E0-874183627133}">
      <dgm:prSet/>
      <dgm:spPr/>
      <dgm:t>
        <a:bodyPr/>
        <a:lstStyle/>
        <a:p>
          <a:pPr>
            <a:defRPr cap="all"/>
          </a:pPr>
          <a:r>
            <a:rPr lang="en-IN" b="1" dirty="0"/>
            <a:t>Communication</a:t>
          </a:r>
          <a:endParaRPr lang="en-US" b="1" dirty="0"/>
        </a:p>
      </dgm:t>
    </dgm:pt>
    <dgm:pt modelId="{B09A176B-FC44-472A-A1FC-1426DD24871D}" type="parTrans" cxnId="{3CB9C137-8D5F-44D9-A0C1-FD24CDF2FBC1}">
      <dgm:prSet/>
      <dgm:spPr/>
      <dgm:t>
        <a:bodyPr/>
        <a:lstStyle/>
        <a:p>
          <a:endParaRPr lang="en-US"/>
        </a:p>
      </dgm:t>
    </dgm:pt>
    <dgm:pt modelId="{26D26992-4D09-43C7-8598-7E2A88C7C964}" type="sibTrans" cxnId="{3CB9C137-8D5F-44D9-A0C1-FD24CDF2FBC1}">
      <dgm:prSet/>
      <dgm:spPr/>
      <dgm:t>
        <a:bodyPr/>
        <a:lstStyle/>
        <a:p>
          <a:endParaRPr lang="en-US"/>
        </a:p>
      </dgm:t>
    </dgm:pt>
    <dgm:pt modelId="{63F612B5-BE23-4C7D-B6C0-5A064FEEB27C}">
      <dgm:prSet/>
      <dgm:spPr/>
      <dgm:t>
        <a:bodyPr/>
        <a:lstStyle/>
        <a:p>
          <a:pPr>
            <a:defRPr cap="all"/>
          </a:pPr>
          <a:r>
            <a:rPr lang="en-IN" b="1" dirty="0"/>
            <a:t>Resiliency</a:t>
          </a:r>
          <a:endParaRPr lang="en-US" b="1" dirty="0"/>
        </a:p>
      </dgm:t>
    </dgm:pt>
    <dgm:pt modelId="{E3389BD5-24FA-47FD-844A-D98603A095CD}" type="parTrans" cxnId="{84FBA80E-2AA4-4806-A5A1-081245EB17D2}">
      <dgm:prSet/>
      <dgm:spPr/>
      <dgm:t>
        <a:bodyPr/>
        <a:lstStyle/>
        <a:p>
          <a:endParaRPr lang="en-US"/>
        </a:p>
      </dgm:t>
    </dgm:pt>
    <dgm:pt modelId="{00499302-443D-4C37-A669-2CE05BA5906D}" type="sibTrans" cxnId="{84FBA80E-2AA4-4806-A5A1-081245EB17D2}">
      <dgm:prSet/>
      <dgm:spPr/>
      <dgm:t>
        <a:bodyPr/>
        <a:lstStyle/>
        <a:p>
          <a:endParaRPr lang="en-US"/>
        </a:p>
      </dgm:t>
    </dgm:pt>
    <dgm:pt modelId="{DF2922A9-3C7D-44C1-BEBB-21B8833E7312}">
      <dgm:prSet/>
      <dgm:spPr/>
      <dgm:t>
        <a:bodyPr/>
        <a:lstStyle/>
        <a:p>
          <a:pPr>
            <a:defRPr cap="all"/>
          </a:pPr>
          <a:r>
            <a:rPr lang="en-IN" b="1" dirty="0"/>
            <a:t>Distributed Data</a:t>
          </a:r>
          <a:endParaRPr lang="en-US" b="1" dirty="0"/>
        </a:p>
      </dgm:t>
    </dgm:pt>
    <dgm:pt modelId="{244D6E3A-05C7-4D97-8E30-6142BA7A85AA}" type="parTrans" cxnId="{D6BC6081-7D69-4714-89F7-02D620DD1B3C}">
      <dgm:prSet/>
      <dgm:spPr/>
      <dgm:t>
        <a:bodyPr/>
        <a:lstStyle/>
        <a:p>
          <a:endParaRPr lang="en-US"/>
        </a:p>
      </dgm:t>
    </dgm:pt>
    <dgm:pt modelId="{C1A3B113-5C1A-4907-84B5-D954F8B166B1}" type="sibTrans" cxnId="{D6BC6081-7D69-4714-89F7-02D620DD1B3C}">
      <dgm:prSet/>
      <dgm:spPr/>
      <dgm:t>
        <a:bodyPr/>
        <a:lstStyle/>
        <a:p>
          <a:endParaRPr lang="en-US"/>
        </a:p>
      </dgm:t>
    </dgm:pt>
    <dgm:pt modelId="{2678D4C1-13A4-4D59-A86B-89B2307B0465}">
      <dgm:prSet/>
      <dgm:spPr/>
      <dgm:t>
        <a:bodyPr/>
        <a:lstStyle/>
        <a:p>
          <a:pPr>
            <a:defRPr cap="all"/>
          </a:pPr>
          <a:r>
            <a:rPr lang="en-IN" b="1" dirty="0"/>
            <a:t>Secrets</a:t>
          </a:r>
          <a:endParaRPr lang="en-US" b="1" dirty="0"/>
        </a:p>
      </dgm:t>
    </dgm:pt>
    <dgm:pt modelId="{19EBEA43-4E66-4239-A3CC-4E55A9B82256}" type="parTrans" cxnId="{E2E25262-2FD9-4045-BD54-C49982BC354C}">
      <dgm:prSet/>
      <dgm:spPr/>
      <dgm:t>
        <a:bodyPr/>
        <a:lstStyle/>
        <a:p>
          <a:endParaRPr lang="en-US"/>
        </a:p>
      </dgm:t>
    </dgm:pt>
    <dgm:pt modelId="{4CB45709-31CA-4CDB-9314-D18AB5C103DF}" type="sibTrans" cxnId="{E2E25262-2FD9-4045-BD54-C49982BC354C}">
      <dgm:prSet/>
      <dgm:spPr/>
      <dgm:t>
        <a:bodyPr/>
        <a:lstStyle/>
        <a:p>
          <a:endParaRPr lang="en-US"/>
        </a:p>
      </dgm:t>
    </dgm:pt>
    <dgm:pt modelId="{8B5DE2FD-7939-43D2-81E7-AB66C61DD6DC}">
      <dgm:prSet/>
      <dgm:spPr/>
      <dgm:t>
        <a:bodyPr/>
        <a:lstStyle/>
        <a:p>
          <a:pPr>
            <a:defRPr cap="all"/>
          </a:pPr>
          <a:r>
            <a:rPr lang="en-US" b="1" dirty="0"/>
            <a:t>Observability</a:t>
          </a:r>
        </a:p>
      </dgm:t>
    </dgm:pt>
    <dgm:pt modelId="{32C842D8-9C65-48BE-90B8-89B363FC921F}" type="parTrans" cxnId="{E21097E3-C1B2-4FA7-8461-C8A1E5A72ECF}">
      <dgm:prSet/>
      <dgm:spPr/>
      <dgm:t>
        <a:bodyPr/>
        <a:lstStyle/>
        <a:p>
          <a:endParaRPr lang="en-IN"/>
        </a:p>
      </dgm:t>
    </dgm:pt>
    <dgm:pt modelId="{59279201-755C-475F-A70C-D1887A5F50F8}" type="sibTrans" cxnId="{E21097E3-C1B2-4FA7-8461-C8A1E5A72ECF}">
      <dgm:prSet/>
      <dgm:spPr/>
      <dgm:t>
        <a:bodyPr/>
        <a:lstStyle/>
        <a:p>
          <a:endParaRPr lang="en-US"/>
        </a:p>
      </dgm:t>
    </dgm:pt>
    <dgm:pt modelId="{EE0C47EB-6590-4B49-BBD6-634DBA5D5F74}" type="pres">
      <dgm:prSet presAssocID="{154D0F4A-9796-4F2D-A89E-65B2F8A60023}" presName="root" presStyleCnt="0">
        <dgm:presLayoutVars>
          <dgm:dir/>
          <dgm:resizeHandles val="exact"/>
        </dgm:presLayoutVars>
      </dgm:prSet>
      <dgm:spPr/>
    </dgm:pt>
    <dgm:pt modelId="{AFD3BECB-BDD1-4FDA-891F-E7135D3B8C82}" type="pres">
      <dgm:prSet presAssocID="{DABD3B1D-E136-4D77-A7E0-874183627133}" presName="compNode" presStyleCnt="0"/>
      <dgm:spPr/>
    </dgm:pt>
    <dgm:pt modelId="{164A7E4C-BA40-4534-A7CD-C736A1F888FF}" type="pres">
      <dgm:prSet presAssocID="{DABD3B1D-E136-4D77-A7E0-874183627133}" presName="iconBgRect" presStyleLbl="bgShp" presStyleIdx="0" presStyleCnt="5"/>
      <dgm:spPr/>
    </dgm:pt>
    <dgm:pt modelId="{77A12274-6439-446E-91D7-5998F998ACFD}" type="pres">
      <dgm:prSet presAssocID="{DABD3B1D-E136-4D77-A7E0-8741836271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ll Tower outline"/>
        </a:ext>
      </dgm:extLst>
    </dgm:pt>
    <dgm:pt modelId="{64E38D16-1913-41BC-8FC4-28A55CD6B33E}" type="pres">
      <dgm:prSet presAssocID="{DABD3B1D-E136-4D77-A7E0-874183627133}" presName="spaceRect" presStyleCnt="0"/>
      <dgm:spPr/>
    </dgm:pt>
    <dgm:pt modelId="{64BC07DA-86B1-4DBA-929D-3B479D21E312}" type="pres">
      <dgm:prSet presAssocID="{DABD3B1D-E136-4D77-A7E0-874183627133}" presName="textRect" presStyleLbl="revTx" presStyleIdx="0" presStyleCnt="5">
        <dgm:presLayoutVars>
          <dgm:chMax val="1"/>
          <dgm:chPref val="1"/>
        </dgm:presLayoutVars>
      </dgm:prSet>
      <dgm:spPr/>
    </dgm:pt>
    <dgm:pt modelId="{FB0CE5A4-38C2-4834-AF8D-57AEEC1B9F73}" type="pres">
      <dgm:prSet presAssocID="{26D26992-4D09-43C7-8598-7E2A88C7C964}" presName="sibTrans" presStyleCnt="0"/>
      <dgm:spPr/>
    </dgm:pt>
    <dgm:pt modelId="{28FA0C64-A412-4A3A-A1D0-703DDCAF93D3}" type="pres">
      <dgm:prSet presAssocID="{63F612B5-BE23-4C7D-B6C0-5A064FEEB27C}" presName="compNode" presStyleCnt="0"/>
      <dgm:spPr/>
    </dgm:pt>
    <dgm:pt modelId="{AF3A432E-A0B8-4A53-BDB0-9F4469CDB3B7}" type="pres">
      <dgm:prSet presAssocID="{63F612B5-BE23-4C7D-B6C0-5A064FEEB27C}" presName="iconBgRect" presStyleLbl="bgShp" presStyleIdx="1" presStyleCnt="5"/>
      <dgm:spPr/>
    </dgm:pt>
    <dgm:pt modelId="{E420DBB5-9599-4937-B43F-6CA427EC2066}" type="pres">
      <dgm:prSet presAssocID="{63F612B5-BE23-4C7D-B6C0-5A064FEEB27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97F3E0-5E99-46D2-9BF9-48E551ED4C6E}" type="pres">
      <dgm:prSet presAssocID="{63F612B5-BE23-4C7D-B6C0-5A064FEEB27C}" presName="spaceRect" presStyleCnt="0"/>
      <dgm:spPr/>
    </dgm:pt>
    <dgm:pt modelId="{C80EFFE3-74C9-4B9F-827D-6A546EC30546}" type="pres">
      <dgm:prSet presAssocID="{63F612B5-BE23-4C7D-B6C0-5A064FEEB27C}" presName="textRect" presStyleLbl="revTx" presStyleIdx="1" presStyleCnt="5">
        <dgm:presLayoutVars>
          <dgm:chMax val="1"/>
          <dgm:chPref val="1"/>
        </dgm:presLayoutVars>
      </dgm:prSet>
      <dgm:spPr/>
    </dgm:pt>
    <dgm:pt modelId="{8841F7B0-3009-46E2-9B32-8C1EEF82E459}" type="pres">
      <dgm:prSet presAssocID="{00499302-443D-4C37-A669-2CE05BA5906D}" presName="sibTrans" presStyleCnt="0"/>
      <dgm:spPr/>
    </dgm:pt>
    <dgm:pt modelId="{D0BF158B-2973-46E4-A42B-BA30AB677253}" type="pres">
      <dgm:prSet presAssocID="{DF2922A9-3C7D-44C1-BEBB-21B8833E7312}" presName="compNode" presStyleCnt="0"/>
      <dgm:spPr/>
    </dgm:pt>
    <dgm:pt modelId="{8F4F923A-9F4D-4397-A58B-AFE44690594A}" type="pres">
      <dgm:prSet presAssocID="{DF2922A9-3C7D-44C1-BEBB-21B8833E7312}" presName="iconBgRect" presStyleLbl="bgShp" presStyleIdx="2" presStyleCnt="5"/>
      <dgm:spPr/>
    </dgm:pt>
    <dgm:pt modelId="{76296A68-EB59-4B0F-9033-8708290AA596}" type="pres">
      <dgm:prSet presAssocID="{DF2922A9-3C7D-44C1-BEBB-21B8833E73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79E5A6-2864-4BEF-AACE-5DD54F393C89}" type="pres">
      <dgm:prSet presAssocID="{DF2922A9-3C7D-44C1-BEBB-21B8833E7312}" presName="spaceRect" presStyleCnt="0"/>
      <dgm:spPr/>
    </dgm:pt>
    <dgm:pt modelId="{ED1D0F0F-F24A-4DCA-92F7-370E62892939}" type="pres">
      <dgm:prSet presAssocID="{DF2922A9-3C7D-44C1-BEBB-21B8833E7312}" presName="textRect" presStyleLbl="revTx" presStyleIdx="2" presStyleCnt="5">
        <dgm:presLayoutVars>
          <dgm:chMax val="1"/>
          <dgm:chPref val="1"/>
        </dgm:presLayoutVars>
      </dgm:prSet>
      <dgm:spPr/>
    </dgm:pt>
    <dgm:pt modelId="{A0C3DAB3-83B2-4CE2-903C-448BBBFF96DC}" type="pres">
      <dgm:prSet presAssocID="{C1A3B113-5C1A-4907-84B5-D954F8B166B1}" presName="sibTrans" presStyleCnt="0"/>
      <dgm:spPr/>
    </dgm:pt>
    <dgm:pt modelId="{DF58E5C5-6685-466E-98EC-0CBDBC6A45FE}" type="pres">
      <dgm:prSet presAssocID="{2678D4C1-13A4-4D59-A86B-89B2307B0465}" presName="compNode" presStyleCnt="0"/>
      <dgm:spPr/>
    </dgm:pt>
    <dgm:pt modelId="{B8903E8B-8426-4E0F-8DF0-B41584DAAB4C}" type="pres">
      <dgm:prSet presAssocID="{2678D4C1-13A4-4D59-A86B-89B2307B0465}" presName="iconBgRect" presStyleLbl="bgShp" presStyleIdx="3" presStyleCnt="5"/>
      <dgm:spPr/>
    </dgm:pt>
    <dgm:pt modelId="{B7F1A1DE-0A45-4380-8012-1A142C4590C1}" type="pres">
      <dgm:prSet presAssocID="{2678D4C1-13A4-4D59-A86B-89B2307B046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2D46CF6-BAA8-453F-AC9D-6D6B3D0E129E}" type="pres">
      <dgm:prSet presAssocID="{2678D4C1-13A4-4D59-A86B-89B2307B0465}" presName="spaceRect" presStyleCnt="0"/>
      <dgm:spPr/>
    </dgm:pt>
    <dgm:pt modelId="{1BD9C503-2481-43AA-81F9-91F656B59822}" type="pres">
      <dgm:prSet presAssocID="{2678D4C1-13A4-4D59-A86B-89B2307B0465}" presName="textRect" presStyleLbl="revTx" presStyleIdx="3" presStyleCnt="5">
        <dgm:presLayoutVars>
          <dgm:chMax val="1"/>
          <dgm:chPref val="1"/>
        </dgm:presLayoutVars>
      </dgm:prSet>
      <dgm:spPr/>
    </dgm:pt>
    <dgm:pt modelId="{3DE6703C-9EF1-4C34-BC0A-E6326A0DA32F}" type="pres">
      <dgm:prSet presAssocID="{4CB45709-31CA-4CDB-9314-D18AB5C103DF}" presName="sibTrans" presStyleCnt="0"/>
      <dgm:spPr/>
    </dgm:pt>
    <dgm:pt modelId="{3C5030D2-585B-42C7-B512-9340AE4900F9}" type="pres">
      <dgm:prSet presAssocID="{8B5DE2FD-7939-43D2-81E7-AB66C61DD6DC}" presName="compNode" presStyleCnt="0"/>
      <dgm:spPr/>
    </dgm:pt>
    <dgm:pt modelId="{BC930EC2-EEF3-4093-8556-949C9675C0C5}" type="pres">
      <dgm:prSet presAssocID="{8B5DE2FD-7939-43D2-81E7-AB66C61DD6DC}" presName="iconBgRect" presStyleLbl="bgShp" presStyleIdx="4" presStyleCnt="5"/>
      <dgm:spPr/>
    </dgm:pt>
    <dgm:pt modelId="{7B37CE79-1F0E-494C-A148-69E7F61FE361}" type="pres">
      <dgm:prSet presAssocID="{8B5DE2FD-7939-43D2-81E7-AB66C61DD6D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with solid fill"/>
        </a:ext>
      </dgm:extLst>
    </dgm:pt>
    <dgm:pt modelId="{1F048EF5-662E-451D-9CEE-296E6B44B5FA}" type="pres">
      <dgm:prSet presAssocID="{8B5DE2FD-7939-43D2-81E7-AB66C61DD6DC}" presName="spaceRect" presStyleCnt="0"/>
      <dgm:spPr/>
    </dgm:pt>
    <dgm:pt modelId="{A18F6261-7277-479B-8C95-38BEF406BFD6}" type="pres">
      <dgm:prSet presAssocID="{8B5DE2FD-7939-43D2-81E7-AB66C61DD6D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4FBA80E-2AA4-4806-A5A1-081245EB17D2}" srcId="{154D0F4A-9796-4F2D-A89E-65B2F8A60023}" destId="{63F612B5-BE23-4C7D-B6C0-5A064FEEB27C}" srcOrd="1" destOrd="0" parTransId="{E3389BD5-24FA-47FD-844A-D98603A095CD}" sibTransId="{00499302-443D-4C37-A669-2CE05BA5906D}"/>
    <dgm:cxn modelId="{3CB9C137-8D5F-44D9-A0C1-FD24CDF2FBC1}" srcId="{154D0F4A-9796-4F2D-A89E-65B2F8A60023}" destId="{DABD3B1D-E136-4D77-A7E0-874183627133}" srcOrd="0" destOrd="0" parTransId="{B09A176B-FC44-472A-A1FC-1426DD24871D}" sibTransId="{26D26992-4D09-43C7-8598-7E2A88C7C964}"/>
    <dgm:cxn modelId="{E39F633D-C002-4C23-81B5-AAA99D226F66}" type="presOf" srcId="{154D0F4A-9796-4F2D-A89E-65B2F8A60023}" destId="{EE0C47EB-6590-4B49-BBD6-634DBA5D5F74}" srcOrd="0" destOrd="0" presId="urn:microsoft.com/office/officeart/2018/5/layout/IconCircleLabelList"/>
    <dgm:cxn modelId="{E2E25262-2FD9-4045-BD54-C49982BC354C}" srcId="{154D0F4A-9796-4F2D-A89E-65B2F8A60023}" destId="{2678D4C1-13A4-4D59-A86B-89B2307B0465}" srcOrd="3" destOrd="0" parTransId="{19EBEA43-4E66-4239-A3CC-4E55A9B82256}" sibTransId="{4CB45709-31CA-4CDB-9314-D18AB5C103DF}"/>
    <dgm:cxn modelId="{7A9B0245-33C6-4AA1-8B22-4B01B10EC20A}" type="presOf" srcId="{DABD3B1D-E136-4D77-A7E0-874183627133}" destId="{64BC07DA-86B1-4DBA-929D-3B479D21E312}" srcOrd="0" destOrd="0" presId="urn:microsoft.com/office/officeart/2018/5/layout/IconCircleLabelList"/>
    <dgm:cxn modelId="{71A5496B-F0F4-4198-84C7-9451266CFBFA}" type="presOf" srcId="{DF2922A9-3C7D-44C1-BEBB-21B8833E7312}" destId="{ED1D0F0F-F24A-4DCA-92F7-370E62892939}" srcOrd="0" destOrd="0" presId="urn:microsoft.com/office/officeart/2018/5/layout/IconCircleLabelList"/>
    <dgm:cxn modelId="{D6BC6081-7D69-4714-89F7-02D620DD1B3C}" srcId="{154D0F4A-9796-4F2D-A89E-65B2F8A60023}" destId="{DF2922A9-3C7D-44C1-BEBB-21B8833E7312}" srcOrd="2" destOrd="0" parTransId="{244D6E3A-05C7-4D97-8E30-6142BA7A85AA}" sibTransId="{C1A3B113-5C1A-4907-84B5-D954F8B166B1}"/>
    <dgm:cxn modelId="{4788CE81-CF8E-42FA-B0EC-BB0FFC86106F}" type="presOf" srcId="{8B5DE2FD-7939-43D2-81E7-AB66C61DD6DC}" destId="{A18F6261-7277-479B-8C95-38BEF406BFD6}" srcOrd="0" destOrd="0" presId="urn:microsoft.com/office/officeart/2018/5/layout/IconCircleLabelList"/>
    <dgm:cxn modelId="{77CB9493-4086-424F-AD07-7280C2BEDF92}" type="presOf" srcId="{2678D4C1-13A4-4D59-A86B-89B2307B0465}" destId="{1BD9C503-2481-43AA-81F9-91F656B59822}" srcOrd="0" destOrd="0" presId="urn:microsoft.com/office/officeart/2018/5/layout/IconCircleLabelList"/>
    <dgm:cxn modelId="{E21097E3-C1B2-4FA7-8461-C8A1E5A72ECF}" srcId="{154D0F4A-9796-4F2D-A89E-65B2F8A60023}" destId="{8B5DE2FD-7939-43D2-81E7-AB66C61DD6DC}" srcOrd="4" destOrd="0" parTransId="{32C842D8-9C65-48BE-90B8-89B363FC921F}" sibTransId="{59279201-755C-475F-A70C-D1887A5F50F8}"/>
    <dgm:cxn modelId="{AE69FCF9-2B49-4375-94E7-0EDE9646B010}" type="presOf" srcId="{63F612B5-BE23-4C7D-B6C0-5A064FEEB27C}" destId="{C80EFFE3-74C9-4B9F-827D-6A546EC30546}" srcOrd="0" destOrd="0" presId="urn:microsoft.com/office/officeart/2018/5/layout/IconCircleLabelList"/>
    <dgm:cxn modelId="{036EE4AA-C539-4C53-8E0A-0AE925D4747A}" type="presParOf" srcId="{EE0C47EB-6590-4B49-BBD6-634DBA5D5F74}" destId="{AFD3BECB-BDD1-4FDA-891F-E7135D3B8C82}" srcOrd="0" destOrd="0" presId="urn:microsoft.com/office/officeart/2018/5/layout/IconCircleLabelList"/>
    <dgm:cxn modelId="{D0912D77-4BBA-4210-8729-03049A8F6282}" type="presParOf" srcId="{AFD3BECB-BDD1-4FDA-891F-E7135D3B8C82}" destId="{164A7E4C-BA40-4534-A7CD-C736A1F888FF}" srcOrd="0" destOrd="0" presId="urn:microsoft.com/office/officeart/2018/5/layout/IconCircleLabelList"/>
    <dgm:cxn modelId="{912BC97A-084A-446F-87DE-7579E2929F37}" type="presParOf" srcId="{AFD3BECB-BDD1-4FDA-891F-E7135D3B8C82}" destId="{77A12274-6439-446E-91D7-5998F998ACFD}" srcOrd="1" destOrd="0" presId="urn:microsoft.com/office/officeart/2018/5/layout/IconCircleLabelList"/>
    <dgm:cxn modelId="{88C0486B-EC4C-430B-AD2A-1CB00E9F5DCA}" type="presParOf" srcId="{AFD3BECB-BDD1-4FDA-891F-E7135D3B8C82}" destId="{64E38D16-1913-41BC-8FC4-28A55CD6B33E}" srcOrd="2" destOrd="0" presId="urn:microsoft.com/office/officeart/2018/5/layout/IconCircleLabelList"/>
    <dgm:cxn modelId="{AF2F4A38-5D42-46FD-9972-88F7FD211358}" type="presParOf" srcId="{AFD3BECB-BDD1-4FDA-891F-E7135D3B8C82}" destId="{64BC07DA-86B1-4DBA-929D-3B479D21E312}" srcOrd="3" destOrd="0" presId="urn:microsoft.com/office/officeart/2018/5/layout/IconCircleLabelList"/>
    <dgm:cxn modelId="{97D230E9-3D77-4FDF-AFAA-B41556C2D7AD}" type="presParOf" srcId="{EE0C47EB-6590-4B49-BBD6-634DBA5D5F74}" destId="{FB0CE5A4-38C2-4834-AF8D-57AEEC1B9F73}" srcOrd="1" destOrd="0" presId="urn:microsoft.com/office/officeart/2018/5/layout/IconCircleLabelList"/>
    <dgm:cxn modelId="{0A01C33A-6714-47C4-81EF-36FCC3967709}" type="presParOf" srcId="{EE0C47EB-6590-4B49-BBD6-634DBA5D5F74}" destId="{28FA0C64-A412-4A3A-A1D0-703DDCAF93D3}" srcOrd="2" destOrd="0" presId="urn:microsoft.com/office/officeart/2018/5/layout/IconCircleLabelList"/>
    <dgm:cxn modelId="{CC7404CA-1658-4E7F-9E12-0539188603F2}" type="presParOf" srcId="{28FA0C64-A412-4A3A-A1D0-703DDCAF93D3}" destId="{AF3A432E-A0B8-4A53-BDB0-9F4469CDB3B7}" srcOrd="0" destOrd="0" presId="urn:microsoft.com/office/officeart/2018/5/layout/IconCircleLabelList"/>
    <dgm:cxn modelId="{CA0E52CE-5CFC-4984-A2D4-447250B93A75}" type="presParOf" srcId="{28FA0C64-A412-4A3A-A1D0-703DDCAF93D3}" destId="{E420DBB5-9599-4937-B43F-6CA427EC2066}" srcOrd="1" destOrd="0" presId="urn:microsoft.com/office/officeart/2018/5/layout/IconCircleLabelList"/>
    <dgm:cxn modelId="{7ED475A0-2348-4EB6-BABA-FC3DD418D656}" type="presParOf" srcId="{28FA0C64-A412-4A3A-A1D0-703DDCAF93D3}" destId="{EE97F3E0-5E99-46D2-9BF9-48E551ED4C6E}" srcOrd="2" destOrd="0" presId="urn:microsoft.com/office/officeart/2018/5/layout/IconCircleLabelList"/>
    <dgm:cxn modelId="{B662C80E-2394-4AA4-BBA5-5E153BC324C2}" type="presParOf" srcId="{28FA0C64-A412-4A3A-A1D0-703DDCAF93D3}" destId="{C80EFFE3-74C9-4B9F-827D-6A546EC30546}" srcOrd="3" destOrd="0" presId="urn:microsoft.com/office/officeart/2018/5/layout/IconCircleLabelList"/>
    <dgm:cxn modelId="{BA2BC4E2-76E9-425E-A5EF-2199B5AC1E81}" type="presParOf" srcId="{EE0C47EB-6590-4B49-BBD6-634DBA5D5F74}" destId="{8841F7B0-3009-46E2-9B32-8C1EEF82E459}" srcOrd="3" destOrd="0" presId="urn:microsoft.com/office/officeart/2018/5/layout/IconCircleLabelList"/>
    <dgm:cxn modelId="{6CCD4F1C-50D8-429E-859C-1440D08F2852}" type="presParOf" srcId="{EE0C47EB-6590-4B49-BBD6-634DBA5D5F74}" destId="{D0BF158B-2973-46E4-A42B-BA30AB677253}" srcOrd="4" destOrd="0" presId="urn:microsoft.com/office/officeart/2018/5/layout/IconCircleLabelList"/>
    <dgm:cxn modelId="{6310CE25-BC91-4916-9DF8-AF935AEE8516}" type="presParOf" srcId="{D0BF158B-2973-46E4-A42B-BA30AB677253}" destId="{8F4F923A-9F4D-4397-A58B-AFE44690594A}" srcOrd="0" destOrd="0" presId="urn:microsoft.com/office/officeart/2018/5/layout/IconCircleLabelList"/>
    <dgm:cxn modelId="{B73DB2FC-3D86-4B7A-BD0D-E5C319EE652C}" type="presParOf" srcId="{D0BF158B-2973-46E4-A42B-BA30AB677253}" destId="{76296A68-EB59-4B0F-9033-8708290AA596}" srcOrd="1" destOrd="0" presId="urn:microsoft.com/office/officeart/2018/5/layout/IconCircleLabelList"/>
    <dgm:cxn modelId="{76C5DDD0-4E20-495B-AC12-6AFE5919A452}" type="presParOf" srcId="{D0BF158B-2973-46E4-A42B-BA30AB677253}" destId="{CF79E5A6-2864-4BEF-AACE-5DD54F393C89}" srcOrd="2" destOrd="0" presId="urn:microsoft.com/office/officeart/2018/5/layout/IconCircleLabelList"/>
    <dgm:cxn modelId="{BE7AF845-3656-4321-ACC4-A6120CCC7015}" type="presParOf" srcId="{D0BF158B-2973-46E4-A42B-BA30AB677253}" destId="{ED1D0F0F-F24A-4DCA-92F7-370E62892939}" srcOrd="3" destOrd="0" presId="urn:microsoft.com/office/officeart/2018/5/layout/IconCircleLabelList"/>
    <dgm:cxn modelId="{45D37AB3-B465-412C-A913-908B1735C8D1}" type="presParOf" srcId="{EE0C47EB-6590-4B49-BBD6-634DBA5D5F74}" destId="{A0C3DAB3-83B2-4CE2-903C-448BBBFF96DC}" srcOrd="5" destOrd="0" presId="urn:microsoft.com/office/officeart/2018/5/layout/IconCircleLabelList"/>
    <dgm:cxn modelId="{79A68107-5CA5-43D5-AFED-9EE52BCDD713}" type="presParOf" srcId="{EE0C47EB-6590-4B49-BBD6-634DBA5D5F74}" destId="{DF58E5C5-6685-466E-98EC-0CBDBC6A45FE}" srcOrd="6" destOrd="0" presId="urn:microsoft.com/office/officeart/2018/5/layout/IconCircleLabelList"/>
    <dgm:cxn modelId="{4FB0E903-0EDA-4D4E-801D-882D9EE7DF84}" type="presParOf" srcId="{DF58E5C5-6685-466E-98EC-0CBDBC6A45FE}" destId="{B8903E8B-8426-4E0F-8DF0-B41584DAAB4C}" srcOrd="0" destOrd="0" presId="urn:microsoft.com/office/officeart/2018/5/layout/IconCircleLabelList"/>
    <dgm:cxn modelId="{935ABE84-E7D1-4657-95CB-CD21B3D8FDA6}" type="presParOf" srcId="{DF58E5C5-6685-466E-98EC-0CBDBC6A45FE}" destId="{B7F1A1DE-0A45-4380-8012-1A142C4590C1}" srcOrd="1" destOrd="0" presId="urn:microsoft.com/office/officeart/2018/5/layout/IconCircleLabelList"/>
    <dgm:cxn modelId="{BB0F69DC-5226-41DB-ADD6-F57EC7E9C6B0}" type="presParOf" srcId="{DF58E5C5-6685-466E-98EC-0CBDBC6A45FE}" destId="{D2D46CF6-BAA8-453F-AC9D-6D6B3D0E129E}" srcOrd="2" destOrd="0" presId="urn:microsoft.com/office/officeart/2018/5/layout/IconCircleLabelList"/>
    <dgm:cxn modelId="{1DA654E0-8F2A-4D2B-AA50-31373FCD77CB}" type="presParOf" srcId="{DF58E5C5-6685-466E-98EC-0CBDBC6A45FE}" destId="{1BD9C503-2481-43AA-81F9-91F656B59822}" srcOrd="3" destOrd="0" presId="urn:microsoft.com/office/officeart/2018/5/layout/IconCircleLabelList"/>
    <dgm:cxn modelId="{5E6926AB-A712-47F2-83B4-250E071B4221}" type="presParOf" srcId="{EE0C47EB-6590-4B49-BBD6-634DBA5D5F74}" destId="{3DE6703C-9EF1-4C34-BC0A-E6326A0DA32F}" srcOrd="7" destOrd="0" presId="urn:microsoft.com/office/officeart/2018/5/layout/IconCircleLabelList"/>
    <dgm:cxn modelId="{F6ABBD7B-0A5C-49B9-926D-5C0E9B58A6FC}" type="presParOf" srcId="{EE0C47EB-6590-4B49-BBD6-634DBA5D5F74}" destId="{3C5030D2-585B-42C7-B512-9340AE4900F9}" srcOrd="8" destOrd="0" presId="urn:microsoft.com/office/officeart/2018/5/layout/IconCircleLabelList"/>
    <dgm:cxn modelId="{B7F61DF2-A82E-4A1B-94A8-7593BBB8CB0A}" type="presParOf" srcId="{3C5030D2-585B-42C7-B512-9340AE4900F9}" destId="{BC930EC2-EEF3-4093-8556-949C9675C0C5}" srcOrd="0" destOrd="0" presId="urn:microsoft.com/office/officeart/2018/5/layout/IconCircleLabelList"/>
    <dgm:cxn modelId="{3FB5E4B4-3F78-42A9-93CA-E28E699C9F90}" type="presParOf" srcId="{3C5030D2-585B-42C7-B512-9340AE4900F9}" destId="{7B37CE79-1F0E-494C-A148-69E7F61FE361}" srcOrd="1" destOrd="0" presId="urn:microsoft.com/office/officeart/2018/5/layout/IconCircleLabelList"/>
    <dgm:cxn modelId="{840447E3-FEF4-469F-9656-4D546BC71BBA}" type="presParOf" srcId="{3C5030D2-585B-42C7-B512-9340AE4900F9}" destId="{1F048EF5-662E-451D-9CEE-296E6B44B5FA}" srcOrd="2" destOrd="0" presId="urn:microsoft.com/office/officeart/2018/5/layout/IconCircleLabelList"/>
    <dgm:cxn modelId="{D7B17DA3-EB02-475F-8B3F-89D4BF1B04B1}" type="presParOf" srcId="{3C5030D2-585B-42C7-B512-9340AE4900F9}" destId="{A18F6261-7277-479B-8C95-38BEF406BF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93B63-6D83-4D5B-BA78-663FC61FF780}">
      <dsp:nvSpPr>
        <dsp:cNvPr id="0" name=""/>
        <dsp:cNvSpPr/>
      </dsp:nvSpPr>
      <dsp:spPr>
        <a:xfrm>
          <a:off x="1138979" y="957473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B2773-019E-466A-860D-0F469C9B4A04}">
      <dsp:nvSpPr>
        <dsp:cNvPr id="0" name=""/>
        <dsp:cNvSpPr/>
      </dsp:nvSpPr>
      <dsp:spPr>
        <a:xfrm>
          <a:off x="569079" y="2181739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Portable, event-driven runtime</a:t>
          </a:r>
          <a:endParaRPr lang="en-US" sz="1500" kern="1200" dirty="0"/>
        </a:p>
      </dsp:txBody>
      <dsp:txXfrm>
        <a:off x="569079" y="2181739"/>
        <a:ext cx="2072362" cy="720000"/>
      </dsp:txXfrm>
    </dsp:sp>
    <dsp:sp modelId="{6B2FF3AB-4EF8-4013-A33B-EB301A86CC82}">
      <dsp:nvSpPr>
        <dsp:cNvPr id="0" name=""/>
        <dsp:cNvSpPr/>
      </dsp:nvSpPr>
      <dsp:spPr>
        <a:xfrm>
          <a:off x="3574005" y="957473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0AF8B-74BD-40E6-B790-C4B35153CE93}">
      <dsp:nvSpPr>
        <dsp:cNvPr id="0" name=""/>
        <dsp:cNvSpPr/>
      </dsp:nvSpPr>
      <dsp:spPr>
        <a:xfrm>
          <a:off x="3004105" y="2181739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Build resilient, stateless and stateful applications</a:t>
          </a:r>
          <a:r>
            <a:rPr lang="en-US" sz="1500" b="0" kern="1200" dirty="0"/>
            <a:t> </a:t>
          </a:r>
          <a:endParaRPr lang="en-US" sz="1500" kern="1200" dirty="0"/>
        </a:p>
      </dsp:txBody>
      <dsp:txXfrm>
        <a:off x="3004105" y="2181739"/>
        <a:ext cx="2072362" cy="720000"/>
      </dsp:txXfrm>
    </dsp:sp>
    <dsp:sp modelId="{D85EF2DA-B23F-4364-9B2C-8363A8EF5D4B}">
      <dsp:nvSpPr>
        <dsp:cNvPr id="0" name=""/>
        <dsp:cNvSpPr/>
      </dsp:nvSpPr>
      <dsp:spPr>
        <a:xfrm>
          <a:off x="6009031" y="957473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C5FCD-D78F-44A7-89EF-C1985A9277F6}">
      <dsp:nvSpPr>
        <dsp:cNvPr id="0" name=""/>
        <dsp:cNvSpPr/>
      </dsp:nvSpPr>
      <dsp:spPr>
        <a:xfrm>
          <a:off x="5439131" y="2181739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cloud and edge</a:t>
          </a:r>
          <a:endParaRPr lang="en-US" sz="1500" kern="1200"/>
        </a:p>
      </dsp:txBody>
      <dsp:txXfrm>
        <a:off x="5439131" y="2181739"/>
        <a:ext cx="2072362" cy="720000"/>
      </dsp:txXfrm>
    </dsp:sp>
    <dsp:sp modelId="{F6465B2A-39BC-49FD-A407-BB26A9E9BE7E}">
      <dsp:nvSpPr>
        <dsp:cNvPr id="0" name=""/>
        <dsp:cNvSpPr/>
      </dsp:nvSpPr>
      <dsp:spPr>
        <a:xfrm>
          <a:off x="8444057" y="957473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6CFB2-C857-4C71-867D-27B7959F32BF}">
      <dsp:nvSpPr>
        <dsp:cNvPr id="0" name=""/>
        <dsp:cNvSpPr/>
      </dsp:nvSpPr>
      <dsp:spPr>
        <a:xfrm>
          <a:off x="7874157" y="2181739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Any languages and frameworks</a:t>
          </a:r>
          <a:endParaRPr lang="en-US" sz="1500" kern="1200"/>
        </a:p>
      </dsp:txBody>
      <dsp:txXfrm>
        <a:off x="7874157" y="2181739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A7E4C-BA40-4534-A7CD-C736A1F888FF}">
      <dsp:nvSpPr>
        <dsp:cNvPr id="0" name=""/>
        <dsp:cNvSpPr/>
      </dsp:nvSpPr>
      <dsp:spPr>
        <a:xfrm>
          <a:off x="401274" y="60488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12274-6439-446E-91D7-5998F998ACFD}">
      <dsp:nvSpPr>
        <dsp:cNvPr id="0" name=""/>
        <dsp:cNvSpPr/>
      </dsp:nvSpPr>
      <dsp:spPr>
        <a:xfrm>
          <a:off x="635274" y="83888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C07DA-86B1-4DBA-929D-3B479D21E312}">
      <dsp:nvSpPr>
        <dsp:cNvPr id="0" name=""/>
        <dsp:cNvSpPr/>
      </dsp:nvSpPr>
      <dsp:spPr>
        <a:xfrm>
          <a:off x="50274" y="20448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1" kern="1200" dirty="0"/>
            <a:t>Communication</a:t>
          </a:r>
          <a:endParaRPr lang="en-US" sz="1500" b="1" kern="1200" dirty="0"/>
        </a:p>
      </dsp:txBody>
      <dsp:txXfrm>
        <a:off x="50274" y="2044890"/>
        <a:ext cx="1800000" cy="720000"/>
      </dsp:txXfrm>
    </dsp:sp>
    <dsp:sp modelId="{AF3A432E-A0B8-4A53-BDB0-9F4469CDB3B7}">
      <dsp:nvSpPr>
        <dsp:cNvPr id="0" name=""/>
        <dsp:cNvSpPr/>
      </dsp:nvSpPr>
      <dsp:spPr>
        <a:xfrm>
          <a:off x="2516274" y="60488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0DBB5-9599-4937-B43F-6CA427EC2066}">
      <dsp:nvSpPr>
        <dsp:cNvPr id="0" name=""/>
        <dsp:cNvSpPr/>
      </dsp:nvSpPr>
      <dsp:spPr>
        <a:xfrm>
          <a:off x="2750274" y="83888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EFFE3-74C9-4B9F-827D-6A546EC30546}">
      <dsp:nvSpPr>
        <dsp:cNvPr id="0" name=""/>
        <dsp:cNvSpPr/>
      </dsp:nvSpPr>
      <dsp:spPr>
        <a:xfrm>
          <a:off x="2165274" y="20448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1" kern="1200" dirty="0"/>
            <a:t>Resiliency</a:t>
          </a:r>
          <a:endParaRPr lang="en-US" sz="1500" b="1" kern="1200" dirty="0"/>
        </a:p>
      </dsp:txBody>
      <dsp:txXfrm>
        <a:off x="2165274" y="2044890"/>
        <a:ext cx="1800000" cy="720000"/>
      </dsp:txXfrm>
    </dsp:sp>
    <dsp:sp modelId="{8F4F923A-9F4D-4397-A58B-AFE44690594A}">
      <dsp:nvSpPr>
        <dsp:cNvPr id="0" name=""/>
        <dsp:cNvSpPr/>
      </dsp:nvSpPr>
      <dsp:spPr>
        <a:xfrm>
          <a:off x="4631274" y="60488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96A68-EB59-4B0F-9033-8708290AA596}">
      <dsp:nvSpPr>
        <dsp:cNvPr id="0" name=""/>
        <dsp:cNvSpPr/>
      </dsp:nvSpPr>
      <dsp:spPr>
        <a:xfrm>
          <a:off x="4865274" y="83888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D0F0F-F24A-4DCA-92F7-370E62892939}">
      <dsp:nvSpPr>
        <dsp:cNvPr id="0" name=""/>
        <dsp:cNvSpPr/>
      </dsp:nvSpPr>
      <dsp:spPr>
        <a:xfrm>
          <a:off x="4280274" y="20448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1" kern="1200" dirty="0"/>
            <a:t>Distributed Data</a:t>
          </a:r>
          <a:endParaRPr lang="en-US" sz="1500" b="1" kern="1200" dirty="0"/>
        </a:p>
      </dsp:txBody>
      <dsp:txXfrm>
        <a:off x="4280274" y="2044890"/>
        <a:ext cx="1800000" cy="720000"/>
      </dsp:txXfrm>
    </dsp:sp>
    <dsp:sp modelId="{B8903E8B-8426-4E0F-8DF0-B41584DAAB4C}">
      <dsp:nvSpPr>
        <dsp:cNvPr id="0" name=""/>
        <dsp:cNvSpPr/>
      </dsp:nvSpPr>
      <dsp:spPr>
        <a:xfrm>
          <a:off x="1458774" y="321489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1A1DE-0A45-4380-8012-1A142C4590C1}">
      <dsp:nvSpPr>
        <dsp:cNvPr id="0" name=""/>
        <dsp:cNvSpPr/>
      </dsp:nvSpPr>
      <dsp:spPr>
        <a:xfrm>
          <a:off x="1692774" y="344889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9C503-2481-43AA-81F9-91F656B59822}">
      <dsp:nvSpPr>
        <dsp:cNvPr id="0" name=""/>
        <dsp:cNvSpPr/>
      </dsp:nvSpPr>
      <dsp:spPr>
        <a:xfrm>
          <a:off x="1107774" y="46548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1" kern="1200" dirty="0"/>
            <a:t>Secrets</a:t>
          </a:r>
          <a:endParaRPr lang="en-US" sz="1500" b="1" kern="1200" dirty="0"/>
        </a:p>
      </dsp:txBody>
      <dsp:txXfrm>
        <a:off x="1107774" y="4654890"/>
        <a:ext cx="1800000" cy="720000"/>
      </dsp:txXfrm>
    </dsp:sp>
    <dsp:sp modelId="{BC930EC2-EEF3-4093-8556-949C9675C0C5}">
      <dsp:nvSpPr>
        <dsp:cNvPr id="0" name=""/>
        <dsp:cNvSpPr/>
      </dsp:nvSpPr>
      <dsp:spPr>
        <a:xfrm>
          <a:off x="3573774" y="321489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7CE79-1F0E-494C-A148-69E7F61FE361}">
      <dsp:nvSpPr>
        <dsp:cNvPr id="0" name=""/>
        <dsp:cNvSpPr/>
      </dsp:nvSpPr>
      <dsp:spPr>
        <a:xfrm>
          <a:off x="3807774" y="344889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F6261-7277-479B-8C95-38BEF406BFD6}">
      <dsp:nvSpPr>
        <dsp:cNvPr id="0" name=""/>
        <dsp:cNvSpPr/>
      </dsp:nvSpPr>
      <dsp:spPr>
        <a:xfrm>
          <a:off x="3222774" y="465489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Observability</a:t>
          </a:r>
        </a:p>
      </dsp:txBody>
      <dsp:txXfrm>
        <a:off x="3222774" y="465489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0FC84-228C-441B-A400-87485265790E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88F9D-B11B-4AD2-9AF3-E5DBCD41E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1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08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For each of these complex challenges, multiple products are often available. But, shielding your application from product differences and keeping code maintainable and portable become a challenge.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88F9D-B11B-4AD2-9AF3-E5DBCD41EF6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9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62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99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67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4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90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09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07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90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90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86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49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6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86AF5-2A66-4275-890D-43E3853F0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230141"/>
            <a:ext cx="9144000" cy="1524985"/>
          </a:xfrm>
        </p:spPr>
        <p:txBody>
          <a:bodyPr>
            <a:normAutofit/>
          </a:bodyPr>
          <a:lstStyle/>
          <a:p>
            <a:r>
              <a:rPr lang="en-US" sz="5400" dirty="0"/>
              <a:t>Distributed Application Runtime</a:t>
            </a:r>
            <a:br>
              <a:rPr lang="en-US" sz="5400" dirty="0"/>
            </a:br>
            <a:endParaRPr lang="en-IN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7E363-FDF0-4392-A330-5F759AC05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9616"/>
            <a:ext cx="9144000" cy="913864"/>
          </a:xfrm>
        </p:spPr>
        <p:txBody>
          <a:bodyPr>
            <a:normAutofit/>
          </a:bodyPr>
          <a:lstStyle/>
          <a:p>
            <a:r>
              <a:rPr lang="en-US" sz="1300" dirty="0"/>
              <a:t>Ragavan</a:t>
            </a:r>
          </a:p>
          <a:p>
            <a:r>
              <a:rPr lang="en-US" sz="1300" dirty="0"/>
              <a:t>Lead Software Engineer</a:t>
            </a:r>
          </a:p>
          <a:p>
            <a:r>
              <a:rPr lang="en-US" sz="1300" dirty="0"/>
              <a:t>Phoenix</a:t>
            </a:r>
            <a:endParaRPr lang="en-IN" sz="13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E034F58-FAD4-417B-92AF-30A795916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8984" y="643467"/>
            <a:ext cx="3334031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69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E64D9-BD38-49D7-A37A-715F3819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3AC78-64FE-4816-A8C6-02E13343B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r>
              <a:rPr lang="en-IN" dirty="0"/>
              <a:t>Demo</a:t>
            </a:r>
          </a:p>
          <a:p>
            <a:endParaRPr lang="en-IN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19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D7B60-C2CD-46F0-B8F9-8742A87C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What is </a:t>
            </a:r>
            <a:r>
              <a:rPr lang="en-IN" dirty="0" err="1"/>
              <a:t>Dapr</a:t>
            </a:r>
            <a:r>
              <a:rPr lang="en-IN" dirty="0"/>
              <a:t>?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C1A2D8-EA43-A72E-8F9B-D371D3435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733520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73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2983">
            <a:off x="1556059" y="13179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7DB0B-CD35-4ED9-8D93-330D6150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Distributed Application Challenges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7686AAD-C05F-4EB6-EF38-D4075640E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60512"/>
              </p:ext>
            </p:extLst>
          </p:nvPr>
        </p:nvGraphicFramePr>
        <p:xfrm>
          <a:off x="5410200" y="292260"/>
          <a:ext cx="6130548" cy="597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832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EC29-8104-4F48-BFAB-28001262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Building Blocks</a:t>
            </a:r>
            <a:endParaRPr lang="en-IN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E98FCC6-9A5A-4FED-8F6D-0065722DC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054"/>
            <a:ext cx="10515600" cy="3550355"/>
          </a:xfrm>
        </p:spPr>
      </p:pic>
    </p:spTree>
    <p:extLst>
      <p:ext uri="{BB962C8B-B14F-4D97-AF65-F5344CB8AC3E}">
        <p14:creationId xmlns:p14="http://schemas.microsoft.com/office/powerpoint/2010/main" val="136158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6001-C600-4CEF-9F16-8A491E79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Integration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7B2929-68ED-4A49-9046-701E304E0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4" y="1776836"/>
            <a:ext cx="6883684" cy="3304328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FCBB4F2-3B0C-43C5-B60C-E3DFDD8D0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08" y="2284037"/>
            <a:ext cx="4427535" cy="246906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548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6C087-9AC6-450A-8A17-20BF7ACF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2" y="1122363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Sidecar Architecture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04BC512-F9D0-4C93-90DD-58061E089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78" y="1773299"/>
            <a:ext cx="5051479" cy="3296089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434873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82</Words>
  <Application>Microsoft Office PowerPoint</Application>
  <PresentationFormat>Widescreen</PresentationFormat>
  <Paragraphs>25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Segoe UI</vt:lpstr>
      <vt:lpstr>Tw Cen MT</vt:lpstr>
      <vt:lpstr>ShapesVTI</vt:lpstr>
      <vt:lpstr>Distributed Application Runtime </vt:lpstr>
      <vt:lpstr>Agenda</vt:lpstr>
      <vt:lpstr>What is Dapr?</vt:lpstr>
      <vt:lpstr>Distributed Application Challenges</vt:lpstr>
      <vt:lpstr>Building Blocks</vt:lpstr>
      <vt:lpstr>Building Blocks Integration</vt:lpstr>
      <vt:lpstr>Sidecar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16487</dc:creator>
  <cp:lastModifiedBy>16487</cp:lastModifiedBy>
  <cp:revision>1</cp:revision>
  <dcterms:created xsi:type="dcterms:W3CDTF">2022-04-23T11:01:24Z</dcterms:created>
  <dcterms:modified xsi:type="dcterms:W3CDTF">2022-04-25T16:15:59Z</dcterms:modified>
</cp:coreProperties>
</file>