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0"/>
  </p:notesMasterIdLst>
  <p:sldIdLst>
    <p:sldId id="256" r:id="rId2"/>
    <p:sldId id="257" r:id="rId3"/>
    <p:sldId id="305" r:id="rId4"/>
    <p:sldId id="288" r:id="rId5"/>
    <p:sldId id="292" r:id="rId6"/>
    <p:sldId id="283" r:id="rId7"/>
    <p:sldId id="306" r:id="rId8"/>
    <p:sldId id="268" r:id="rId9"/>
    <p:sldId id="260" r:id="rId10"/>
    <p:sldId id="274" r:id="rId11"/>
    <p:sldId id="286" r:id="rId12"/>
    <p:sldId id="291" r:id="rId13"/>
    <p:sldId id="262" r:id="rId14"/>
    <p:sldId id="265" r:id="rId15"/>
    <p:sldId id="299" r:id="rId16"/>
    <p:sldId id="266" r:id="rId17"/>
    <p:sldId id="300" r:id="rId18"/>
    <p:sldId id="301" r:id="rId19"/>
    <p:sldId id="267" r:id="rId20"/>
    <p:sldId id="272" r:id="rId21"/>
    <p:sldId id="302" r:id="rId22"/>
    <p:sldId id="303" r:id="rId23"/>
    <p:sldId id="273" r:id="rId24"/>
    <p:sldId id="270" r:id="rId25"/>
    <p:sldId id="293" r:id="rId26"/>
    <p:sldId id="304" r:id="rId27"/>
    <p:sldId id="26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3C2C837-98D9-4D7F-9B31-314F28B00B6C}">
          <p14:sldIdLst>
            <p14:sldId id="256"/>
            <p14:sldId id="257"/>
          </p14:sldIdLst>
        </p14:section>
        <p14:section name="Distributed Apps Intro" id="{EF0ADB7C-A81C-468D-BFFD-4DF08B0DBFB0}">
          <p14:sldIdLst>
            <p14:sldId id="305"/>
            <p14:sldId id="288"/>
            <p14:sldId id="292"/>
            <p14:sldId id="283"/>
          </p14:sldIdLst>
        </p14:section>
        <p14:section name="Dapr Intro" id="{0B2886E5-00DB-4921-8CD7-C666B5973E72}">
          <p14:sldIdLst>
            <p14:sldId id="306"/>
            <p14:sldId id="268"/>
            <p14:sldId id="260"/>
            <p14:sldId id="274"/>
            <p14:sldId id="286"/>
            <p14:sldId id="291"/>
            <p14:sldId id="262"/>
          </p14:sldIdLst>
        </p14:section>
        <p14:section name="Building Blocks" id="{68B44F98-61E9-4217-B907-304060328A85}">
          <p14:sldIdLst>
            <p14:sldId id="265"/>
            <p14:sldId id="299"/>
            <p14:sldId id="266"/>
            <p14:sldId id="300"/>
            <p14:sldId id="301"/>
            <p14:sldId id="267"/>
            <p14:sldId id="272"/>
            <p14:sldId id="302"/>
            <p14:sldId id="303"/>
            <p14:sldId id="273"/>
            <p14:sldId id="270"/>
            <p14:sldId id="293"/>
          </p14:sldIdLst>
        </p14:section>
        <p14:section name="Demo" id="{70A7D267-26E2-47BB-94DA-EDD803ADB3DF}">
          <p14:sldIdLst>
            <p14:sldId id="304"/>
            <p14:sldId id="26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8143" autoAdjust="0"/>
  </p:normalViewPr>
  <p:slideViewPr>
    <p:cSldViewPr snapToGrid="0">
      <p:cViewPr varScale="1">
        <p:scale>
          <a:sx n="89" d="100"/>
          <a:sy n="89" d="100"/>
        </p:scale>
        <p:origin x="1356" y="84"/>
      </p:cViewPr>
      <p:guideLst/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avan R" userId="a17855b32e089d2a" providerId="LiveId" clId="{98F3DBB5-9999-40DC-BADA-0C504B3F148B}"/>
    <pc:docChg chg="undo redo custSel addSld delSld modSld sldOrd addMainMaster delMainMaster addSection delSection modSection">
      <pc:chgData name="Ragavan R" userId="a17855b32e089d2a" providerId="LiveId" clId="{98F3DBB5-9999-40DC-BADA-0C504B3F148B}" dt="2022-05-17T16:22:03.621" v="7018" actId="14100"/>
      <pc:docMkLst>
        <pc:docMk/>
      </pc:docMkLst>
      <pc:sldChg chg="addSp delSp modSp mod setBg modClrScheme chgLayout modNotesTx">
        <pc:chgData name="Ragavan R" userId="a17855b32e089d2a" providerId="LiveId" clId="{98F3DBB5-9999-40DC-BADA-0C504B3F148B}" dt="2022-05-17T15:15:16.121" v="6901" actId="20577"/>
        <pc:sldMkLst>
          <pc:docMk/>
          <pc:sldMk cId="3728694547" sldId="256"/>
        </pc:sldMkLst>
        <pc:spChg chg="mod">
          <ac:chgData name="Ragavan R" userId="a17855b32e089d2a" providerId="LiveId" clId="{98F3DBB5-9999-40DC-BADA-0C504B3F148B}" dt="2022-05-17T15:13:48.424" v="6898"/>
          <ac:spMkLst>
            <pc:docMk/>
            <pc:sldMk cId="3728694547" sldId="256"/>
            <ac:spMk id="2" creationId="{FFC86AF5-2A66-4275-890D-43E3853F0F2E}"/>
          </ac:spMkLst>
        </pc:spChg>
        <pc:spChg chg="mod">
          <ac:chgData name="Ragavan R" userId="a17855b32e089d2a" providerId="LiveId" clId="{98F3DBB5-9999-40DC-BADA-0C504B3F148B}" dt="2022-05-17T15:15:16.121" v="6901" actId="20577"/>
          <ac:spMkLst>
            <pc:docMk/>
            <pc:sldMk cId="3728694547" sldId="256"/>
            <ac:spMk id="3" creationId="{0537E363-FDF0-4392-A330-5F759AC05B61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0" creationId="{F0A604E4-7307-451C-93BE-F1F7E1BF3BF8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2" creationId="{F7F3A0AA-35E5-4085-942B-737839030604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4" creationId="{402F5C38-C747-4173-ABBF-656E39E82130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6" creationId="{E37EECFC-A684-4391-AE85-4CDAF5565F61}"/>
          </ac:spMkLst>
        </pc:spChg>
        <pc:spChg chg="add del">
          <ac:chgData name="Ragavan R" userId="a17855b32e089d2a" providerId="LiveId" clId="{98F3DBB5-9999-40DC-BADA-0C504B3F148B}" dt="2022-04-24T05:31:09.691" v="91" actId="26606"/>
          <ac:spMkLst>
            <pc:docMk/>
            <pc:sldMk cId="3728694547" sldId="256"/>
            <ac:spMk id="21" creationId="{9C51935E-4A08-4AE4-8E13-F40CD3C4F1C4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3" creationId="{8BECD55C-E611-4BCD-B45E-BF01D6234816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4" creationId="{A7971386-B2B0-4A38-8D3B-8CF23AAA610C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32" creationId="{0D29D77D-2D4E-4868-960B-BEDA724F5CE2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4" creationId="{1DB043B4-68C6-45B9-82AC-A5800EADB8DB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5" creationId="{28A00A08-E4E6-4184-B484-E0E034072AE0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6" creationId="{80E5FECD-C9FF-49B3-B1FD-6B2D855C4AD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8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0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2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4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6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8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3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5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7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8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9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4" creationId="{2B577FF9-3543-4875-815D-3D87BD8A200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6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8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0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2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4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6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8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9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90" creationId="{9EE6F773-742A-491A-9A00-A2A150DF500A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2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3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4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99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1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2" creationId="{8930EBA3-4D2E-42E8-B828-834555328D85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3" creationId="{9EE6F773-742A-491A-9A00-A2A150DF500A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4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06" creationId="{528AA953-F4F9-4DC5-97C7-491F4AF937DC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08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10" creationId="{DF382E8D-312B-4792-A211-0BDE37F6F5F7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1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4.240" v="2693" actId="26606"/>
          <ac:spMkLst>
            <pc:docMk/>
            <pc:sldMk cId="3728694547" sldId="256"/>
            <ac:spMk id="112" creationId="{036F9B07-02BE-4BD5-BA9D-E91B8A456BEA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3" creationId="{DF382E8D-312B-4792-A211-0BDE37F6F5F7}"/>
          </ac:spMkLst>
        </pc:spChg>
        <pc:spChg chg="add">
          <ac:chgData name="Ragavan R" userId="a17855b32e089d2a" providerId="LiveId" clId="{98F3DBB5-9999-40DC-BADA-0C504B3F148B}" dt="2022-05-08T16:03:51.388" v="2709" actId="26606"/>
          <ac:spMkLst>
            <pc:docMk/>
            <pc:sldMk cId="3728694547" sldId="256"/>
            <ac:spMk id="115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17" creationId="{2B577FF9-3543-4875-815D-3D87BD8A2002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19" creationId="{F5569EEC-E12F-4856-B407-02B2813A4AA5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1" creationId="{CF860788-3A6A-45A3-B3F1-06F159665603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3" creationId="{DF1E3393-B852-4883-B778-ED3525112942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5" creationId="{39853D09-4205-4CC7-83EB-288E886AC9E4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7" creationId="{0D040B79-3E73-4A31-840D-D6B9C9FDFC46}"/>
          </ac:spMkLst>
        </pc:spChg>
        <pc:spChg chg="add del">
          <ac:chgData name="Ragavan R" userId="a17855b32e089d2a" providerId="LiveId" clId="{98F3DBB5-9999-40DC-BADA-0C504B3F148B}" dt="2022-05-08T16:02:06.557" v="2688" actId="26606"/>
          <ac:spMkLst>
            <pc:docMk/>
            <pc:sldMk cId="3728694547" sldId="256"/>
            <ac:spMk id="129" creationId="{156C6AE5-3F8B-42AC-9EA4-1B686A11E93F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1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2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13.154" v="2690" actId="26606"/>
          <ac:spMkLst>
            <pc:docMk/>
            <pc:sldMk cId="3728694547" sldId="256"/>
            <ac:spMk id="133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5" creationId="{BCC81228-CEA3-402B-B8E5-688F5BFA7876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6" creationId="{BC0916B8-FF7A-4ECB-9FD7-C7668658D9B4}"/>
          </ac:spMkLst>
        </pc:spChg>
        <pc:spChg chg="add del">
          <ac:chgData name="Ragavan R" userId="a17855b32e089d2a" providerId="LiveId" clId="{98F3DBB5-9999-40DC-BADA-0C504B3F148B}" dt="2022-05-08T16:02:14.227" v="2692" actId="26606"/>
          <ac:spMkLst>
            <pc:docMk/>
            <pc:sldMk cId="3728694547" sldId="256"/>
            <ac:spMk id="137" creationId="{9DC011D4-C95F-4B2E-9A3C-A46DCDE956DC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39" creationId="{80E5FECD-C9FF-49B3-B1FD-6B2D855C4AD5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0" creationId="{F5569EEC-E12F-4856-B407-02B2813A4AA5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1" creationId="{CF860788-3A6A-45A3-B3F1-06F159665603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2" creationId="{DF1E3393-B852-4883-B778-ED3525112942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3" creationId="{39853D09-4205-4CC7-83EB-288E886AC9E4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4" creationId="{0D040B79-3E73-4A31-840D-D6B9C9FDFC46}"/>
          </ac:spMkLst>
        </pc:spChg>
        <pc:spChg chg="add del">
          <ac:chgData name="Ragavan R" userId="a17855b32e089d2a" providerId="LiveId" clId="{98F3DBB5-9999-40DC-BADA-0C504B3F148B}" dt="2022-05-08T16:02:44.079" v="2701" actId="26606"/>
          <ac:spMkLst>
            <pc:docMk/>
            <pc:sldMk cId="3728694547" sldId="256"/>
            <ac:spMk id="145" creationId="{156C6AE5-3F8B-42AC-9EA4-1B686A11E93F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7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8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39.156" v="2696" actId="26606"/>
          <ac:spMkLst>
            <pc:docMk/>
            <pc:sldMk cId="3728694547" sldId="256"/>
            <ac:spMk id="149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1" creationId="{BCC81228-CEA3-402B-B8E5-688F5BFA7876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2" creationId="{BC0916B8-FF7A-4ECB-9FD7-C7668658D9B4}"/>
          </ac:spMkLst>
        </pc:spChg>
        <pc:spChg chg="add del">
          <ac:chgData name="Ragavan R" userId="a17855b32e089d2a" providerId="LiveId" clId="{98F3DBB5-9999-40DC-BADA-0C504B3F148B}" dt="2022-05-08T16:02:41.769" v="2698" actId="26606"/>
          <ac:spMkLst>
            <pc:docMk/>
            <pc:sldMk cId="3728694547" sldId="256"/>
            <ac:spMk id="153" creationId="{9DC011D4-C95F-4B2E-9A3C-A46DCDE956DC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5" creationId="{D0461F72-A27E-48C5-A99A-B5EEDA7456F9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6" creationId="{DF382E8D-312B-4792-A211-0BDE37F6F5F7}"/>
          </ac:spMkLst>
        </pc:spChg>
        <pc:spChg chg="add del">
          <ac:chgData name="Ragavan R" userId="a17855b32e089d2a" providerId="LiveId" clId="{98F3DBB5-9999-40DC-BADA-0C504B3F148B}" dt="2022-05-08T16:02:44.074" v="2700" actId="26606"/>
          <ac:spMkLst>
            <pc:docMk/>
            <pc:sldMk cId="3728694547" sldId="256"/>
            <ac:spMk id="157" creationId="{036F9B07-02BE-4BD5-BA9D-E91B8A456BEA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59" creationId="{3301E07F-4F79-4B58-8698-EF24DC1ECDBF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60" creationId="{E58B2195-5055-402F-A3E7-53FF0E4980C3}"/>
          </ac:spMkLst>
        </pc:spChg>
        <pc:spChg chg="add del">
          <ac:chgData name="Ragavan R" userId="a17855b32e089d2a" providerId="LiveId" clId="{98F3DBB5-9999-40DC-BADA-0C504B3F148B}" dt="2022-05-08T16:03:15.709" v="2704" actId="26606"/>
          <ac:spMkLst>
            <pc:docMk/>
            <pc:sldMk cId="3728694547" sldId="256"/>
            <ac:spMk id="161" creationId="{9EE6F773-742A-491A-9A00-A2A150DF500A}"/>
          </ac:spMkLst>
        </pc:spChg>
        <pc:grpChg chg="add del">
          <ac:chgData name="Ragavan R" userId="a17855b32e089d2a" providerId="LiveId" clId="{98F3DBB5-9999-40DC-BADA-0C504B3F148B}" dt="2022-04-24T05:31:16.366" v="93" actId="26606"/>
          <ac:grpSpMkLst>
            <pc:docMk/>
            <pc:sldMk cId="3728694547" sldId="256"/>
            <ac:grpSpMk id="25" creationId="{4AE59E46-171A-4FC8-9300-0820A2E47F71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6" creationId="{0780E404-3121-4F33-AF2D-65F659A97798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9" creationId="{4B158E9A-DBF4-4AA7-B6B7-8C8EB2FBDD68}"/>
          </ac:grpSpMkLst>
        </pc:grpChg>
        <pc:picChg chg="add mod">
          <ac:chgData name="Ragavan R" userId="a17855b32e089d2a" providerId="LiveId" clId="{98F3DBB5-9999-40DC-BADA-0C504B3F148B}" dt="2022-05-08T16:03:51.388" v="2709" actId="26606"/>
          <ac:picMkLst>
            <pc:docMk/>
            <pc:sldMk cId="3728694547" sldId="256"/>
            <ac:picMk id="5" creationId="{6E034F58-FAD4-417B-92AF-30A7959164BD}"/>
          </ac:picMkLst>
        </pc:picChg>
      </pc:sldChg>
      <pc:sldChg chg="new del">
        <pc:chgData name="Ragavan R" userId="a17855b32e089d2a" providerId="LiveId" clId="{98F3DBB5-9999-40DC-BADA-0C504B3F148B}" dt="2022-04-24T05:31:51.118" v="96" actId="680"/>
        <pc:sldMkLst>
          <pc:docMk/>
          <pc:sldMk cId="1351561649" sldId="257"/>
        </pc:sldMkLst>
      </pc:sldChg>
      <pc:sldChg chg="addSp delSp modSp new mod setBg">
        <pc:chgData name="Ragavan R" userId="a17855b32e089d2a" providerId="LiveId" clId="{98F3DBB5-9999-40DC-BADA-0C504B3F148B}" dt="2022-05-17T15:20:32.742" v="6918" actId="26606"/>
        <pc:sldMkLst>
          <pc:docMk/>
          <pc:sldMk cId="3160194803" sldId="257"/>
        </pc:sldMkLst>
        <pc:spChg chg="mod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2" creationId="{08EE64D9-BD38-49D7-A37A-715F38194773}"/>
          </ac:spMkLst>
        </pc:spChg>
        <pc:spChg chg="add del mod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3" creationId="{1E03AC78-64FE-4816-A8C6-02E13343B5A5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8" creationId="{907EF6B7-1338-4443-8C46-6A318D952DFD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10" creationId="{DAAE4CDD-124C-4DCF-9584-B6033B545DD5}"/>
          </ac:spMkLst>
        </pc:spChg>
        <pc:spChg chg="add del">
          <ac:chgData name="Ragavan R" userId="a17855b32e089d2a" providerId="LiveId" clId="{98F3DBB5-9999-40DC-BADA-0C504B3F148B}" dt="2022-05-08T16:37:47.574" v="2811" actId="26606"/>
          <ac:spMkLst>
            <pc:docMk/>
            <pc:sldMk cId="3160194803" sldId="257"/>
            <ac:spMk id="12" creationId="{081E4A58-353D-44AE-B2FC-2A74E2E400F7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17" creationId="{F837543A-6020-4505-A233-C9DB4BF74011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19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1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3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5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29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31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6:37:47.563" v="2810" actId="26606"/>
          <ac:spMkLst>
            <pc:docMk/>
            <pc:sldMk cId="3160194803" sldId="257"/>
            <ac:spMk id="33" creationId="{FEC9DA3E-C1D7-472D-B7C0-F71AE41FBA23}"/>
          </ac:spMkLst>
        </pc:spChg>
        <pc:spChg chg="add del mo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5" creationId="{35B16301-FB18-48BA-A6DD-C37CAF6F9A18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6" creationId="{C3C0D90E-074A-4F52-9B11-B52BEF4BCBE5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7" creationId="{CABBD4C1-E6F8-46F6-8152-A8A97490BF4D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38" creationId="{83BA5EF5-1FE9-4BF9-83BB-269BCDDF6156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0" creationId="{88853921-7BC9-4BDE-ACAB-133C683C82D6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1" creationId="{09192968-3AE7-4470-A61C-97294BB92731}"/>
          </ac:spMkLst>
        </pc:spChg>
        <pc:spChg chg="add del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42" creationId="{3AB72E55-43E4-4356-BFE8-E2102CB0B505}"/>
          </ac:spMkLst>
        </pc:spChg>
        <pc:spChg chg="add del">
          <ac:chgData name="Ragavan R" userId="a17855b32e089d2a" providerId="LiveId" clId="{98F3DBB5-9999-40DC-BADA-0C504B3F148B}" dt="2022-05-17T15:18:04.900" v="6907" actId="26606"/>
          <ac:spMkLst>
            <pc:docMk/>
            <pc:sldMk cId="3160194803" sldId="257"/>
            <ac:spMk id="45" creationId="{460B0EFB-53ED-4F35-B05D-F658EA021C65}"/>
          </ac:spMkLst>
        </pc:spChg>
        <pc:spChg chg="add del">
          <ac:chgData name="Ragavan R" userId="a17855b32e089d2a" providerId="LiveId" clId="{98F3DBB5-9999-40DC-BADA-0C504B3F148B}" dt="2022-05-14T15:14:38.143" v="5205" actId="26606"/>
          <ac:spMkLst>
            <pc:docMk/>
            <pc:sldMk cId="3160194803" sldId="257"/>
            <ac:spMk id="48" creationId="{460B0EFB-53ED-4F35-B05D-F658EA021C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49" creationId="{1CD81A2A-6ED4-4EF4-A14C-912D31E14800}"/>
          </ac:spMkLst>
        </pc:spChg>
        <pc:spChg chg="add del">
          <ac:chgData name="Ragavan R" userId="a17855b32e089d2a" providerId="LiveId" clId="{98F3DBB5-9999-40DC-BADA-0C504B3F148B}" dt="2022-05-14T15:14:38.143" v="5205" actId="26606"/>
          <ac:spMkLst>
            <pc:docMk/>
            <pc:sldMk cId="3160194803" sldId="257"/>
            <ac:spMk id="50" creationId="{835EF3DD-7D43-4A27-8967-A92FD8CC93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1" creationId="{1661932C-CA15-4E17-B115-FAE7CBEE4789}"/>
          </ac:spMkLst>
        </pc:spChg>
        <pc:spChg chg="add del">
          <ac:chgData name="Ragavan R" userId="a17855b32e089d2a" providerId="LiveId" clId="{98F3DBB5-9999-40DC-BADA-0C504B3F148B}" dt="2022-05-17T15:18:04.900" v="6907" actId="26606"/>
          <ac:spMkLst>
            <pc:docMk/>
            <pc:sldMk cId="3160194803" sldId="257"/>
            <ac:spMk id="52" creationId="{835EF3DD-7D43-4A27-8967-A92FD8CC9365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3" creationId="{8590ADD5-9383-4D3D-9047-3DA2593CCB5D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54" creationId="{4AC6B390-BC59-4F1D-A0EE-D71A92F0A0B2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5" creationId="{DABE3E45-88CF-45D8-8D40-C773324D93F6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56" creationId="{B6C60D79-16F1-4C4B-B7E3-7634E7069CDE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59" creationId="{B91ECDA9-56DC-4270-8F33-01C5637B8CEB}"/>
          </ac:spMkLst>
        </pc:spChg>
        <pc:spChg chg="add del">
          <ac:chgData name="Ragavan R" userId="a17855b32e089d2a" providerId="LiveId" clId="{98F3DBB5-9999-40DC-BADA-0C504B3F148B}" dt="2022-05-17T15:18:34.088" v="6909" actId="26606"/>
          <ac:spMkLst>
            <pc:docMk/>
            <pc:sldMk cId="3160194803" sldId="257"/>
            <ac:spMk id="60" creationId="{426B127E-6498-4C77-9C9D-4553A5113B80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61" creationId="{75F47824-961D-465D-84F9-EAE11BC6173B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2" creationId="{F837543A-6020-4505-A233-C9DB4BF74011}"/>
          </ac:spMkLst>
        </pc:spChg>
        <pc:spChg chg="add del">
          <ac:chgData name="Ragavan R" userId="a17855b32e089d2a" providerId="LiveId" clId="{98F3DBB5-9999-40DC-BADA-0C504B3F148B}" dt="2022-05-09T12:21:00.009" v="3618" actId="26606"/>
          <ac:spMkLst>
            <pc:docMk/>
            <pc:sldMk cId="3160194803" sldId="257"/>
            <ac:spMk id="63" creationId="{FEC9DA3E-C1D7-472D-B7C0-F71AE41FBA23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4" creationId="{35B16301-FB18-48BA-A6DD-C37CAF6F9A18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68" creationId="{C3C0D90E-074A-4F52-9B11-B52BEF4BCBE5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0" creationId="{CABBD4C1-E6F8-46F6-8152-A8A97490BF4D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1" creationId="{83BA5EF5-1FE9-4BF9-83BB-269BCDDF6156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3" creationId="{88853921-7BC9-4BDE-ACAB-133C683C82D6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4" creationId="{09192968-3AE7-4470-A61C-97294BB92731}"/>
          </ac:spMkLst>
        </pc:spChg>
        <pc:spChg chg="add del">
          <ac:chgData name="Ragavan R" userId="a17855b32e089d2a" providerId="LiveId" clId="{98F3DBB5-9999-40DC-BADA-0C504B3F148B}" dt="2022-05-17T15:19:54.721" v="6913" actId="26606"/>
          <ac:spMkLst>
            <pc:docMk/>
            <pc:sldMk cId="3160194803" sldId="257"/>
            <ac:spMk id="75" creationId="{3AB72E55-43E4-4356-BFE8-E2102CB0B505}"/>
          </ac:spMkLst>
        </pc:spChg>
        <pc:spChg chg="add del">
          <ac:chgData name="Ragavan R" userId="a17855b32e089d2a" providerId="LiveId" clId="{98F3DBB5-9999-40DC-BADA-0C504B3F148B}" dt="2022-05-17T15:20:05.812" v="6915" actId="26606"/>
          <ac:spMkLst>
            <pc:docMk/>
            <pc:sldMk cId="3160194803" sldId="257"/>
            <ac:spMk id="76" creationId="{032D8B87-88DA-4E9C-B676-B10D70EA5963}"/>
          </ac:spMkLst>
        </pc:spChg>
        <pc:spChg chg="add del">
          <ac:chgData name="Ragavan R" userId="a17855b32e089d2a" providerId="LiveId" clId="{98F3DBB5-9999-40DC-BADA-0C504B3F148B}" dt="2022-05-17T15:20:05.812" v="6915" actId="26606"/>
          <ac:spMkLst>
            <pc:docMk/>
            <pc:sldMk cId="3160194803" sldId="257"/>
            <ac:spMk id="78" creationId="{081E4A58-353D-44AE-B2FC-2A74E2E400F7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79" creationId="{907EF6B7-1338-4443-8C46-6A318D952DFD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80" creationId="{DAAE4CDD-124C-4DCF-9584-B6033B545DD5}"/>
          </ac:spMkLst>
        </pc:spChg>
        <pc:spChg chg="add del">
          <ac:chgData name="Ragavan R" userId="a17855b32e089d2a" providerId="LiveId" clId="{98F3DBB5-9999-40DC-BADA-0C504B3F148B}" dt="2022-05-17T15:20:32.731" v="6917" actId="26606"/>
          <ac:spMkLst>
            <pc:docMk/>
            <pc:sldMk cId="3160194803" sldId="257"/>
            <ac:spMk id="81" creationId="{081E4A58-353D-44AE-B2FC-2A74E2E400F7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3" creationId="{F837543A-6020-4505-A233-C9DB4BF74011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4" creationId="{35B16301-FB18-48BA-A6DD-C37CAF6F9A18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5" creationId="{C3C0D90E-074A-4F52-9B11-B52BEF4BCBE5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6" creationId="{CABBD4C1-E6F8-46F6-8152-A8A97490BF4D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7" creationId="{83BA5EF5-1FE9-4BF9-83BB-269BCDDF6156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89" creationId="{88853921-7BC9-4BDE-ACAB-133C683C82D6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90" creationId="{09192968-3AE7-4470-A61C-97294BB92731}"/>
          </ac:spMkLst>
        </pc:spChg>
        <pc:spChg chg="add">
          <ac:chgData name="Ragavan R" userId="a17855b32e089d2a" providerId="LiveId" clId="{98F3DBB5-9999-40DC-BADA-0C504B3F148B}" dt="2022-05-17T15:20:32.742" v="6918" actId="26606"/>
          <ac:spMkLst>
            <pc:docMk/>
            <pc:sldMk cId="3160194803" sldId="257"/>
            <ac:spMk id="91" creationId="{3AB72E55-43E4-4356-BFE8-E2102CB0B505}"/>
          </ac:spMkLst>
        </pc:spChg>
        <pc:graphicFrameChg chg="add del">
          <ac:chgData name="Ragavan R" userId="a17855b32e089d2a" providerId="LiveId" clId="{98F3DBB5-9999-40DC-BADA-0C504B3F148B}" dt="2022-05-09T12:20:09.962" v="3610" actId="26606"/>
          <ac:graphicFrameMkLst>
            <pc:docMk/>
            <pc:sldMk cId="3160194803" sldId="257"/>
            <ac:graphicFrameMk id="65" creationId="{1B486600-13BC-D3B2-809A-EA8BEB4F5E3D}"/>
          </ac:graphicFrameMkLst>
        </pc:graphicFrameChg>
        <pc:graphicFrameChg chg="add del mod">
          <ac:chgData name="Ragavan R" userId="a17855b32e089d2a" providerId="LiveId" clId="{98F3DBB5-9999-40DC-BADA-0C504B3F148B}" dt="2022-05-17T15:19:54.721" v="6913" actId="26606"/>
          <ac:graphicFrameMkLst>
            <pc:docMk/>
            <pc:sldMk cId="3160194803" sldId="257"/>
            <ac:graphicFrameMk id="66" creationId="{D36AB4A7-3F32-EBD3-A4E5-D2671D9C7A9C}"/>
          </ac:graphicFrameMkLst>
        </pc:graphicFrameChg>
        <pc:graphicFrameChg chg="add del">
          <ac:chgData name="Ragavan R" userId="a17855b32e089d2a" providerId="LiveId" clId="{98F3DBB5-9999-40DC-BADA-0C504B3F148B}" dt="2022-05-09T12:20:26.506" v="3612" actId="26606"/>
          <ac:graphicFrameMkLst>
            <pc:docMk/>
            <pc:sldMk cId="3160194803" sldId="257"/>
            <ac:graphicFrameMk id="67" creationId="{3613027D-C52A-A310-CA19-9233602C1E62}"/>
          </ac:graphicFrameMkLst>
        </pc:graphicFrameChg>
        <pc:graphicFrameChg chg="add del">
          <ac:chgData name="Ragavan R" userId="a17855b32e089d2a" providerId="LiveId" clId="{98F3DBB5-9999-40DC-BADA-0C504B3F148B}" dt="2022-05-09T12:20:56.116" v="3614" actId="26606"/>
          <ac:graphicFrameMkLst>
            <pc:docMk/>
            <pc:sldMk cId="3160194803" sldId="257"/>
            <ac:graphicFrameMk id="69" creationId="{1B486600-13BC-D3B2-809A-EA8BEB4F5E3D}"/>
          </ac:graphicFrameMkLst>
        </pc:graphicFrameChg>
        <pc:picChg chg="add del">
          <ac:chgData name="Ragavan R" userId="a17855b32e089d2a" providerId="LiveId" clId="{98F3DBB5-9999-40DC-BADA-0C504B3F148B}" dt="2022-05-08T16:37:47.563" v="2810" actId="26606"/>
          <ac:picMkLst>
            <pc:docMk/>
            <pc:sldMk cId="3160194803" sldId="257"/>
            <ac:picMk id="16" creationId="{F7EE5AAC-B8FA-2EE5-7B3F-C2E0BBAB227D}"/>
          </ac:picMkLst>
        </pc:picChg>
        <pc:picChg chg="add del">
          <ac:chgData name="Ragavan R" userId="a17855b32e089d2a" providerId="LiveId" clId="{98F3DBB5-9999-40DC-BADA-0C504B3F148B}" dt="2022-05-14T15:14:38.143" v="5205" actId="26606"/>
          <ac:picMkLst>
            <pc:docMk/>
            <pc:sldMk cId="3160194803" sldId="257"/>
            <ac:picMk id="44" creationId="{A78A3A8B-9993-D6CE-CB38-2789D2918562}"/>
          </ac:picMkLst>
        </pc:picChg>
        <pc:picChg chg="add del">
          <ac:chgData name="Ragavan R" userId="a17855b32e089d2a" providerId="LiveId" clId="{98F3DBB5-9999-40DC-BADA-0C504B3F148B}" dt="2022-05-09T12:21:00.009" v="3618" actId="26606"/>
          <ac:picMkLst>
            <pc:docMk/>
            <pc:sldMk cId="3160194803" sldId="257"/>
            <ac:picMk id="46" creationId="{66E5A9CA-10E5-E004-3A97-A61B2CC4E7A4}"/>
          </ac:picMkLst>
        </pc:picChg>
        <pc:picChg chg="add del">
          <ac:chgData name="Ragavan R" userId="a17855b32e089d2a" providerId="LiveId" clId="{98F3DBB5-9999-40DC-BADA-0C504B3F148B}" dt="2022-05-17T15:18:04.900" v="6907" actId="26606"/>
          <ac:picMkLst>
            <pc:docMk/>
            <pc:sldMk cId="3160194803" sldId="257"/>
            <ac:picMk id="47" creationId="{AAA9DB81-39F1-FAF0-1226-05E22B627149}"/>
          </ac:picMkLst>
        </pc:picChg>
        <pc:picChg chg="add del">
          <ac:chgData name="Ragavan R" userId="a17855b32e089d2a" providerId="LiveId" clId="{98F3DBB5-9999-40DC-BADA-0C504B3F148B}" dt="2022-05-17T15:18:34.088" v="6909" actId="26606"/>
          <ac:picMkLst>
            <pc:docMk/>
            <pc:sldMk cId="3160194803" sldId="257"/>
            <ac:picMk id="58" creationId="{26F5F509-8C69-857E-D144-7B0626A817E6}"/>
          </ac:picMkLst>
        </pc:picChg>
        <pc:picChg chg="add del">
          <ac:chgData name="Ragavan R" userId="a17855b32e089d2a" providerId="LiveId" clId="{98F3DBB5-9999-40DC-BADA-0C504B3F148B}" dt="2022-05-17T15:20:05.812" v="6915" actId="26606"/>
          <ac:picMkLst>
            <pc:docMk/>
            <pc:sldMk cId="3160194803" sldId="257"/>
            <ac:picMk id="77" creationId="{59FCAAEB-A4D4-DB10-79DB-413C456DBB90}"/>
          </ac:picMkLst>
        </pc:picChg>
        <pc:cxnChg chg="add del">
          <ac:chgData name="Ragavan R" userId="a17855b32e089d2a" providerId="LiveId" clId="{98F3DBB5-9999-40DC-BADA-0C504B3F148B}" dt="2022-05-08T16:37:47.563" v="2810" actId="26606"/>
          <ac:cxnSpMkLst>
            <pc:docMk/>
            <pc:sldMk cId="3160194803" sldId="257"/>
            <ac:cxnSpMk id="27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17T15:20:32.742" v="6918" actId="26606"/>
          <ac:cxnSpMkLst>
            <pc:docMk/>
            <pc:sldMk cId="3160194803" sldId="257"/>
            <ac:cxnSpMk id="39" creationId="{4B3BCACB-5880-460B-9606-8C433A9AF99D}"/>
          </ac:cxnSpMkLst>
        </pc:cxnChg>
        <pc:cxnChg chg="add del">
          <ac:chgData name="Ragavan R" userId="a17855b32e089d2a" providerId="LiveId" clId="{98F3DBB5-9999-40DC-BADA-0C504B3F148B}" dt="2022-05-09T12:21:00.009" v="3618" actId="26606"/>
          <ac:cxnSpMkLst>
            <pc:docMk/>
            <pc:sldMk cId="3160194803" sldId="257"/>
            <ac:cxnSpMk id="57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17T15:19:54.721" v="6913" actId="26606"/>
          <ac:cxnSpMkLst>
            <pc:docMk/>
            <pc:sldMk cId="3160194803" sldId="257"/>
            <ac:cxnSpMk id="72" creationId="{4B3BCACB-5880-460B-9606-8C433A9AF99D}"/>
          </ac:cxnSpMkLst>
        </pc:cxnChg>
        <pc:cxnChg chg="add">
          <ac:chgData name="Ragavan R" userId="a17855b32e089d2a" providerId="LiveId" clId="{98F3DBB5-9999-40DC-BADA-0C504B3F148B}" dt="2022-05-17T15:20:32.742" v="6918" actId="26606"/>
          <ac:cxnSpMkLst>
            <pc:docMk/>
            <pc:sldMk cId="3160194803" sldId="257"/>
            <ac:cxnSpMk id="88" creationId="{4B3BCACB-5880-460B-9606-8C433A9AF99D}"/>
          </ac:cxnSpMkLst>
        </pc:cxnChg>
      </pc:sldChg>
      <pc:sldChg chg="addSp delSp modSp new del mod setBg">
        <pc:chgData name="Ragavan R" userId="a17855b32e089d2a" providerId="LiveId" clId="{98F3DBB5-9999-40DC-BADA-0C504B3F148B}" dt="2022-04-24T05:38:28.964" v="211" actId="2696"/>
        <pc:sldMkLst>
          <pc:docMk/>
          <pc:sldMk cId="188721336" sldId="258"/>
        </pc:sldMkLst>
        <pc:spChg chg="mo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2" creationId="{955A29A8-246A-4497-99C8-D9432DF4481C}"/>
          </ac:spMkLst>
        </pc:spChg>
        <pc:spChg chg="del">
          <ac:chgData name="Ragavan R" userId="a17855b32e089d2a" providerId="LiveId" clId="{98F3DBB5-9999-40DC-BADA-0C504B3F148B}" dt="2022-04-24T05:35:40.995" v="149" actId="26606"/>
          <ac:spMkLst>
            <pc:docMk/>
            <pc:sldMk cId="188721336" sldId="258"/>
            <ac:spMk id="3" creationId="{10267EE5-074D-4F53-8238-96E71A75108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3" creationId="{A34066D6-1B59-4642-A86D-39464CEE971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5" creationId="{18E928D9-3091-4385-B979-265D55AD02CE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7" creationId="{7D602432-D774-4CF5-94E8-7D52D01059D2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9" creationId="{CBF9EBB4-5078-47B2-AAA0-DF4A88D8182A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6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8" creationId="{8930EBA3-4D2E-42E8-B828-834555328D85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0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2" creationId="{528AA953-F4F9-4DC5-97C7-491F4AF937DC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6" creationId="{3F138222-D274-4866-96E7-C3B1D6DA8CEE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7" creationId="{5888E255-D20B-4F26-B9DA-3DF036797008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8" creationId="{02AD46D6-02D6-45B3-921C-F4033826EFA7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0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2" creationId="{9F8A656C-0806-4677-A38B-DA5DF0F3C406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3" creationId="{9BEF8C6D-8BB3-473A-9607-D7381CC5C0A5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4" creationId="{AE9ADF75-5F35-4ED5-BCC5-F91FC616F8D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6" creationId="{8A7BA06D-B3FF-4E91-8639-B4569AE3AA23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7" creationId="{2B30C86D-5A07-48BC-9C9D-6F9A2DB1E9E1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8" creationId="{D4906370-1564-49FA-A802-58546B3922DC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9" creationId="{EF640709-BDFD-453B-B75D-6212E7A870B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0" creationId="{B4019478-3FDC-438C-8848-1D7DA864AFC4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1" creationId="{FE406479-1D57-4209-B128-3C81746247C6}"/>
          </ac:spMkLst>
        </pc:spChg>
        <pc:picChg chg="add mod ord">
          <ac:chgData name="Ragavan R" userId="a17855b32e089d2a" providerId="LiveId" clId="{98F3DBB5-9999-40DC-BADA-0C504B3F148B}" dt="2022-04-24T05:37:52.302" v="210" actId="26606"/>
          <ac:picMkLst>
            <pc:docMk/>
            <pc:sldMk cId="188721336" sldId="258"/>
            <ac:picMk id="5" creationId="{5C75DDDC-C458-7D93-3602-7623DDE0C250}"/>
          </ac:picMkLst>
        </pc:picChg>
      </pc:sldChg>
      <pc:sldChg chg="addSp delSp modSp new del mod setBg setClrOvrMap modNotesTx">
        <pc:chgData name="Ragavan R" userId="a17855b32e089d2a" providerId="LiveId" clId="{98F3DBB5-9999-40DC-BADA-0C504B3F148B}" dt="2022-04-25T13:10:08.105" v="1178" actId="2696"/>
        <pc:sldMkLst>
          <pc:docMk/>
          <pc:sldMk cId="1275795309" sldId="258"/>
        </pc:sldMkLst>
        <pc:spChg chg="add del mod ord">
          <ac:chgData name="Ragavan R" userId="a17855b32e089d2a" providerId="LiveId" clId="{98F3DBB5-9999-40DC-BADA-0C504B3F148B}" dt="2022-04-24T16:02:45.159" v="343" actId="478"/>
          <ac:spMkLst>
            <pc:docMk/>
            <pc:sldMk cId="1275795309" sldId="258"/>
            <ac:spMk id="2" creationId="{CD160659-A812-4462-9566-6389B84238BC}"/>
          </ac:spMkLst>
        </pc:spChg>
        <pc:spChg chg="add del mod">
          <ac:chgData name="Ragavan R" userId="a17855b32e089d2a" providerId="LiveId" clId="{98F3DBB5-9999-40DC-BADA-0C504B3F148B}" dt="2022-04-25T09:44:45.939" v="883" actId="478"/>
          <ac:spMkLst>
            <pc:docMk/>
            <pc:sldMk cId="1275795309" sldId="258"/>
            <ac:spMk id="3" creationId="{60BD7736-E03A-49B6-85F4-0E87D1751EC2}"/>
          </ac:spMkLst>
        </pc:spChg>
        <pc:spChg chg="del mod">
          <ac:chgData name="Ragavan R" userId="a17855b32e089d2a" providerId="LiveId" clId="{98F3DBB5-9999-40DC-BADA-0C504B3F148B}" dt="2022-04-24T15:53:26.228" v="247" actId="931"/>
          <ac:spMkLst>
            <pc:docMk/>
            <pc:sldMk cId="1275795309" sldId="258"/>
            <ac:spMk id="3" creationId="{A60E8FD5-B4DB-47E7-B7BD-05ECCC104DDC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7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8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9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11" creationId="{A44CD100-6267-4E62-AA64-2182A3A6A1C0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3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6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7" creationId="{407C9FC5-0C1E-42A8-97E6-F940775A0575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9" creationId="{9EE371B4-A1D9-4EFE-8FE1-000495831EFA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20" creationId="{2E19C174-9C7C-461E-970B-43201990156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21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2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3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5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7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8" creationId="{77AADEF8-9801-ECC7-43E1-49C1E19D3A99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9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0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31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2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3" creationId="{0DA4DA9C-004C-46F1-707D-960578826BEA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5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6" creationId="{A44CD100-6267-4E62-AA64-2182A3A6A1C0}"/>
          </ac:spMkLst>
        </pc:spChg>
        <pc:spChg chg="add del mod">
          <ac:chgData name="Ragavan R" userId="a17855b32e089d2a" providerId="LiveId" clId="{98F3DBB5-9999-40DC-BADA-0C504B3F148B}" dt="2022-04-24T16:02:47.986" v="344" actId="478"/>
          <ac:spMkLst>
            <pc:docMk/>
            <pc:sldMk cId="1275795309" sldId="258"/>
            <ac:spMk id="37" creationId="{0DBFCC70-F16C-4C1D-B1B1-0629986ED766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8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9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1" creationId="{1B276140-379D-FCAB-967D-7B35EF40634C}"/>
          </ac:spMkLst>
        </pc:spChg>
        <pc:spChg chg="add del mod ord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43" creationId="{E6D61A50-4627-4EE1-9461-D2398DC9A3F5}"/>
          </ac:spMkLst>
        </pc:spChg>
        <pc:spChg chg="add mod ord">
          <ac:chgData name="Ragavan R" userId="a17855b32e089d2a" providerId="LiveId" clId="{98F3DBB5-9999-40DC-BADA-0C504B3F148B}" dt="2022-04-25T09:51:12.809" v="924" actId="20577"/>
          <ac:spMkLst>
            <pc:docMk/>
            <pc:sldMk cId="1275795309" sldId="258"/>
            <ac:spMk id="45" creationId="{669680F4-7C3A-4BD3-A283-309AF41390E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0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2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4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6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7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59" creationId="{9F8A656C-0806-4677-A38B-DA5DF0F3C406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0" creationId="{9BEF8C6D-8BB3-473A-9607-D7381CC5C0A5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1" creationId="{DCFDFFB9-D302-4A05-A770-D33232254722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3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4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6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7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2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4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7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0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1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82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3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5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7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8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3" creationId="{1CD81A2A-6ED4-4EF4-A14C-912D31E14800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5" creationId="{1661932C-CA15-4E17-B115-FAE7CBEE4789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6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7" creationId="{8590ADD5-9383-4D3D-9047-3DA2593CCB5D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9" creationId="{DABE3E45-88CF-45D8-8D40-C773324D93F6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0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3" creationId="{B91ECDA9-56DC-4270-8F33-01C5637B8CE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5" creationId="{75F47824-961D-465D-84F9-EAE11BC6173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7" creationId="{FEC9DA3E-C1D7-472D-B7C0-F71AE41FBA23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09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1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2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3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8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9" creationId="{E6D61A50-4627-4EE1-9461-D2398DC9A3F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2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4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5" creationId="{A2C34835-4F79-4934-B151-D68E79764C72}"/>
          </ac:spMkLst>
        </pc:spChg>
        <pc:spChg chg="add del mod">
          <ac:chgData name="Ragavan R" userId="a17855b32e089d2a" providerId="LiveId" clId="{98F3DBB5-9999-40DC-BADA-0C504B3F148B}" dt="2022-04-25T09:17:46.771" v="776" actId="26606"/>
          <ac:spMkLst>
            <pc:docMk/>
            <pc:sldMk cId="1275795309" sldId="258"/>
            <ac:spMk id="126" creationId="{E6D61A50-4627-4EE1-9461-D2398DC9A3F5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0" creationId="{AE5A632B-B15A-489E-8337-BC0F40DBC21F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1" creationId="{6E895C8D-1379-40B8-8B1B-B6F5AEAF0A6C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2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5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39" creationId="{66E48AFA-8884-4F68-A44F-D2C1E8609C5A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4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2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3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5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6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49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1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4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5" creationId="{0007FE00-9498-4706-B255-6437B0252C02}"/>
          </ac:spMkLst>
        </pc:spChg>
        <pc:graphicFrameChg chg="add del">
          <ac:chgData name="Ragavan R" userId="a17855b32e089d2a" providerId="LiveId" clId="{98F3DBB5-9999-40DC-BADA-0C504B3F148B}" dt="2022-04-25T09:02:07.332" v="720" actId="26606"/>
          <ac:graphicFrameMkLst>
            <pc:docMk/>
            <pc:sldMk cId="1275795309" sldId="258"/>
            <ac:graphicFrameMk id="115" creationId="{F53D0C07-7C46-6EE1-0A53-FAF211C1ED67}"/>
          </ac:graphicFrameMkLst>
        </pc:graphicFrameChg>
        <pc:graphicFrameChg chg="add del">
          <ac:chgData name="Ragavan R" userId="a17855b32e089d2a" providerId="LiveId" clId="{98F3DBB5-9999-40DC-BADA-0C504B3F148B}" dt="2022-04-25T09:02:48.377" v="722" actId="26606"/>
          <ac:graphicFrameMkLst>
            <pc:docMk/>
            <pc:sldMk cId="1275795309" sldId="258"/>
            <ac:graphicFrameMk id="117" creationId="{EC592EEE-43DD-6A41-31D3-056B8AE71EAD}"/>
          </ac:graphicFrameMkLst>
        </pc:graphicFrameChg>
        <pc:graphicFrameChg chg="add mod modGraphic">
          <ac:chgData name="Ragavan R" userId="a17855b32e089d2a" providerId="LiveId" clId="{98F3DBB5-9999-40DC-BADA-0C504B3F148B}" dt="2022-04-25T13:05:35.060" v="1150" actId="26606"/>
          <ac:graphicFrameMkLst>
            <pc:docMk/>
            <pc:sldMk cId="1275795309" sldId="258"/>
            <ac:graphicFrameMk id="128" creationId="{05AD5FEE-3D74-15F9-2633-33E1498DB705}"/>
          </ac:graphicFrameMkLst>
        </pc:graphicFrameChg>
        <pc:picChg chg="add del mod ord">
          <ac:chgData name="Ragavan R" userId="a17855b32e089d2a" providerId="LiveId" clId="{98F3DBB5-9999-40DC-BADA-0C504B3F148B}" dt="2022-04-25T09:44:39.251" v="882" actId="478"/>
          <ac:picMkLst>
            <pc:docMk/>
            <pc:sldMk cId="1275795309" sldId="258"/>
            <ac:picMk id="5" creationId="{D37F543F-ABFB-4EF1-A4AD-6F0528704B80}"/>
          </ac:picMkLst>
        </pc:picChg>
        <pc:cxnChg chg="add del">
          <ac:chgData name="Ragavan R" userId="a17855b32e089d2a" providerId="LiveId" clId="{98F3DBB5-9999-40DC-BADA-0C504B3F148B}" dt="2022-04-24T16:06:01.172" v="377" actId="26606"/>
          <ac:cxnSpMkLst>
            <pc:docMk/>
            <pc:sldMk cId="1275795309" sldId="258"/>
            <ac:cxnSpMk id="101" creationId="{49CD1692-827B-4C8D-B4A1-134FD04CF45C}"/>
          </ac:cxnSpMkLst>
        </pc:cxnChg>
      </pc:sldChg>
      <pc:sldChg chg="addSp modSp new del mod">
        <pc:chgData name="Ragavan R" userId="a17855b32e089d2a" providerId="LiveId" clId="{98F3DBB5-9999-40DC-BADA-0C504B3F148B}" dt="2022-04-24T05:39:52.912" v="215" actId="2696"/>
        <pc:sldMkLst>
          <pc:docMk/>
          <pc:sldMk cId="1600824611" sldId="258"/>
        </pc:sldMkLst>
        <pc:graphicFrameChg chg="add modGraphic">
          <ac:chgData name="Ragavan R" userId="a17855b32e089d2a" providerId="LiveId" clId="{98F3DBB5-9999-40DC-BADA-0C504B3F148B}" dt="2022-04-24T05:39:38.997" v="214" actId="27022"/>
          <ac:graphicFrameMkLst>
            <pc:docMk/>
            <pc:sldMk cId="1600824611" sldId="258"/>
            <ac:graphicFrameMk id="5" creationId="{892C78D3-5A85-47E7-AD8B-A2862E487109}"/>
          </ac:graphicFrameMkLst>
        </pc:graphicFrameChg>
      </pc:sldChg>
      <pc:sldChg chg="addSp delSp modSp new del mod setBg">
        <pc:chgData name="Ragavan R" userId="a17855b32e089d2a" providerId="LiveId" clId="{98F3DBB5-9999-40DC-BADA-0C504B3F148B}" dt="2022-04-24T16:06:58.395" v="382" actId="2696"/>
        <pc:sldMkLst>
          <pc:docMk/>
          <pc:sldMk cId="3639491666" sldId="259"/>
        </pc:sldMkLst>
        <pc:spChg chg="mod">
          <ac:chgData name="Ragavan R" userId="a17855b32e089d2a" providerId="LiveId" clId="{98F3DBB5-9999-40DC-BADA-0C504B3F148B}" dt="2022-04-24T16:03:49.525" v="349" actId="27636"/>
          <ac:spMkLst>
            <pc:docMk/>
            <pc:sldMk cId="3639491666" sldId="259"/>
            <ac:spMk id="2" creationId="{035C843E-8E7E-40EC-8A70-78BFC9AAA034}"/>
          </ac:spMkLst>
        </pc:spChg>
        <pc:spChg chg="mod">
          <ac:chgData name="Ragavan R" userId="a17855b32e089d2a" providerId="LiveId" clId="{98F3DBB5-9999-40DC-BADA-0C504B3F148B}" dt="2022-04-24T16:04:18.751" v="352" actId="21"/>
          <ac:spMkLst>
            <pc:docMk/>
            <pc:sldMk cId="3639491666" sldId="259"/>
            <ac:spMk id="3" creationId="{53D0DC62-B1D2-404C-A175-2AA3D5AE5954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8" creationId="{907EF6B7-1338-4443-8C46-6A318D952DFD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0" creationId="{DAAE4CDD-124C-4DCF-9584-B6033B545DD5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2" creationId="{081E4A58-353D-44AE-B2FC-2A74E2E400F7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7" creationId="{F837543A-6020-4505-A233-C9DB4BF7401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9" creationId="{35B16301-FB18-48BA-A6DD-C37CAF6F9A18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1" creationId="{C3C0D90E-074A-4F52-9B11-B52BEF4BCBE5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3" creationId="{CABBD4C1-E6F8-46F6-8152-A8A97490BF4D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5" creationId="{83BA5EF5-1FE9-4BF9-83BB-269BCDDF615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9" creationId="{88853921-7BC9-4BDE-ACAB-133C683C82D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1" creationId="{09192968-3AE7-4470-A61C-97294BB9273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3" creationId="{3AB72E55-43E4-4356-BFE8-E2102CB0B505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8" creationId="{1BB867FF-FC45-48F7-8104-F89BE54909F1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0" creationId="{8BB56887-D0D5-4F0C-9E19-7247EB83C8B7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2" creationId="{081E4A58-353D-44AE-B2FC-2A74E2E400F7}"/>
          </ac:spMkLst>
        </pc:spChg>
        <pc:cxnChg chg="add del">
          <ac:chgData name="Ragavan R" userId="a17855b32e089d2a" providerId="LiveId" clId="{98F3DBB5-9999-40DC-BADA-0C504B3F148B}" dt="2022-04-24T15:58:22.016" v="312" actId="26606"/>
          <ac:cxnSpMkLst>
            <pc:docMk/>
            <pc:sldMk cId="3639491666" sldId="259"/>
            <ac:cxnSpMk id="27" creationId="{4B3BCACB-5880-460B-9606-8C433A9AF99D}"/>
          </ac:cxnSpMkLst>
        </pc:cxnChg>
      </pc:sldChg>
      <pc:sldChg chg="addSp delSp modSp new mod ord setBg">
        <pc:chgData name="Ragavan R" userId="a17855b32e089d2a" providerId="LiveId" clId="{98F3DBB5-9999-40DC-BADA-0C504B3F148B}" dt="2022-05-17T16:13:09.518" v="7000" actId="1076"/>
        <pc:sldMkLst>
          <pc:docMk/>
          <pc:sldMk cId="1361586085" sldId="260"/>
        </pc:sldMkLst>
        <pc:spChg chg="mod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" creationId="{ED66EC29-8104-4F48-BFAB-28001262CC7B}"/>
          </ac:spMkLst>
        </pc:spChg>
        <pc:spChg chg="add del mod">
          <ac:chgData name="Ragavan R" userId="a17855b32e089d2a" providerId="LiveId" clId="{98F3DBB5-9999-40DC-BADA-0C504B3F148B}" dt="2022-04-24T16:02:38.827" v="342" actId="931"/>
          <ac:spMkLst>
            <pc:docMk/>
            <pc:sldMk cId="1361586085" sldId="260"/>
            <ac:spMk id="3" creationId="{CDDA6B31-D8A4-446F-ADE8-1A0D689D85F2}"/>
          </ac:spMkLst>
        </pc:spChg>
        <pc:spChg chg="add del mod">
          <ac:chgData name="Ragavan R" userId="a17855b32e089d2a" providerId="LiveId" clId="{98F3DBB5-9999-40DC-BADA-0C504B3F148B}" dt="2022-05-14T17:21:55.539" v="5509"/>
          <ac:spMkLst>
            <pc:docMk/>
            <pc:sldMk cId="1361586085" sldId="260"/>
            <ac:spMk id="7" creationId="{8546A4F6-5091-C221-4ABA-8B257D237262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11" creationId="{2A175F8E-3909-7AAD-18D3-4FBA650F3BBD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2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6" creationId="{1C4FDBE2-32F7-4AC4-A40C-C51C65B1D474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8" creationId="{2587169E-2A0C-4EEA-BF70-71E2BC404F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0" creationId="{CF8AD9F3-9AF6-494F-83A3-2F677563935C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2" creationId="{F6EB9B19-D8F1-4EB1-AA3B-A92D9BCE210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4" creationId="{E2B33195-5BCA-4BB7-A82D-6739522687DD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6" creationId="{29B161DF-E457-41D5-83AD-378B43003730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7" creationId="{107D50C9-F568-423A-A839-B49874AAEE6C}"/>
          </ac:spMkLst>
        </pc:spChg>
        <pc:picChg chg="add del mod">
          <ac:chgData name="Ragavan R" userId="a17855b32e089d2a" providerId="LiveId" clId="{98F3DBB5-9999-40DC-BADA-0C504B3F148B}" dt="2022-05-17T16:12:58.176" v="6997" actId="478"/>
          <ac:picMkLst>
            <pc:docMk/>
            <pc:sldMk cId="1361586085" sldId="260"/>
            <ac:picMk id="4" creationId="{CA7DA467-85AE-9702-E08A-C495D0519B2A}"/>
          </ac:picMkLst>
        </pc:picChg>
        <pc:picChg chg="add del mod ord">
          <ac:chgData name="Ragavan R" userId="a17855b32e089d2a" providerId="LiveId" clId="{98F3DBB5-9999-40DC-BADA-0C504B3F148B}" dt="2022-05-14T17:21:45.811" v="5507" actId="478"/>
          <ac:picMkLst>
            <pc:docMk/>
            <pc:sldMk cId="1361586085" sldId="260"/>
            <ac:picMk id="5" creationId="{3E98FCC6-9A5A-4FED-8F6D-0065722DCD36}"/>
          </ac:picMkLst>
        </pc:picChg>
        <pc:picChg chg="add del mod">
          <ac:chgData name="Ragavan R" userId="a17855b32e089d2a" providerId="LiveId" clId="{98F3DBB5-9999-40DC-BADA-0C504B3F148B}" dt="2022-04-24T16:15:05.405" v="513" actId="931"/>
          <ac:picMkLst>
            <pc:docMk/>
            <pc:sldMk cId="1361586085" sldId="260"/>
            <ac:picMk id="7" creationId="{988C1379-0C12-41FF-9A64-341D7800DC96}"/>
          </ac:picMkLst>
        </pc:picChg>
        <pc:picChg chg="add mod">
          <ac:chgData name="Ragavan R" userId="a17855b32e089d2a" providerId="LiveId" clId="{98F3DBB5-9999-40DC-BADA-0C504B3F148B}" dt="2022-05-17T16:13:09.518" v="7000" actId="1076"/>
          <ac:picMkLst>
            <pc:docMk/>
            <pc:sldMk cId="1361586085" sldId="260"/>
            <ac:picMk id="8" creationId="{D314FFBA-948E-C55C-6E5B-340F6CFEB1EB}"/>
          </ac:picMkLst>
        </pc:picChg>
      </pc:sldChg>
      <pc:sldChg chg="addSp delSp modSp new mod setBg modAnim modNotesTx">
        <pc:chgData name="Ragavan R" userId="a17855b32e089d2a" providerId="LiveId" clId="{98F3DBB5-9999-40DC-BADA-0C504B3F148B}" dt="2022-05-17T15:28:07.584" v="6920" actId="20577"/>
        <pc:sldMkLst>
          <pc:docMk/>
          <pc:sldMk cId="1588322387" sldId="261"/>
        </pc:sldMkLst>
        <pc:spChg chg="del mod">
          <ac:chgData name="Ragavan R" userId="a17855b32e089d2a" providerId="LiveId" clId="{98F3DBB5-9999-40DC-BADA-0C504B3F148B}" dt="2022-05-11T05:07:59.004" v="3710" actId="478"/>
          <ac:spMkLst>
            <pc:docMk/>
            <pc:sldMk cId="1588322387" sldId="261"/>
            <ac:spMk id="2" creationId="{5317DB0B-CD35-4ED9-8D93-330D61506E00}"/>
          </ac:spMkLst>
        </pc:spChg>
        <pc:spChg chg="add del mod">
          <ac:chgData name="Ragavan R" userId="a17855b32e089d2a" providerId="LiveId" clId="{98F3DBB5-9999-40DC-BADA-0C504B3F148B}" dt="2022-04-25T08:49:34.711" v="586" actId="26606"/>
          <ac:spMkLst>
            <pc:docMk/>
            <pc:sldMk cId="1588322387" sldId="261"/>
            <ac:spMk id="3" creationId="{2C1B8BE0-B447-4660-AE4D-0DAD5C5AA11F}"/>
          </ac:spMkLst>
        </pc:spChg>
        <pc:spChg chg="add del mod">
          <ac:chgData name="Ragavan R" userId="a17855b32e089d2a" providerId="LiveId" clId="{98F3DBB5-9999-40DC-BADA-0C504B3F148B}" dt="2022-05-17T14:35:39.073" v="6724" actId="11529"/>
          <ac:spMkLst>
            <pc:docMk/>
            <pc:sldMk cId="1588322387" sldId="261"/>
            <ac:spMk id="3" creationId="{620DC95B-EB56-09EC-B599-55AD5946F617}"/>
          </ac:spMkLst>
        </pc:spChg>
        <pc:spChg chg="add mod">
          <ac:chgData name="Ragavan R" userId="a17855b32e089d2a" providerId="LiveId" clId="{98F3DBB5-9999-40DC-BADA-0C504B3F148B}" dt="2022-05-11T05:09:02.431" v="3769" actId="122"/>
          <ac:spMkLst>
            <pc:docMk/>
            <pc:sldMk cId="1588322387" sldId="261"/>
            <ac:spMk id="4" creationId="{E04C1F44-5B15-2A60-5EE7-95FF06CCAE55}"/>
          </ac:spMkLst>
        </pc:spChg>
        <pc:spChg chg="mod">
          <ac:chgData name="Ragavan R" userId="a17855b32e089d2a" providerId="LiveId" clId="{98F3DBB5-9999-40DC-BADA-0C504B3F148B}" dt="2022-05-17T14:36:46.509" v="6728" actId="18245"/>
          <ac:spMkLst>
            <pc:docMk/>
            <pc:sldMk cId="1588322387" sldId="261"/>
            <ac:spMk id="6" creationId="{CCF3A724-1A03-79CC-09A7-7256EC7BE755}"/>
          </ac:spMkLst>
        </pc:spChg>
        <pc:spChg chg="mod">
          <ac:chgData name="Ragavan R" userId="a17855b32e089d2a" providerId="LiveId" clId="{98F3DBB5-9999-40DC-BADA-0C504B3F148B}" dt="2022-05-17T14:36:46.509" v="6728" actId="18245"/>
          <ac:spMkLst>
            <pc:docMk/>
            <pc:sldMk cId="1588322387" sldId="261"/>
            <ac:spMk id="7" creationId="{45D07572-F8CA-CAC7-3649-B7A4FC89D50D}"/>
          </ac:spMkLst>
        </pc:spChg>
        <pc:spChg chg="mod">
          <ac:chgData name="Ragavan R" userId="a17855b32e089d2a" providerId="LiveId" clId="{98F3DBB5-9999-40DC-BADA-0C504B3F148B}" dt="2022-05-17T14:36:21.315" v="6725" actId="18245"/>
          <ac:spMkLst>
            <pc:docMk/>
            <pc:sldMk cId="1588322387" sldId="261"/>
            <ac:spMk id="8" creationId="{F336E93F-02DE-943E-9055-C41E5207FA32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9" creationId="{545D489D-16E1-484D-867B-144368D74B83}"/>
          </ac:spMkLst>
        </pc:spChg>
        <pc:spChg chg="add del mod">
          <ac:chgData name="Ragavan R" userId="a17855b32e089d2a" providerId="LiveId" clId="{98F3DBB5-9999-40DC-BADA-0C504B3F148B}" dt="2022-05-17T14:40:12.226" v="6758" actId="478"/>
          <ac:spMkLst>
            <pc:docMk/>
            <pc:sldMk cId="1588322387" sldId="261"/>
            <ac:spMk id="10" creationId="{88A5E1A8-CBDB-9765-8DA6-634F91B08A1E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1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5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6" creationId="{F13BE4D7-0C3D-4906-B230-A1C5B4665CCF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18" creationId="{FE3B14D8-7024-0D5F-41DB-EE1F5A9FE527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19" creationId="{545D489D-16E1-484D-867B-144368D74B83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19" creationId="{7258B76F-45CF-A43E-BA75-F37FEA0DFF8E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0" creationId="{49A496F5-B01E-4BF8-9D1E-C4E53B6F9652}"/>
          </ac:spMkLst>
        </pc:spChg>
        <pc:spChg chg="mod">
          <ac:chgData name="Ragavan R" userId="a17855b32e089d2a" providerId="LiveId" clId="{98F3DBB5-9999-40DC-BADA-0C504B3F148B}" dt="2022-05-17T14:40:33.171" v="6762"/>
          <ac:spMkLst>
            <pc:docMk/>
            <pc:sldMk cId="1588322387" sldId="261"/>
            <ac:spMk id="20" creationId="{5915381E-5313-EF4F-68A0-0F41B2CE6F52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1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7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9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1" creationId="{9DBC8166-481C-4473-95F5-9A5B9073B7F1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2" creationId="{A5A5CE6E-90AF-4D43-A014-1F9EC83EB93D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4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5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6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1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2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6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8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0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1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3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4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6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7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69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70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2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3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5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8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9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1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2" creationId="{B2D4AD41-40DA-4A81-92F5-B6E3BA1ED82A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83" creationId="{EF6AC352-A720-4DB3-87CA-A33B0607CA2F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6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87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89" creationId="{8590ADD5-9383-4D3D-9047-3DA2593CCB5D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1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5" creationId="{651547D7-AD18-407B-A5F4-F8225B5DCFCC}"/>
          </ac:spMkLst>
        </pc:spChg>
        <pc:spChg chg="add del">
          <ac:chgData name="Ragavan R" userId="a17855b32e089d2a" providerId="LiveId" clId="{98F3DBB5-9999-40DC-BADA-0C504B3F148B}" dt="2022-05-08T17:32:02.796" v="3198" actId="26606"/>
          <ac:spMkLst>
            <pc:docMk/>
            <pc:sldMk cId="1588322387" sldId="261"/>
            <ac:spMk id="96" creationId="{7025EFD5-738C-41B9-87FE-0C00E211BD8B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97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7:32:02.796" v="3198" actId="26606"/>
          <ac:spMkLst>
            <pc:docMk/>
            <pc:sldMk cId="1588322387" sldId="261"/>
            <ac:spMk id="98" creationId="{835EF3DD-7D43-4A27-8967-A92FD8CC9365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99" creationId="{FEC9DA3E-C1D7-472D-B7C0-F71AE41FBA23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0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2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4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6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7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08" creationId="{B621D332-7329-4994-8836-C429A51B7549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09" creationId="{AE5A632B-B15A-489E-8337-BC0F40DBC21F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0" creationId="{6E895C8D-1379-40B8-8B1B-B6F5AEAF0A6C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1" creationId="{651547D7-AD18-407B-A5F4-F8225B5DCFCC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6" creationId="{545D489D-16E1-484D-867B-144368D74B83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8" creationId="{49A496F5-B01E-4BF8-9D1E-C4E53B6F9652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20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6:06:22.605" v="2710" actId="26606"/>
          <ac:spMkLst>
            <pc:docMk/>
            <pc:sldMk cId="1588322387" sldId="261"/>
            <ac:spMk id="125" creationId="{AE5A632B-B15A-489E-8337-BC0F40DBC21F}"/>
          </ac:spMkLst>
        </pc:spChg>
        <pc:spChg chg="add del">
          <ac:chgData name="Ragavan R" userId="a17855b32e089d2a" providerId="LiveId" clId="{98F3DBB5-9999-40DC-BADA-0C504B3F148B}" dt="2022-05-08T16:06:22.605" v="2710" actId="26606"/>
          <ac:spMkLst>
            <pc:docMk/>
            <pc:sldMk cId="1588322387" sldId="261"/>
            <ac:spMk id="127" creationId="{6E895C8D-1379-40B8-8B1B-B6F5AEAF0A6C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2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4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6" creationId="{A1D7EC86-7CB9-431D-8AC3-8AAF0440B162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38" creationId="{D4B9777F-B610-419B-9193-80306388F3E2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0" creationId="{311F016A-A753-449B-9EA6-322199B7119E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2" creationId="{95106A28-883A-4993-BF9E-C403B81A8D66}"/>
          </ac:spMkLst>
        </pc:spChg>
        <pc:spChg chg="add del">
          <ac:chgData name="Ragavan R" userId="a17855b32e089d2a" providerId="LiveId" clId="{98F3DBB5-9999-40DC-BADA-0C504B3F148B}" dt="2022-05-08T17:31:25.788" v="3195" actId="26606"/>
          <ac:spMkLst>
            <pc:docMk/>
            <pc:sldMk cId="1588322387" sldId="261"/>
            <ac:spMk id="144" creationId="{F5AE4E4F-9F4C-43ED-8299-9BD63B74E8F0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6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7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7:31:21.378" v="3194" actId="26606"/>
          <ac:spMkLst>
            <pc:docMk/>
            <pc:sldMk cId="1588322387" sldId="261"/>
            <ac:spMk id="149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0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1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2" creationId="{A34066D6-1B59-4642-A86D-39464CEE971B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3" creationId="{18E928D9-3091-4385-B979-265D55AD02CE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4" creationId="{7D602432-D774-4CF5-94E8-7D52D01059D2}"/>
          </ac:spMkLst>
        </pc:spChg>
        <pc:spChg chg="add del">
          <ac:chgData name="Ragavan R" userId="a17855b32e089d2a" providerId="LiveId" clId="{98F3DBB5-9999-40DC-BADA-0C504B3F148B}" dt="2022-05-08T17:32:18.083" v="3215" actId="26606"/>
          <ac:spMkLst>
            <pc:docMk/>
            <pc:sldMk cId="1588322387" sldId="261"/>
            <ac:spMk id="155" creationId="{CBF9EBB4-5078-47B2-AAA0-DF4A88D8182A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7" creationId="{6A84B152-3496-4C52-AF08-97AFFC09DD2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8" creationId="{6B2ADB95-0FA3-4BD7-A8AC-89D014A83E5B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59" creationId="{C924DBCE-E731-4B22-8181-A39C1D86276C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0" creationId="{4CBF9756-6AC8-4C65-84DF-56FBFFA1D873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1" creationId="{2D385988-EAAF-4C27-AF8A-2BFBECAF3D4F}"/>
          </ac:spMkLst>
        </pc:spChg>
        <pc:spChg chg="add del">
          <ac:chgData name="Ragavan R" userId="a17855b32e089d2a" providerId="LiveId" clId="{98F3DBB5-9999-40DC-BADA-0C504B3F148B}" dt="2022-05-08T17:32:04.031" v="3200" actId="26606"/>
          <ac:spMkLst>
            <pc:docMk/>
            <pc:sldMk cId="1588322387" sldId="261"/>
            <ac:spMk id="163" creationId="{2D20F754-35A9-4508-BE3C-C59996D1437B}"/>
          </ac:spMkLst>
        </pc:spChg>
        <pc:spChg chg="add del">
          <ac:chgData name="Ragavan R" userId="a17855b32e089d2a" providerId="LiveId" clId="{98F3DBB5-9999-40DC-BADA-0C504B3F148B}" dt="2022-05-08T17:32:04.801" v="3202" actId="26606"/>
          <ac:spMkLst>
            <pc:docMk/>
            <pc:sldMk cId="1588322387" sldId="261"/>
            <ac:spMk id="165" creationId="{66E48AFA-8884-4F68-A44F-D2C1E8609C5A}"/>
          </ac:spMkLst>
        </pc:spChg>
        <pc:spChg chg="add del">
          <ac:chgData name="Ragavan R" userId="a17855b32e089d2a" providerId="LiveId" clId="{98F3DBB5-9999-40DC-BADA-0C504B3F148B}" dt="2022-05-08T17:32:04.801" v="3202" actId="26606"/>
          <ac:spMkLst>
            <pc:docMk/>
            <pc:sldMk cId="1588322387" sldId="261"/>
            <ac:spMk id="166" creationId="{969D19A6-08CB-498C-93EC-3FFB021FC68A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68" creationId="{1CD81A2A-6ED4-4EF4-A14C-912D31E14800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69" creationId="{1661932C-CA15-4E17-B115-FAE7CBEE4789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0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1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3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4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7:32:06.761" v="3204" actId="26606"/>
          <ac:spMkLst>
            <pc:docMk/>
            <pc:sldMk cId="1588322387" sldId="261"/>
            <ac:spMk id="175" creationId="{FEC9DA3E-C1D7-472D-B7C0-F71AE41FBA23}"/>
          </ac:spMkLst>
        </pc:spChg>
        <pc:spChg chg="add del">
          <ac:chgData name="Ragavan R" userId="a17855b32e089d2a" providerId="LiveId" clId="{98F3DBB5-9999-40DC-BADA-0C504B3F148B}" dt="2022-05-08T17:32:09.402" v="3206" actId="26606"/>
          <ac:spMkLst>
            <pc:docMk/>
            <pc:sldMk cId="1588322387" sldId="261"/>
            <ac:spMk id="177" creationId="{460B0EFB-53ED-4F35-B05D-F658EA021C65}"/>
          </ac:spMkLst>
        </pc:spChg>
        <pc:spChg chg="add del">
          <ac:chgData name="Ragavan R" userId="a17855b32e089d2a" providerId="LiveId" clId="{98F3DBB5-9999-40DC-BADA-0C504B3F148B}" dt="2022-05-08T17:32:09.402" v="3206" actId="26606"/>
          <ac:spMkLst>
            <pc:docMk/>
            <pc:sldMk cId="1588322387" sldId="261"/>
            <ac:spMk id="178" creationId="{835EF3DD-7D43-4A27-8967-A92FD8CC9365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0" creationId="{4AC6B390-BC59-4F1D-A0EE-D71A92F0A0B2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1" creationId="{B6C60D79-16F1-4C4B-B7E3-7634E7069CDE}"/>
          </ac:spMkLst>
        </pc:spChg>
        <pc:spChg chg="add del">
          <ac:chgData name="Ragavan R" userId="a17855b32e089d2a" providerId="LiveId" clId="{98F3DBB5-9999-40DC-BADA-0C504B3F148B}" dt="2022-05-08T17:32:10.458" v="3208" actId="26606"/>
          <ac:spMkLst>
            <pc:docMk/>
            <pc:sldMk cId="1588322387" sldId="261"/>
            <ac:spMk id="182" creationId="{426B127E-6498-4C77-9C9D-4553A5113B80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4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5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6" creationId="{3F138222-D274-4866-96E7-C3B1D6DA8CEE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7" creationId="{5888E255-D20B-4F26-B9DA-3DF036797008}"/>
          </ac:spMkLst>
        </pc:spChg>
        <pc:spChg chg="add del">
          <ac:chgData name="Ragavan R" userId="a17855b32e089d2a" providerId="LiveId" clId="{98F3DBB5-9999-40DC-BADA-0C504B3F148B}" dt="2022-05-08T17:32:12.336" v="3210" actId="26606"/>
          <ac:spMkLst>
            <pc:docMk/>
            <pc:sldMk cId="1588322387" sldId="261"/>
            <ac:spMk id="188" creationId="{02AD46D6-02D6-45B3-921C-F4033826EFA7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0" creationId="{D3E17859-C5F0-476F-A082-A4CB8841DB24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1" creationId="{70BEB1E7-2F88-40BC-B73D-42E5B6F80BFC}"/>
          </ac:spMkLst>
        </pc:spChg>
        <pc:spChg chg="add del">
          <ac:chgData name="Ragavan R" userId="a17855b32e089d2a" providerId="LiveId" clId="{98F3DBB5-9999-40DC-BADA-0C504B3F148B}" dt="2022-05-08T17:32:13.145" v="3212" actId="26606"/>
          <ac:spMkLst>
            <pc:docMk/>
            <pc:sldMk cId="1588322387" sldId="261"/>
            <ac:spMk id="192" creationId="{A7B99495-F43F-4D80-A44F-2CB4764EB90B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4" creationId="{4F7EBAE4-9945-4473-9E34-B2C66EA0F03D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5" creationId="{70BEB1E7-2F88-40BC-B73D-42E5B6F80BFC}"/>
          </ac:spMkLst>
        </pc:spChg>
        <pc:spChg chg="add del">
          <ac:chgData name="Ragavan R" userId="a17855b32e089d2a" providerId="LiveId" clId="{98F3DBB5-9999-40DC-BADA-0C504B3F148B}" dt="2022-05-08T17:32:18.067" v="3214" actId="26606"/>
          <ac:spMkLst>
            <pc:docMk/>
            <pc:sldMk cId="1588322387" sldId="261"/>
            <ac:spMk id="196" creationId="{A7B99495-F43F-4D80-A44F-2CB4764EB90B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198" creationId="{8A7BA06D-B3FF-4E91-8639-B4569AE3AA23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199" creationId="{2B30C86D-5A07-48BC-9C9D-6F9A2DB1E9E1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0" creationId="{F3F784DF-71A9-4E9B-90D7-076EE2FA695C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1" creationId="{A34066D6-1B59-4642-A86D-39464CEE971B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2" creationId="{18E928D9-3091-4385-B979-265D55AD02CE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3" creationId="{7D602432-D774-4CF5-94E8-7D52D01059D2}"/>
          </ac:spMkLst>
        </pc:spChg>
        <pc:spChg chg="add del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4" creationId="{CBF9EBB4-5078-47B2-AAA0-DF4A88D8182A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6" creationId="{AA5ED585-FEBB-4DAD-84C0-97BEE6C360C3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7" creationId="{8ECBFEF8-9038-4E5E-A5F1-E4DC2303553E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8" creationId="{F37E8EB2-7BE0-4F3D-921C-F4E9C2C14929}"/>
          </ac:spMkLst>
        </pc:spChg>
        <pc:spChg chg="add">
          <ac:chgData name="Ragavan R" userId="a17855b32e089d2a" providerId="LiveId" clId="{98F3DBB5-9999-40DC-BADA-0C504B3F148B}" dt="2022-05-11T05:07:37" v="3692" actId="26606"/>
          <ac:spMkLst>
            <pc:docMk/>
            <pc:sldMk cId="1588322387" sldId="261"/>
            <ac:spMk id="209" creationId="{E77AE46B-A945-4A7E-9911-903176079DD0}"/>
          </ac:spMkLst>
        </pc:spChg>
        <pc:grpChg chg="mod">
          <ac:chgData name="Ragavan R" userId="a17855b32e089d2a" providerId="LiveId" clId="{98F3DBB5-9999-40DC-BADA-0C504B3F148B}" dt="2022-05-17T14:36:46.509" v="6728" actId="18245"/>
          <ac:grpSpMkLst>
            <pc:docMk/>
            <pc:sldMk cId="1588322387" sldId="261"/>
            <ac:grpSpMk id="5" creationId="{A5F594DA-B212-141C-490A-717B1E3EECF0}"/>
          </ac:grpSpMkLst>
        </pc:grpChg>
        <pc:grpChg chg="add del mod">
          <ac:chgData name="Ragavan R" userId="a17855b32e089d2a" providerId="LiveId" clId="{98F3DBB5-9999-40DC-BADA-0C504B3F148B}" dt="2022-05-17T15:13:15.684" v="6896" actId="478"/>
          <ac:grpSpMkLst>
            <pc:docMk/>
            <pc:sldMk cId="1588322387" sldId="261"/>
            <ac:grpSpMk id="17" creationId="{02A5F0F4-6B92-505B-28A0-DA0196D76FFF}"/>
          </ac:grpSpMkLst>
        </pc:grpChg>
        <pc:graphicFrameChg chg="add del modGraphic">
          <ac:chgData name="Ragavan R" userId="a17855b32e089d2a" providerId="LiveId" clId="{98F3DBB5-9999-40DC-BADA-0C504B3F148B}" dt="2022-05-17T14:35:29.145" v="6722" actId="1032"/>
          <ac:graphicFrameMkLst>
            <pc:docMk/>
            <pc:sldMk cId="1588322387" sldId="261"/>
            <ac:graphicFrameMk id="2" creationId="{626793D1-D7D9-D9C9-3603-F62158EB52A4}"/>
          </ac:graphicFrameMkLst>
        </pc:graphicFrameChg>
        <pc:graphicFrameChg chg="add del">
          <ac:chgData name="Ragavan R" userId="a17855b32e089d2a" providerId="LiveId" clId="{98F3DBB5-9999-40DC-BADA-0C504B3F148B}" dt="2022-04-25T08:49:30.171" v="583" actId="26606"/>
          <ac:graphicFrameMkLst>
            <pc:docMk/>
            <pc:sldMk cId="1588322387" sldId="261"/>
            <ac:graphicFrameMk id="5" creationId="{47686AAD-C05F-4EB6-EF38-D4075640EB07}"/>
          </ac:graphicFrameMkLst>
        </pc:graphicFrameChg>
        <pc:graphicFrameChg chg="add del">
          <ac:chgData name="Ragavan R" userId="a17855b32e089d2a" providerId="LiveId" clId="{98F3DBB5-9999-40DC-BADA-0C504B3F148B}" dt="2022-04-25T08:49:34.683" v="585" actId="26606"/>
          <ac:graphicFrameMkLst>
            <pc:docMk/>
            <pc:sldMk cId="1588322387" sldId="261"/>
            <ac:graphicFrameMk id="17" creationId="{B38B317F-EC7E-3D68-76BB-DF3650BFB299}"/>
          </ac:graphicFrameMkLst>
        </pc:graphicFrameChg>
        <pc:graphicFrameChg chg="add del mod modGraphic">
          <ac:chgData name="Ragavan R" userId="a17855b32e089d2a" providerId="LiveId" clId="{98F3DBB5-9999-40DC-BADA-0C504B3F148B}" dt="2022-05-17T14:40:31.329" v="6761" actId="478"/>
          <ac:graphicFrameMkLst>
            <pc:docMk/>
            <pc:sldMk cId="1588322387" sldId="261"/>
            <ac:graphicFrameMk id="22" creationId="{47686AAD-C05F-4EB6-EF38-D4075640EB07}"/>
          </ac:graphicFrameMkLst>
        </pc:graphicFrameChg>
        <pc:cxnChg chg="add del">
          <ac:chgData name="Ragavan R" userId="a17855b32e089d2a" providerId="LiveId" clId="{98F3DBB5-9999-40DC-BADA-0C504B3F148B}" dt="2022-05-08T17:31:21.378" v="3194" actId="26606"/>
          <ac:cxnSpMkLst>
            <pc:docMk/>
            <pc:sldMk cId="1588322387" sldId="261"/>
            <ac:cxnSpMk id="148" creationId="{49CD1692-827B-4C8D-B4A1-134FD04CF45C}"/>
          </ac:cxnSpMkLst>
        </pc:cxnChg>
        <pc:cxnChg chg="add del">
          <ac:chgData name="Ragavan R" userId="a17855b32e089d2a" providerId="LiveId" clId="{98F3DBB5-9999-40DC-BADA-0C504B3F148B}" dt="2022-05-08T17:32:04.031" v="3200" actId="26606"/>
          <ac:cxnSpMkLst>
            <pc:docMk/>
            <pc:sldMk cId="1588322387" sldId="261"/>
            <ac:cxnSpMk id="162" creationId="{43621FD4-D14D-45D5-9A57-9A2DE5EA59C0}"/>
          </ac:cxnSpMkLst>
        </pc:cxnChg>
        <pc:cxnChg chg="add del">
          <ac:chgData name="Ragavan R" userId="a17855b32e089d2a" providerId="LiveId" clId="{98F3DBB5-9999-40DC-BADA-0C504B3F148B}" dt="2022-05-08T17:32:06.761" v="3204" actId="26606"/>
          <ac:cxnSpMkLst>
            <pc:docMk/>
            <pc:sldMk cId="1588322387" sldId="261"/>
            <ac:cxnSpMk id="172" creationId="{49CD1692-827B-4C8D-B4A1-134FD04CF45C}"/>
          </ac:cxnSpMkLst>
        </pc:cxnChg>
      </pc:sldChg>
      <pc:sldChg chg="addSp delSp modSp new mod setBg">
        <pc:chgData name="Ragavan R" userId="a17855b32e089d2a" providerId="LiveId" clId="{98F3DBB5-9999-40DC-BADA-0C504B3F148B}" dt="2022-05-17T16:22:03.621" v="7018" actId="14100"/>
        <pc:sldMkLst>
          <pc:docMk/>
          <pc:sldMk cId="3444348736" sldId="262"/>
        </pc:sldMkLst>
        <pc:spChg chg="mo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2" creationId="{26E6C087-9AC6-450A-8A17-20BF7ACFCF3C}"/>
          </ac:spMkLst>
        </pc:spChg>
        <pc:spChg chg="del">
          <ac:chgData name="Ragavan R" userId="a17855b32e089d2a" providerId="LiveId" clId="{98F3DBB5-9999-40DC-BADA-0C504B3F148B}" dt="2022-04-25T10:12:25.404" v="1131" actId="931"/>
          <ac:spMkLst>
            <pc:docMk/>
            <pc:sldMk cId="3444348736" sldId="262"/>
            <ac:spMk id="3" creationId="{BC0937AA-C951-435B-AD82-97E05F248604}"/>
          </ac:spMkLst>
        </pc:spChg>
        <pc:spChg chg="add del mo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4" creationId="{EA5D614F-B6CC-45B5-8F51-3B76DFB9EFC6}"/>
          </ac:spMkLst>
        </pc:spChg>
        <pc:spChg chg="add del mod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" creationId="{552A13AB-A70E-3A83-96AA-5C316FA7E8BD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2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4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6" creationId="{3F138222-D274-4866-96E7-C3B1D6DA8CEE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18" creationId="{5888E255-D20B-4F26-B9DA-3DF036797008}"/>
          </ac:spMkLst>
        </pc:spChg>
        <pc:spChg chg="add del">
          <ac:chgData name="Ragavan R" userId="a17855b32e089d2a" providerId="LiveId" clId="{98F3DBB5-9999-40DC-BADA-0C504B3F148B}" dt="2022-05-08T15:46:24.344" v="2650" actId="26606"/>
          <ac:spMkLst>
            <pc:docMk/>
            <pc:sldMk cId="3444348736" sldId="262"/>
            <ac:spMk id="20" creationId="{02AD46D6-02D6-45B3-921C-F4033826EFA7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5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7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29" creationId="{2B577FF9-3543-4875-815D-3D87BD8A2002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1" creationId="{F5569EEC-E12F-4856-B407-02B2813A4AA5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3" creationId="{CF860788-3A6A-45A3-B3F1-06F159665603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5" creationId="{DF1E3393-B852-4883-B778-ED3525112942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7" creationId="{39853D09-4205-4CC7-83EB-288E886AC9E4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39" creationId="{0D040B79-3E73-4A31-840D-D6B9C9FDFC46}"/>
          </ac:spMkLst>
        </pc:spChg>
        <pc:spChg chg="add del">
          <ac:chgData name="Ragavan R" userId="a17855b32e089d2a" providerId="LiveId" clId="{98F3DBB5-9999-40DC-BADA-0C504B3F148B}" dt="2022-05-14T17:09:04.430" v="5474" actId="26606"/>
          <ac:spMkLst>
            <pc:docMk/>
            <pc:sldMk cId="3444348736" sldId="262"/>
            <ac:spMk id="41" creationId="{156C6AE5-3F8B-42AC-9EA4-1B686A11E93F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46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48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0" creationId="{1C4FDBE2-32F7-4AC4-A40C-C51C65B1D474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2" creationId="{E2B33195-5BCA-4BB7-A82D-6739522687DD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4" creationId="{11156773-3FB3-46D9-9F87-821287404830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6" creationId="{E8EA24D0-C854-4AA8-B8FD-D252660D8840}"/>
          </ac:spMkLst>
        </pc:spChg>
        <pc:spChg chg="add del">
          <ac:chgData name="Ragavan R" userId="a17855b32e089d2a" providerId="LiveId" clId="{98F3DBB5-9999-40DC-BADA-0C504B3F148B}" dt="2022-05-14T17:09:04.418" v="5473" actId="26606"/>
          <ac:spMkLst>
            <pc:docMk/>
            <pc:sldMk cId="3444348736" sldId="262"/>
            <ac:spMk id="58" creationId="{CF8AD9F3-9AF6-494F-83A3-2F677563935C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0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1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2" creationId="{DD453324-C6A3-43E4-B553-D28495028D01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3" creationId="{E2635EE6-D269-46B5-8431-4D0F084D44A9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4" creationId="{18E928D9-3091-4385-B979-265D55AD02CE}"/>
          </ac:spMkLst>
        </pc:spChg>
        <pc:spChg chg="add del">
          <ac:chgData name="Ragavan R" userId="a17855b32e089d2a" providerId="LiveId" clId="{98F3DBB5-9999-40DC-BADA-0C504B3F148B}" dt="2022-05-14T17:09:48.709" v="5482" actId="26606"/>
          <ac:spMkLst>
            <pc:docMk/>
            <pc:sldMk cId="3444348736" sldId="262"/>
            <ac:spMk id="65" creationId="{7D602432-D774-4CF5-94E8-7D52D01059D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0" creationId="{8A7BA06D-B3FF-4E91-8639-B4569AE3AA23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2" creationId="{2B30C86D-5A07-48BC-9C9D-6F9A2DB1E9E1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4" creationId="{2B577FF9-3543-4875-815D-3D87BD8A200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6" creationId="{F5569EEC-E12F-4856-B407-02B2813A4AA5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78" creationId="{CF860788-3A6A-45A3-B3F1-06F159665603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0" creationId="{DF1E3393-B852-4883-B778-ED3525112942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2" creationId="{39853D09-4205-4CC7-83EB-288E886AC9E4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4" creationId="{0D040B79-3E73-4A31-840D-D6B9C9FDFC46}"/>
          </ac:spMkLst>
        </pc:spChg>
        <pc:spChg chg="add del">
          <ac:chgData name="Ragavan R" userId="a17855b32e089d2a" providerId="LiveId" clId="{98F3DBB5-9999-40DC-BADA-0C504B3F148B}" dt="2022-05-14T17:09:46.986" v="5479" actId="26606"/>
          <ac:spMkLst>
            <pc:docMk/>
            <pc:sldMk cId="3444348736" sldId="262"/>
            <ac:spMk id="86" creationId="{156C6AE5-3F8B-42AC-9EA4-1B686A11E93F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88" creationId="{95199994-21AE-49A2-BA0D-12E295989A9A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89" creationId="{A2C34835-4F79-4934-B151-D68E79764C72}"/>
          </ac:spMkLst>
        </pc:spChg>
        <pc:spChg chg="add del">
          <ac:chgData name="Ragavan R" userId="a17855b32e089d2a" providerId="LiveId" clId="{98F3DBB5-9999-40DC-BADA-0C504B3F148B}" dt="2022-05-14T17:09:48.694" v="5481" actId="26606"/>
          <ac:spMkLst>
            <pc:docMk/>
            <pc:sldMk cId="3444348736" sldId="262"/>
            <ac:spMk id="90" creationId="{552A13AB-A70E-3A83-96AA-5C316FA7E8BD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2" creationId="{8A7BA06D-B3FF-4E91-8639-B4569AE3AA23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3" creationId="{2B30C86D-5A07-48BC-9C9D-6F9A2DB1E9E1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4" creationId="{2B577FF9-3543-4875-815D-3D87BD8A2002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5" creationId="{F5569EEC-E12F-4856-B407-02B2813A4AA5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6" creationId="{CF860788-3A6A-45A3-B3F1-06F159665603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7" creationId="{DF1E3393-B852-4883-B778-ED3525112942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8" creationId="{39853D09-4205-4CC7-83EB-288E886AC9E4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99" creationId="{0D040B79-3E73-4A31-840D-D6B9C9FDFC46}"/>
          </ac:spMkLst>
        </pc:spChg>
        <pc:spChg chg="add del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0" creationId="{156C6AE5-3F8B-42AC-9EA4-1B686A11E93F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5" creationId="{8A7BA06D-B3FF-4E91-8639-B4569AE3AA23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7" creationId="{2B30C86D-5A07-48BC-9C9D-6F9A2DB1E9E1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09" creationId="{2B577FF9-3543-4875-815D-3D87BD8A2002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1" creationId="{F5569EEC-E12F-4856-B407-02B2813A4AA5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3" creationId="{CF860788-3A6A-45A3-B3F1-06F159665603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5" creationId="{DF1E3393-B852-4883-B778-ED3525112942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7" creationId="{39853D09-4205-4CC7-83EB-288E886AC9E4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19" creationId="{0D040B79-3E73-4A31-840D-D6B9C9FDFC46}"/>
          </ac:spMkLst>
        </pc:spChg>
        <pc:spChg chg="add">
          <ac:chgData name="Ragavan R" userId="a17855b32e089d2a" providerId="LiveId" clId="{98F3DBB5-9999-40DC-BADA-0C504B3F148B}" dt="2022-05-17T16:21:57.809" v="7016" actId="26606"/>
          <ac:spMkLst>
            <pc:docMk/>
            <pc:sldMk cId="3444348736" sldId="262"/>
            <ac:spMk id="121" creationId="{156C6AE5-3F8B-42AC-9EA4-1B686A11E93F}"/>
          </ac:spMkLst>
        </pc:spChg>
        <pc:picChg chg="add mod">
          <ac:chgData name="Ragavan R" userId="a17855b32e089d2a" providerId="LiveId" clId="{98F3DBB5-9999-40DC-BADA-0C504B3F148B}" dt="2022-05-17T16:22:03.621" v="7018" actId="14100"/>
          <ac:picMkLst>
            <pc:docMk/>
            <pc:sldMk cId="3444348736" sldId="262"/>
            <ac:picMk id="4" creationId="{7453957C-2F76-7EF9-BC15-85536DDCC72B}"/>
          </ac:picMkLst>
        </pc:picChg>
        <pc:picChg chg="add del mod">
          <ac:chgData name="Ragavan R" userId="a17855b32e089d2a" providerId="LiveId" clId="{98F3DBB5-9999-40DC-BADA-0C504B3F148B}" dt="2022-04-25T16:15:29.697" v="1265" actId="478"/>
          <ac:picMkLst>
            <pc:docMk/>
            <pc:sldMk cId="3444348736" sldId="262"/>
            <ac:picMk id="5" creationId="{F3B0EB77-8738-4C1E-88ED-E473B11DAFE8}"/>
          </ac:picMkLst>
        </pc:picChg>
        <pc:picChg chg="add del mod">
          <ac:chgData name="Ragavan R" userId="a17855b32e089d2a" providerId="LiveId" clId="{98F3DBB5-9999-40DC-BADA-0C504B3F148B}" dt="2022-05-14T17:09:33.999" v="5477" actId="478"/>
          <ac:picMkLst>
            <pc:docMk/>
            <pc:sldMk cId="3444348736" sldId="262"/>
            <ac:picMk id="7" creationId="{104BC512-F9D0-4C93-90DD-58061E089025}"/>
          </ac:picMkLst>
        </pc:picChg>
      </pc:sldChg>
      <pc:sldChg chg="addSp delSp modSp new del mod ord setBg delDesignElem">
        <pc:chgData name="Ragavan R" userId="a17855b32e089d2a" providerId="LiveId" clId="{98F3DBB5-9999-40DC-BADA-0C504B3F148B}" dt="2022-05-14T17:27:26.988" v="5523" actId="2696"/>
        <pc:sldMkLst>
          <pc:docMk/>
          <pc:sldMk cId="2005481583" sldId="263"/>
        </pc:sldMkLst>
        <pc:spChg chg="add del mod">
          <ac:chgData name="Ragavan R" userId="a17855b32e089d2a" providerId="LiveId" clId="{98F3DBB5-9999-40DC-BADA-0C504B3F148B}" dt="2022-04-25T13:05:39.244" v="1152" actId="20577"/>
          <ac:spMkLst>
            <pc:docMk/>
            <pc:sldMk cId="2005481583" sldId="263"/>
            <ac:spMk id="2" creationId="{C3076001-C600-4CEF-9F16-8A491E7905B4}"/>
          </ac:spMkLst>
        </pc:spChg>
        <pc:spChg chg="del">
          <ac:chgData name="Ragavan R" userId="a17855b32e089d2a" providerId="LiveId" clId="{98F3DBB5-9999-40DC-BADA-0C504B3F148B}" dt="2022-04-25T09:50:37.055" v="919" actId="931"/>
          <ac:spMkLst>
            <pc:docMk/>
            <pc:sldMk cId="2005481583" sldId="263"/>
            <ac:spMk id="3" creationId="{9F73C206-1394-4269-83E1-0409318AED01}"/>
          </ac:spMkLst>
        </pc:spChg>
        <pc:spChg chg="add del mod">
          <ac:chgData name="Ragavan R" userId="a17855b32e089d2a" providerId="LiveId" clId="{98F3DBB5-9999-40DC-BADA-0C504B3F148B}" dt="2022-05-14T17:26:23.913" v="5513"/>
          <ac:spMkLst>
            <pc:docMk/>
            <pc:sldMk cId="2005481583" sldId="263"/>
            <ac:spMk id="4" creationId="{04C7191C-4661-D9E2-211F-67B2BD3DFB02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8" creationId="{F57BECC6-5BE1-495D-A73D-78B1C6775D0C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3" creationId="{265517E6-731F-4E8F-9FC3-57499CC1D260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5" creationId="{6024FDB6-ADEE-441F-BE33-7FBD2998E76F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6" creationId="{F37E8EB2-7BE0-4F3D-921C-F4E9C2C14929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17" creationId="{B66895FF-EFB6-42F7-95ED-2AD34A9E4C17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0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2" creationId="{7D602432-D774-4CF5-94E8-7D52D01059D2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4" creationId="{72413CFE-8B8A-45C9-B7BA-CF49986D4818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5" creationId="{97AADD8D-29D7-4B10-9245-72837D2D602B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6" creationId="{034ACCCC-54D4-4F78-9B85-4A34FEBAA995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7" creationId="{55CB1B7E-4B0B-4E99-9560-9667270DA7A6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9" creationId="{196DE3D2-178D-4017-842D-87C88CE92E13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0" creationId="{C924DBCE-E731-4B22-8181-A39C1D86276C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1" creationId="{5B719288-55B7-1CF1-0DE3-F6822A05A7EE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3" creationId="{D2B783EE-0239-4717-BBEA-8C9EAC61C824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4" creationId="{D46D6B96-C195-0445-22E5-342DAB0F0E7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5" creationId="{A7B99495-F43F-4D80-A44F-2CB4764EB90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6" creationId="{70BEB1E7-2F88-40BC-B73D-42E5B6F80BFC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8" creationId="{8A7BA06D-B3FF-4E91-8639-B4569AE3AA23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9" creationId="{2B30C86D-5A07-48BC-9C9D-6F9A2DB1E9E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0" creationId="{D0E1C78B-4E27-44EC-9937-DEEDAB17B85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1" creationId="{64E711A9-55E7-429C-8DE7-7133C9725535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2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3" creationId="{7D602432-D774-4CF5-94E8-7D52D01059D2}"/>
          </ac:spMkLst>
        </pc:spChg>
        <pc:picChg chg="add del mod ord">
          <ac:chgData name="Ragavan R" userId="a17855b32e089d2a" providerId="LiveId" clId="{98F3DBB5-9999-40DC-BADA-0C504B3F148B}" dt="2022-05-14T17:21:52.566" v="5508" actId="21"/>
          <ac:picMkLst>
            <pc:docMk/>
            <pc:sldMk cId="2005481583" sldId="263"/>
            <ac:picMk id="5" creationId="{0E7B2929-68ED-4A49-9046-701E304E00CA}"/>
          </ac:picMkLst>
        </pc:picChg>
        <pc:picChg chg="add del mod">
          <ac:chgData name="Ragavan R" userId="a17855b32e089d2a" providerId="LiveId" clId="{98F3DBB5-9999-40DC-BADA-0C504B3F148B}" dt="2022-05-14T17:05:03.437" v="5456" actId="478"/>
          <ac:picMkLst>
            <pc:docMk/>
            <pc:sldMk cId="2005481583" sldId="263"/>
            <ac:picMk id="7" creationId="{0FCBB4F2-3B0C-43C5-B60C-E3DFDD8D005F}"/>
          </ac:picMkLst>
        </pc:picChg>
        <pc:picChg chg="add mod">
          <ac:chgData name="Ragavan R" userId="a17855b32e089d2a" providerId="LiveId" clId="{98F3DBB5-9999-40DC-BADA-0C504B3F148B}" dt="2022-05-14T17:27:16.311" v="5522" actId="14100"/>
          <ac:picMkLst>
            <pc:docMk/>
            <pc:sldMk cId="2005481583" sldId="263"/>
            <ac:picMk id="8" creationId="{2306245F-FA81-C48A-7FED-8E74D92A8966}"/>
          </ac:picMkLst>
        </pc:picChg>
        <pc:cxnChg chg="add del">
          <ac:chgData name="Ragavan R" userId="a17855b32e089d2a" providerId="LiveId" clId="{98F3DBB5-9999-40DC-BADA-0C504B3F148B}" dt="2022-04-25T10:02:59.793" v="1032" actId="26606"/>
          <ac:cxnSpMkLst>
            <pc:docMk/>
            <pc:sldMk cId="2005481583" sldId="263"/>
            <ac:cxnSpMk id="28" creationId="{43621FD4-D14D-45D5-9A57-9A2DE5EA59C0}"/>
          </ac:cxnSpMkLst>
        </pc:cxnChg>
      </pc:sldChg>
      <pc:sldChg chg="addSp delSp modSp new mod ord setBg">
        <pc:chgData name="Ragavan R" userId="a17855b32e089d2a" providerId="LiveId" clId="{98F3DBB5-9999-40DC-BADA-0C504B3F148B}" dt="2022-05-17T14:48:37.335" v="6894" actId="20577"/>
        <pc:sldMkLst>
          <pc:docMk/>
          <pc:sldMk cId="2384733402" sldId="264"/>
        </pc:sldMkLst>
        <pc:spChg chg="mod modVis">
          <ac:chgData name="Ragavan R" userId="a17855b32e089d2a" providerId="LiveId" clId="{98F3DBB5-9999-40DC-BADA-0C504B3F148B}" dt="2022-05-17T14:48:37.335" v="6894" actId="20577"/>
          <ac:spMkLst>
            <pc:docMk/>
            <pc:sldMk cId="2384733402" sldId="264"/>
            <ac:spMk id="2" creationId="{286D7B60-C2CD-46F0-B8F9-8742A87C7211}"/>
          </ac:spMkLst>
        </pc:spChg>
        <pc:spChg chg="del mo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3" creationId="{D58924E1-9E2D-4B33-AAD6-7B13F4E986E3}"/>
          </ac:spMkLst>
        </pc:spChg>
        <pc:spChg chg="mod topLvl">
          <ac:chgData name="Ragavan R" userId="a17855b32e089d2a" providerId="LiveId" clId="{98F3DBB5-9999-40DC-BADA-0C504B3F148B}" dt="2022-05-17T14:47:18.170" v="6884" actId="164"/>
          <ac:spMkLst>
            <pc:docMk/>
            <pc:sldMk cId="2384733402" sldId="264"/>
            <ac:spMk id="4" creationId="{563FEF5E-520F-7A7E-A929-F025249038A2}"/>
          </ac:spMkLst>
        </pc:spChg>
        <pc:spChg chg="mod topLvl">
          <ac:chgData name="Ragavan R" userId="a17855b32e089d2a" providerId="LiveId" clId="{98F3DBB5-9999-40DC-BADA-0C504B3F148B}" dt="2022-05-17T14:47:18.170" v="6884" actId="164"/>
          <ac:spMkLst>
            <pc:docMk/>
            <pc:sldMk cId="2384733402" sldId="264"/>
            <ac:spMk id="6" creationId="{71CED38B-E04B-AE88-E8EF-45D5A5114388}"/>
          </ac:spMkLst>
        </pc:spChg>
        <pc:spChg chg="mod topLvl">
          <ac:chgData name="Ragavan R" userId="a17855b32e089d2a" providerId="LiveId" clId="{98F3DBB5-9999-40DC-BADA-0C504B3F148B}" dt="2022-05-17T14:47:21.936" v="6885" actId="164"/>
          <ac:spMkLst>
            <pc:docMk/>
            <pc:sldMk cId="2384733402" sldId="264"/>
            <ac:spMk id="7" creationId="{F0318D5C-9904-90DB-75E3-278D207D73C5}"/>
          </ac:spMkLst>
        </pc:spChg>
        <pc:spChg chg="mod topLvl">
          <ac:chgData name="Ragavan R" userId="a17855b32e089d2a" providerId="LiveId" clId="{98F3DBB5-9999-40DC-BADA-0C504B3F148B}" dt="2022-05-17T14:47:21.936" v="6885" actId="164"/>
          <ac:spMkLst>
            <pc:docMk/>
            <pc:sldMk cId="2384733402" sldId="264"/>
            <ac:spMk id="8" creationId="{F66D5E3D-1DD0-782F-46BB-82F1B47906A3}"/>
          </ac:spMkLst>
        </pc:spChg>
        <pc:spChg chg="add del mod modVis">
          <ac:chgData name="Ragavan R" userId="a17855b32e089d2a" providerId="LiveId" clId="{98F3DBB5-9999-40DC-BADA-0C504B3F148B}" dt="2022-05-17T14:47:36.668" v="6888" actId="33935"/>
          <ac:spMkLst>
            <pc:docMk/>
            <pc:sldMk cId="2384733402" sldId="264"/>
            <ac:spMk id="9" creationId="{7DA1F35B-C8F7-4A5A-9339-7DA4D785B300}"/>
          </ac:spMkLst>
        </pc:spChg>
        <pc:spChg chg="mod topLvl">
          <ac:chgData name="Ragavan R" userId="a17855b32e089d2a" providerId="LiveId" clId="{98F3DBB5-9999-40DC-BADA-0C504B3F148B}" dt="2022-05-17T14:47:25.881" v="6886" actId="164"/>
          <ac:spMkLst>
            <pc:docMk/>
            <pc:sldMk cId="2384733402" sldId="264"/>
            <ac:spMk id="10" creationId="{69825095-B017-51FD-308B-AEA0E8BB8488}"/>
          </ac:spMkLst>
        </pc:spChg>
        <pc:spChg chg="add del mod modVis">
          <ac:chgData name="Ragavan R" userId="a17855b32e089d2a" providerId="LiveId" clId="{98F3DBB5-9999-40DC-BADA-0C504B3F148B}" dt="2022-05-17T14:47:36.668" v="6888" actId="33935"/>
          <ac:spMkLst>
            <pc:docMk/>
            <pc:sldMk cId="2384733402" sldId="264"/>
            <ac:spMk id="11" creationId="{B2D4AD41-40DA-4A81-92F5-B6E3BA1ED82A}"/>
          </ac:spMkLst>
        </pc:spChg>
        <pc:spChg chg="mod topLvl">
          <ac:chgData name="Ragavan R" userId="a17855b32e089d2a" providerId="LiveId" clId="{98F3DBB5-9999-40DC-BADA-0C504B3F148B}" dt="2022-05-17T14:47:25.881" v="6886" actId="164"/>
          <ac:spMkLst>
            <pc:docMk/>
            <pc:sldMk cId="2384733402" sldId="264"/>
            <ac:spMk id="12" creationId="{38E4CCE7-25E7-A891-76A8-7E86ACBCA4B5}"/>
          </ac:spMkLst>
        </pc:spChg>
        <pc:spChg chg="add del">
          <ac:chgData name="Ragavan R" userId="a17855b32e089d2a" providerId="LiveId" clId="{98F3DBB5-9999-40DC-BADA-0C504B3F148B}" dt="2022-05-14T17:18:18.013" v="5502" actId="26606"/>
          <ac:spMkLst>
            <pc:docMk/>
            <pc:sldMk cId="2384733402" sldId="264"/>
            <ac:spMk id="13" creationId="{032D8B87-88DA-4E9C-B676-B10D70EA5963}"/>
          </ac:spMkLst>
        </pc:spChg>
        <pc:spChg chg="mod topLvl modVis">
          <ac:chgData name="Ragavan R" userId="a17855b32e089d2a" providerId="LiveId" clId="{98F3DBB5-9999-40DC-BADA-0C504B3F148B}" dt="2022-05-17T14:47:47.572" v="6889" actId="164"/>
          <ac:spMkLst>
            <pc:docMk/>
            <pc:sldMk cId="2384733402" sldId="264"/>
            <ac:spMk id="13" creationId="{B31ABF25-39B9-3717-5780-36AFD5FEACF7}"/>
          </ac:spMkLst>
        </pc:spChg>
        <pc:spChg chg="add del">
          <ac:chgData name="Ragavan R" userId="a17855b32e089d2a" providerId="LiveId" clId="{98F3DBB5-9999-40DC-BADA-0C504B3F148B}" dt="2022-05-14T17:18:18.013" v="5502" actId="26606"/>
          <ac:spMkLst>
            <pc:docMk/>
            <pc:sldMk cId="2384733402" sldId="264"/>
            <ac:spMk id="14" creationId="{081E4A58-353D-44AE-B2FC-2A74E2E400F7}"/>
          </ac:spMkLst>
        </pc:spChg>
        <pc:spChg chg="mod topLvl modVis">
          <ac:chgData name="Ragavan R" userId="a17855b32e089d2a" providerId="LiveId" clId="{98F3DBB5-9999-40DC-BADA-0C504B3F148B}" dt="2022-05-17T14:47:47.572" v="6889" actId="164"/>
          <ac:spMkLst>
            <pc:docMk/>
            <pc:sldMk cId="2384733402" sldId="264"/>
            <ac:spMk id="14" creationId="{B6B0F4BD-51ED-5D82-CAC1-5DF3BA6E5B83}"/>
          </ac:spMkLst>
        </pc:spChg>
        <pc:spChg chg="mod topLvl modVis">
          <ac:chgData name="Ragavan R" userId="a17855b32e089d2a" providerId="LiveId" clId="{98F3DBB5-9999-40DC-BADA-0C504B3F148B}" dt="2022-05-17T14:47:50.194" v="6890" actId="164"/>
          <ac:spMkLst>
            <pc:docMk/>
            <pc:sldMk cId="2384733402" sldId="264"/>
            <ac:spMk id="15" creationId="{C7644FAB-643D-95ED-CB42-4162CA8FEB5A}"/>
          </ac:spMkLst>
        </pc:spChg>
        <pc:spChg chg="mod topLvl modVis">
          <ac:chgData name="Ragavan R" userId="a17855b32e089d2a" providerId="LiveId" clId="{98F3DBB5-9999-40DC-BADA-0C504B3F148B}" dt="2022-05-17T14:47:50.194" v="6890" actId="164"/>
          <ac:spMkLst>
            <pc:docMk/>
            <pc:sldMk cId="2384733402" sldId="264"/>
            <ac:spMk id="16" creationId="{1A8418D6-C956-B3A2-757F-AEE3B52835B8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16" creationId="{1CD81A2A-6ED4-4EF4-A14C-912D31E14800}"/>
          </ac:spMkLst>
        </pc:spChg>
        <pc:spChg chg="mod topLvl modVis">
          <ac:chgData name="Ragavan R" userId="a17855b32e089d2a" providerId="LiveId" clId="{98F3DBB5-9999-40DC-BADA-0C504B3F148B}" dt="2022-05-17T14:47:52.511" v="6891" actId="338"/>
          <ac:spMkLst>
            <pc:docMk/>
            <pc:sldMk cId="2384733402" sldId="264"/>
            <ac:spMk id="17" creationId="{38603D2E-8D71-91E8-863B-6D5293D8BD9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18" creationId="{1661932C-CA15-4E17-B115-FAE7CBEE4789}"/>
          </ac:spMkLst>
        </pc:spChg>
        <pc:spChg chg="mod topLvl modVis">
          <ac:chgData name="Ragavan R" userId="a17855b32e089d2a" providerId="LiveId" clId="{98F3DBB5-9999-40DC-BADA-0C504B3F148B}" dt="2022-05-17T14:47:52.511" v="6891" actId="338"/>
          <ac:spMkLst>
            <pc:docMk/>
            <pc:sldMk cId="2384733402" sldId="264"/>
            <ac:spMk id="18" creationId="{3E8C4E20-0B6B-42ED-8354-93D3DDBDE886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0" creationId="{8590ADD5-9383-4D3D-9047-3DA2593CCB5D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2" creationId="{DABE3E45-88CF-45D8-8D40-C773324D93F6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6" creationId="{B91ECDA9-56DC-4270-8F33-01C5637B8CE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28" creationId="{75F47824-961D-465D-84F9-EAE11BC6173B}"/>
          </ac:spMkLst>
        </pc:spChg>
        <pc:spChg chg="add del">
          <ac:chgData name="Ragavan R" userId="a17855b32e089d2a" providerId="LiveId" clId="{98F3DBB5-9999-40DC-BADA-0C504B3F148B}" dt="2022-05-08T16:56:44.020" v="2871" actId="26606"/>
          <ac:spMkLst>
            <pc:docMk/>
            <pc:sldMk cId="2384733402" sldId="264"/>
            <ac:spMk id="30" creationId="{FEC9DA3E-C1D7-472D-B7C0-F71AE41FBA23}"/>
          </ac:spMkLst>
        </pc:spChg>
        <pc:grpChg chg="del mod">
          <ac:chgData name="Ragavan R" userId="a17855b32e089d2a" providerId="LiveId" clId="{98F3DBB5-9999-40DC-BADA-0C504B3F148B}" dt="2022-05-17T14:47:08.316" v="6881" actId="165"/>
          <ac:grpSpMkLst>
            <pc:docMk/>
            <pc:sldMk cId="2384733402" sldId="264"/>
            <ac:grpSpMk id="3" creationId="{01E89A3D-0AD2-5FC6-F1DF-1DCF77D69DDE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19" creationId="{6A133905-5B09-F13C-1A5D-79DF073FDCEC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20" creationId="{BCA47B5E-3FFC-EEAF-BF2E-C2D51193C1D8}"/>
          </ac:grpSpMkLst>
        </pc:grpChg>
        <pc:grpChg chg="add mod modVis">
          <ac:chgData name="Ragavan R" userId="a17855b32e089d2a" providerId="LiveId" clId="{98F3DBB5-9999-40DC-BADA-0C504B3F148B}" dt="2022-05-17T14:47:36.668" v="6888" actId="33935"/>
          <ac:grpSpMkLst>
            <pc:docMk/>
            <pc:sldMk cId="2384733402" sldId="264"/>
            <ac:grpSpMk id="21" creationId="{6BF379B7-DF3C-27AB-BE62-ACB96AED0C10}"/>
          </ac:grpSpMkLst>
        </pc:grpChg>
        <pc:grpChg chg="add mod">
          <ac:chgData name="Ragavan R" userId="a17855b32e089d2a" providerId="LiveId" clId="{98F3DBB5-9999-40DC-BADA-0C504B3F148B}" dt="2022-05-17T14:47:47.572" v="6889" actId="164"/>
          <ac:grpSpMkLst>
            <pc:docMk/>
            <pc:sldMk cId="2384733402" sldId="264"/>
            <ac:grpSpMk id="22" creationId="{EF647465-D5FB-8FCC-4620-D71FF2A97B3F}"/>
          </ac:grpSpMkLst>
        </pc:grpChg>
        <pc:grpChg chg="add mod">
          <ac:chgData name="Ragavan R" userId="a17855b32e089d2a" providerId="LiveId" clId="{98F3DBB5-9999-40DC-BADA-0C504B3F148B}" dt="2022-05-17T14:47:50.194" v="6890" actId="164"/>
          <ac:grpSpMkLst>
            <pc:docMk/>
            <pc:sldMk cId="2384733402" sldId="264"/>
            <ac:grpSpMk id="23" creationId="{78F259F8-DCC1-F4D7-1883-E7FFFE656244}"/>
          </ac:grpSpMkLst>
        </pc:grpChg>
        <pc:grpChg chg="add mod">
          <ac:chgData name="Ragavan R" userId="a17855b32e089d2a" providerId="LiveId" clId="{98F3DBB5-9999-40DC-BADA-0C504B3F148B}" dt="2022-05-17T14:47:52.511" v="6891" actId="338"/>
          <ac:grpSpMkLst>
            <pc:docMk/>
            <pc:sldMk cId="2384733402" sldId="264"/>
            <ac:grpSpMk id="24" creationId="{378419A3-F90F-EE7E-F638-F77330C09F1F}"/>
          </ac:grpSpMkLst>
        </pc:grpChg>
        <pc:graphicFrameChg chg="add del mod modGraphic">
          <ac:chgData name="Ragavan R" userId="a17855b32e089d2a" providerId="LiveId" clId="{98F3DBB5-9999-40DC-BADA-0C504B3F148B}" dt="2022-05-17T14:47:02.823" v="6880" actId="18245"/>
          <ac:graphicFrameMkLst>
            <pc:docMk/>
            <pc:sldMk cId="2384733402" sldId="264"/>
            <ac:graphicFrameMk id="5" creationId="{BFC1A2D8-EA43-A72E-8F9B-D371D3435753}"/>
          </ac:graphicFrameMkLst>
        </pc:graphicFrameChg>
        <pc:picChg chg="add del mod ord">
          <ac:chgData name="Ragavan R" userId="a17855b32e089d2a" providerId="LiveId" clId="{98F3DBB5-9999-40DC-BADA-0C504B3F148B}" dt="2022-05-14T17:18:18.836" v="5504"/>
          <ac:picMkLst>
            <pc:docMk/>
            <pc:sldMk cId="2384733402" sldId="264"/>
            <ac:picMk id="4" creationId="{1D90C5DF-93A3-DF5F-EC3B-78D13F8E47BB}"/>
          </ac:picMkLst>
        </pc:picChg>
        <pc:cxnChg chg="add del">
          <ac:chgData name="Ragavan R" userId="a17855b32e089d2a" providerId="LiveId" clId="{98F3DBB5-9999-40DC-BADA-0C504B3F148B}" dt="2022-05-08T16:56:44.020" v="2871" actId="26606"/>
          <ac:cxnSpMkLst>
            <pc:docMk/>
            <pc:sldMk cId="2384733402" sldId="264"/>
            <ac:cxnSpMk id="24" creationId="{49CD1692-827B-4C8D-B4A1-134FD04CF45C}"/>
          </ac:cxnSpMkLst>
        </pc:cxnChg>
      </pc:sldChg>
      <pc:sldChg chg="addSp delSp modSp new mod setBg modClrScheme modAnim delDesignElem chgLayout modNotesTx">
        <pc:chgData name="Ragavan R" userId="a17855b32e089d2a" providerId="LiveId" clId="{98F3DBB5-9999-40DC-BADA-0C504B3F148B}" dt="2022-05-14T17:43:42.508" v="5597" actId="255"/>
        <pc:sldMkLst>
          <pc:docMk/>
          <pc:sldMk cId="703872223" sldId="265"/>
        </pc:sldMkLst>
        <pc:spChg chg="mod ord">
          <ac:chgData name="Ragavan R" userId="a17855b32e089d2a" providerId="LiveId" clId="{98F3DBB5-9999-40DC-BADA-0C504B3F148B}" dt="2022-05-07T16:01:17.942" v="1915" actId="20577"/>
          <ac:spMkLst>
            <pc:docMk/>
            <pc:sldMk cId="703872223" sldId="265"/>
            <ac:spMk id="2" creationId="{6AA9F6A7-4CA3-ED84-C503-BC40FC951BE3}"/>
          </ac:spMkLst>
        </pc:spChg>
        <pc:spChg chg="del">
          <ac:chgData name="Ragavan R" userId="a17855b32e089d2a" providerId="LiveId" clId="{98F3DBB5-9999-40DC-BADA-0C504B3F148B}" dt="2022-05-07T07:31:09.381" v="1301" actId="931"/>
          <ac:spMkLst>
            <pc:docMk/>
            <pc:sldMk cId="703872223" sldId="265"/>
            <ac:spMk id="3" creationId="{079D0758-5DF5-9D23-2A12-E05BD3F6BCEB}"/>
          </ac:spMkLst>
        </pc:spChg>
        <pc:spChg chg="add del mod ord">
          <ac:chgData name="Ragavan R" userId="a17855b32e089d2a" providerId="LiveId" clId="{98F3DBB5-9999-40DC-BADA-0C504B3F148B}" dt="2022-05-07T07:38:56.334" v="1558" actId="21"/>
          <ac:spMkLst>
            <pc:docMk/>
            <pc:sldMk cId="703872223" sldId="265"/>
            <ac:spMk id="6" creationId="{8A03B44C-9DD5-116A-3D11-1ACFDA550E94}"/>
          </ac:spMkLst>
        </pc:spChg>
        <pc:spChg chg="add mod">
          <ac:chgData name="Ragavan R" userId="a17855b32e089d2a" providerId="LiveId" clId="{98F3DBB5-9999-40DC-BADA-0C504B3F148B}" dt="2022-05-07T15:52:58.369" v="1828" actId="1076"/>
          <ac:spMkLst>
            <pc:docMk/>
            <pc:sldMk cId="703872223" sldId="265"/>
            <ac:spMk id="7" creationId="{2D9C58D8-6B30-F33D-928A-375789DF6B4A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9" creationId="{8CC2AFE8-C954-40B2-8E16-F0E13D91C960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10" creationId="{8A7BA06D-B3FF-4E91-8639-B4569AE3AA23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2" creationId="{1CD81A2A-6ED4-4EF4-A14C-912D31E14800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4" creationId="{1661932C-CA15-4E17-B115-FAE7CBEE4789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6" creationId="{8590ADD5-9383-4D3D-9047-3DA2593CCB5D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18" creationId="{DABE3E45-88CF-45D8-8D40-C773324D93F6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2" creationId="{B91ECDA9-56DC-4270-8F33-01C5637B8CEB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4" creationId="{75F47824-961D-465D-84F9-EAE11BC6173B}"/>
          </ac:spMkLst>
        </pc:spChg>
        <pc:spChg chg="add del">
          <ac:chgData name="Ragavan R" userId="a17855b32e089d2a" providerId="LiveId" clId="{98F3DBB5-9999-40DC-BADA-0C504B3F148B}" dt="2022-05-07T07:32:14.848" v="1305" actId="26606"/>
          <ac:spMkLst>
            <pc:docMk/>
            <pc:sldMk cId="703872223" sldId="265"/>
            <ac:spMk id="26" creationId="{FEC9DA3E-C1D7-472D-B7C0-F71AE41FBA23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28" creationId="{2B30C86D-5A07-48BC-9C9D-6F9A2DB1E9E1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29" creationId="{407C9FC5-0C1E-42A8-97E6-F940775A0575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30" creationId="{9EE371B4-A1D9-4EFE-8FE1-000495831EFA}"/>
          </ac:spMkLst>
        </pc:spChg>
        <pc:spChg chg="add del">
          <ac:chgData name="Ragavan R" userId="a17855b32e089d2a" providerId="LiveId" clId="{98F3DBB5-9999-40DC-BADA-0C504B3F148B}" dt="2022-05-07T07:32:17.446" v="1307" actId="26606"/>
          <ac:spMkLst>
            <pc:docMk/>
            <pc:sldMk cId="703872223" sldId="265"/>
            <ac:spMk id="31" creationId="{2E19C174-9C7C-461E-970B-432019901562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3" creationId="{2EB492CD-616E-47F8-933B-5E2D952A0593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4" creationId="{59383CF9-23B5-4335-9B21-1791C4CF1C75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5" creationId="{0007FE00-9498-4706-B255-6437B0252C02}"/>
          </ac:spMkLst>
        </pc:spChg>
        <pc:spChg chg="add del">
          <ac:chgData name="Ragavan R" userId="a17855b32e089d2a" providerId="LiveId" clId="{98F3DBB5-9999-40DC-BADA-0C504B3F148B}" dt="2022-05-07T07:32:22.669" v="1309" actId="26606"/>
          <ac:spMkLst>
            <pc:docMk/>
            <pc:sldMk cId="703872223" sldId="265"/>
            <ac:spMk id="36" creationId="{2CFB2023-2857-17AF-B0DA-253626215A06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38" creationId="{4AC6B390-BC59-4F1D-A0EE-D71A92F0A0B2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39" creationId="{B6C60D79-16F1-4C4B-B7E3-7634E7069CDE}"/>
          </ac:spMkLst>
        </pc:spChg>
        <pc:spChg chg="add del">
          <ac:chgData name="Ragavan R" userId="a17855b32e089d2a" providerId="LiveId" clId="{98F3DBB5-9999-40DC-BADA-0C504B3F148B}" dt="2022-05-07T07:38:35.655" v="1557" actId="700"/>
          <ac:spMkLst>
            <pc:docMk/>
            <pc:sldMk cId="703872223" sldId="265"/>
            <ac:spMk id="40" creationId="{426B127E-6498-4C77-9C9D-4553A5113B80}"/>
          </ac:spMkLst>
        </pc:spChg>
        <pc:spChg chg="add del mod ord">
          <ac:chgData name="Ragavan R" userId="a17855b32e089d2a" providerId="LiveId" clId="{98F3DBB5-9999-40DC-BADA-0C504B3F148B}" dt="2022-05-14T17:43:42.508" v="5597" actId="255"/>
          <ac:spMkLst>
            <pc:docMk/>
            <pc:sldMk cId="703872223" sldId="265"/>
            <ac:spMk id="41" creationId="{51798546-341E-6969-566F-1C50D892762F}"/>
          </ac:spMkLst>
        </pc:spChg>
        <pc:graphicFrameChg chg="add del">
          <ac:chgData name="Ragavan R" userId="a17855b32e089d2a" providerId="LiveId" clId="{98F3DBB5-9999-40DC-BADA-0C504B3F148B}" dt="2022-05-07T08:10:59.806" v="1805" actId="26606"/>
          <ac:graphicFrameMkLst>
            <pc:docMk/>
            <pc:sldMk cId="703872223" sldId="265"/>
            <ac:graphicFrameMk id="43" creationId="{9D961369-6271-71CF-531D-13F6F90BCD5C}"/>
          </ac:graphicFrameMkLst>
        </pc:graphicFrameChg>
        <pc:graphicFrameChg chg="add del">
          <ac:chgData name="Ragavan R" userId="a17855b32e089d2a" providerId="LiveId" clId="{98F3DBB5-9999-40DC-BADA-0C504B3F148B}" dt="2022-05-07T15:53:23.219" v="1834" actId="26606"/>
          <ac:graphicFrameMkLst>
            <pc:docMk/>
            <pc:sldMk cId="703872223" sldId="265"/>
            <ac:graphicFrameMk id="44" creationId="{C576D95B-316E-90AA-12BD-3D3DB716C69C}"/>
          </ac:graphicFrameMkLst>
        </pc:graphicFrameChg>
        <pc:graphicFrameChg chg="add del">
          <ac:chgData name="Ragavan R" userId="a17855b32e089d2a" providerId="LiveId" clId="{98F3DBB5-9999-40DC-BADA-0C504B3F148B}" dt="2022-05-07T08:11:04.040" v="1807" actId="26606"/>
          <ac:graphicFrameMkLst>
            <pc:docMk/>
            <pc:sldMk cId="703872223" sldId="265"/>
            <ac:graphicFrameMk id="45" creationId="{4F6A9C0C-BD6A-8084-2BC6-DECE7BE44155}"/>
          </ac:graphicFrameMkLst>
        </pc:graphicFrameChg>
        <pc:graphicFrameChg chg="add del">
          <ac:chgData name="Ragavan R" userId="a17855b32e089d2a" providerId="LiveId" clId="{98F3DBB5-9999-40DC-BADA-0C504B3F148B}" dt="2022-05-07T08:11:07.905" v="1809" actId="26606"/>
          <ac:graphicFrameMkLst>
            <pc:docMk/>
            <pc:sldMk cId="703872223" sldId="265"/>
            <ac:graphicFrameMk id="47" creationId="{A2A8B1FF-5403-B42B-BD15-1007FF40D775}"/>
          </ac:graphicFrameMkLst>
        </pc:graphicFrameChg>
        <pc:graphicFrameChg chg="add del">
          <ac:chgData name="Ragavan R" userId="a17855b32e089d2a" providerId="LiveId" clId="{98F3DBB5-9999-40DC-BADA-0C504B3F148B}" dt="2022-05-07T08:11:09.717" v="1811" actId="26606"/>
          <ac:graphicFrameMkLst>
            <pc:docMk/>
            <pc:sldMk cId="703872223" sldId="265"/>
            <ac:graphicFrameMk id="49" creationId="{9D961369-6271-71CF-531D-13F6F90BCD5C}"/>
          </ac:graphicFrameMkLst>
        </pc:graphicFrameChg>
        <pc:graphicFrameChg chg="add del">
          <ac:chgData name="Ragavan R" userId="a17855b32e089d2a" providerId="LiveId" clId="{98F3DBB5-9999-40DC-BADA-0C504B3F148B}" dt="2022-05-07T08:11:11.355" v="1813" actId="26606"/>
          <ac:graphicFrameMkLst>
            <pc:docMk/>
            <pc:sldMk cId="703872223" sldId="265"/>
            <ac:graphicFrameMk id="51" creationId="{4F6A9C0C-BD6A-8084-2BC6-DECE7BE44155}"/>
          </ac:graphicFrameMkLst>
        </pc:graphicFrameChg>
        <pc:picChg chg="add mod">
          <ac:chgData name="Ragavan R" userId="a17855b32e089d2a" providerId="LiveId" clId="{98F3DBB5-9999-40DC-BADA-0C504B3F148B}" dt="2022-05-07T15:52:59.849" v="1831" actId="1076"/>
          <ac:picMkLst>
            <pc:docMk/>
            <pc:sldMk cId="703872223" sldId="265"/>
            <ac:picMk id="5" creationId="{79883427-C8EB-AFB7-2D28-3155DB79BF51}"/>
          </ac:picMkLst>
        </pc:picChg>
        <pc:cxnChg chg="add del">
          <ac:chgData name="Ragavan R" userId="a17855b32e089d2a" providerId="LiveId" clId="{98F3DBB5-9999-40DC-BADA-0C504B3F148B}" dt="2022-05-07T07:32:14.848" v="1305" actId="26606"/>
          <ac:cxnSpMkLst>
            <pc:docMk/>
            <pc:sldMk cId="703872223" sldId="265"/>
            <ac:cxnSpMk id="20" creationId="{49CD1692-827B-4C8D-B4A1-134FD04CF45C}"/>
          </ac:cxnSpMkLst>
        </pc:cxnChg>
      </pc:sldChg>
      <pc:sldChg chg="add del modAnim">
        <pc:chgData name="Ragavan R" userId="a17855b32e089d2a" providerId="LiveId" clId="{98F3DBB5-9999-40DC-BADA-0C504B3F148B}" dt="2022-05-07T15:54:25.145" v="1837" actId="2696"/>
        <pc:sldMkLst>
          <pc:docMk/>
          <pc:sldMk cId="601178091" sldId="266"/>
        </pc:sldMkLst>
      </pc:sldChg>
      <pc:sldChg chg="addSp delSp modSp new mod modNotesTx">
        <pc:chgData name="Ragavan R" userId="a17855b32e089d2a" providerId="LiveId" clId="{98F3DBB5-9999-40DC-BADA-0C504B3F148B}" dt="2022-05-17T12:30:45.671" v="5689" actId="20577"/>
        <pc:sldMkLst>
          <pc:docMk/>
          <pc:sldMk cId="2100046962" sldId="266"/>
        </pc:sldMkLst>
        <pc:spChg chg="mod">
          <ac:chgData name="Ragavan R" userId="a17855b32e089d2a" providerId="LiveId" clId="{98F3DBB5-9999-40DC-BADA-0C504B3F148B}" dt="2022-05-07T16:01:30.710" v="1934" actId="20577"/>
          <ac:spMkLst>
            <pc:docMk/>
            <pc:sldMk cId="2100046962" sldId="266"/>
            <ac:spMk id="2" creationId="{84CDAA6C-35B6-A61F-E2D2-F3837768D32C}"/>
          </ac:spMkLst>
        </pc:spChg>
        <pc:spChg chg="mod">
          <ac:chgData name="Ragavan R" userId="a17855b32e089d2a" providerId="LiveId" clId="{98F3DBB5-9999-40DC-BADA-0C504B3F148B}" dt="2022-05-17T12:30:45.671" v="5689" actId="20577"/>
          <ac:spMkLst>
            <pc:docMk/>
            <pc:sldMk cId="2100046962" sldId="266"/>
            <ac:spMk id="3" creationId="{6AAC0892-8259-6493-E59E-76C36E6AABDD}"/>
          </ac:spMkLst>
        </pc:spChg>
        <pc:spChg chg="del">
          <ac:chgData name="Ragavan R" userId="a17855b32e089d2a" providerId="LiveId" clId="{98F3DBB5-9999-40DC-BADA-0C504B3F148B}" dt="2022-05-07T16:13:08.591" v="2012" actId="931"/>
          <ac:spMkLst>
            <pc:docMk/>
            <pc:sldMk cId="2100046962" sldId="266"/>
            <ac:spMk id="4" creationId="{EDEB04D9-36A4-61C3-9752-F328C7050948}"/>
          </ac:spMkLst>
        </pc:spChg>
        <pc:picChg chg="add mod">
          <ac:chgData name="Ragavan R" userId="a17855b32e089d2a" providerId="LiveId" clId="{98F3DBB5-9999-40DC-BADA-0C504B3F148B}" dt="2022-05-08T13:58:18.619" v="2116" actId="14100"/>
          <ac:picMkLst>
            <pc:docMk/>
            <pc:sldMk cId="2100046962" sldId="266"/>
            <ac:picMk id="6" creationId="{1256F4AA-4DC3-BA1B-D23D-0277539AAF04}"/>
          </ac:picMkLst>
        </pc:picChg>
      </pc:sldChg>
      <pc:sldChg chg="addSp delSp modSp new mod setBg">
        <pc:chgData name="Ragavan R" userId="a17855b32e089d2a" providerId="LiveId" clId="{98F3DBB5-9999-40DC-BADA-0C504B3F148B}" dt="2022-05-14T17:43:56.533" v="5599" actId="255"/>
        <pc:sldMkLst>
          <pc:docMk/>
          <pc:sldMk cId="3238952733" sldId="267"/>
        </pc:sldMkLst>
        <pc:spChg chg="mod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2" creationId="{792E2B6B-C43A-05C9-B232-67D69F483A70}"/>
          </ac:spMkLst>
        </pc:spChg>
        <pc:spChg chg="mod ord">
          <ac:chgData name="Ragavan R" userId="a17855b32e089d2a" providerId="LiveId" clId="{98F3DBB5-9999-40DC-BADA-0C504B3F148B}" dt="2022-05-14T17:43:56.533" v="5599" actId="255"/>
          <ac:spMkLst>
            <pc:docMk/>
            <pc:sldMk cId="3238952733" sldId="267"/>
            <ac:spMk id="3" creationId="{A3EE06BD-0F06-07D0-0C32-2A6F8525A28F}"/>
          </ac:spMkLst>
        </pc:spChg>
        <pc:spChg chg="del">
          <ac:chgData name="Ragavan R" userId="a17855b32e089d2a" providerId="LiveId" clId="{98F3DBB5-9999-40DC-BADA-0C504B3F148B}" dt="2022-05-08T14:00:29.593" v="2182" actId="931"/>
          <ac:spMkLst>
            <pc:docMk/>
            <pc:sldMk cId="3238952733" sldId="267"/>
            <ac:spMk id="4" creationId="{3793D24B-BD8B-6FFA-8BBA-DF8206F55CD1}"/>
          </ac:spMkLst>
        </pc:spChg>
        <pc:spChg chg="add del mod">
          <ac:chgData name="Ragavan R" userId="a17855b32e089d2a" providerId="LiveId" clId="{98F3DBB5-9999-40DC-BADA-0C504B3F148B}" dt="2022-05-08T14:09:34.293" v="2372" actId="931"/>
          <ac:spMkLst>
            <pc:docMk/>
            <pc:sldMk cId="3238952733" sldId="267"/>
            <ac:spMk id="8" creationId="{8F393989-4620-E3A6-F97E-3C3EB4624B69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1" creationId="{23DA7759-3209-4FE2-96D1-4EEDD81E9EA0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3" creationId="{41460DAD-8769-4C9F-9C8C-BB0443909D76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5" creationId="{2EB492CD-616E-47F8-933B-5E2D952A0593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7" creationId="{59383CF9-23B5-4335-9B21-1791C4CF1C75}"/>
          </ac:spMkLst>
        </pc:spChg>
        <pc:spChg chg="add del">
          <ac:chgData name="Ragavan R" userId="a17855b32e089d2a" providerId="LiveId" clId="{98F3DBB5-9999-40DC-BADA-0C504B3F148B}" dt="2022-05-08T14:06:18.275" v="2366" actId="26606"/>
          <ac:spMkLst>
            <pc:docMk/>
            <pc:sldMk cId="3238952733" sldId="267"/>
            <ac:spMk id="19" creationId="{0007FE00-9498-4706-B255-6437B0252C02}"/>
          </ac:spMkLst>
        </pc:spChg>
        <pc:picChg chg="add del mod">
          <ac:chgData name="Ragavan R" userId="a17855b32e089d2a" providerId="LiveId" clId="{98F3DBB5-9999-40DC-BADA-0C504B3F148B}" dt="2022-05-08T14:09:26.570" v="2371" actId="478"/>
          <ac:picMkLst>
            <pc:docMk/>
            <pc:sldMk cId="3238952733" sldId="267"/>
            <ac:picMk id="6" creationId="{6FFEF402-91BF-DB68-94AB-440D30B52165}"/>
          </ac:picMkLst>
        </pc:picChg>
        <pc:picChg chg="add mod">
          <ac:chgData name="Ragavan R" userId="a17855b32e089d2a" providerId="LiveId" clId="{98F3DBB5-9999-40DC-BADA-0C504B3F148B}" dt="2022-05-08T14:09:47.085" v="2377" actId="14100"/>
          <ac:picMkLst>
            <pc:docMk/>
            <pc:sldMk cId="3238952733" sldId="267"/>
            <ac:picMk id="10" creationId="{E62F7FA8-29F9-71B6-A476-34ECF8EFFC32}"/>
          </ac:picMkLst>
        </pc:picChg>
      </pc:sldChg>
      <pc:sldChg chg="addSp delSp modSp new mod setBg">
        <pc:chgData name="Ragavan R" userId="a17855b32e089d2a" providerId="LiveId" clId="{98F3DBB5-9999-40DC-BADA-0C504B3F148B}" dt="2022-05-17T13:53:37.084" v="6081" actId="20577"/>
        <pc:sldMkLst>
          <pc:docMk/>
          <pc:sldMk cId="3256297499" sldId="268"/>
        </pc:sldMkLst>
        <pc:spChg chg="mo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" creationId="{40FB646A-283F-FBA5-FC40-6820730C6E13}"/>
          </ac:spMkLst>
        </pc:spChg>
        <pc:spChg chg="add del mod">
          <ac:chgData name="Ragavan R" userId="a17855b32e089d2a" providerId="LiveId" clId="{98F3DBB5-9999-40DC-BADA-0C504B3F148B}" dt="2022-05-08T17:03:06.990" v="3124" actId="26606"/>
          <ac:spMkLst>
            <pc:docMk/>
            <pc:sldMk cId="3256297499" sldId="268"/>
            <ac:spMk id="3" creationId="{FD2891F6-586C-7516-9572-7BE18E52A953}"/>
          </ac:spMkLst>
        </pc:spChg>
        <pc:spChg chg="add del">
          <ac:chgData name="Ragavan R" userId="a17855b32e089d2a" providerId="LiveId" clId="{98F3DBB5-9999-40DC-BADA-0C504B3F148B}" dt="2022-05-08T17:03:06.962" v="3123" actId="26606"/>
          <ac:spMkLst>
            <pc:docMk/>
            <pc:sldMk cId="3256297499" sldId="268"/>
            <ac:spMk id="9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03:06.962" v="3123" actId="26606"/>
          <ac:spMkLst>
            <pc:docMk/>
            <pc:sldMk cId="3256297499" sldId="268"/>
            <ac:spMk id="11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7:56.136" v="3181" actId="26606"/>
          <ac:spMkLst>
            <pc:docMk/>
            <pc:sldMk cId="3256297499" sldId="268"/>
            <ac:spMk id="13" creationId="{7DA1F35B-C8F7-4A5A-9339-7DA4D785B300}"/>
          </ac:spMkLst>
        </pc:spChg>
        <pc:spChg chg="add del">
          <ac:chgData name="Ragavan R" userId="a17855b32e089d2a" providerId="LiveId" clId="{98F3DBB5-9999-40DC-BADA-0C504B3F148B}" dt="2022-05-08T17:27:56.136" v="3181" actId="26606"/>
          <ac:spMkLst>
            <pc:docMk/>
            <pc:sldMk cId="3256297499" sldId="268"/>
            <ac:spMk id="14" creationId="{B2D4AD41-40DA-4A81-92F5-B6E3BA1ED82A}"/>
          </ac:spMkLst>
        </pc:spChg>
        <pc:spChg chg="add del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0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22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8:59.296" v="3187" actId="26606"/>
          <ac:spMkLst>
            <pc:docMk/>
            <pc:sldMk cId="3256297499" sldId="268"/>
            <ac:spMk id="27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8:59.296" v="3187" actId="26606"/>
          <ac:spMkLst>
            <pc:docMk/>
            <pc:sldMk cId="3256297499" sldId="268"/>
            <ac:spMk id="29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9:01.024" v="3189" actId="26606"/>
          <ac:spMkLst>
            <pc:docMk/>
            <pc:sldMk cId="3256297499" sldId="268"/>
            <ac:spMk id="31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01.024" v="3189" actId="26606"/>
          <ac:spMkLst>
            <pc:docMk/>
            <pc:sldMk cId="3256297499" sldId="268"/>
            <ac:spMk id="32" creationId="{F13BE4D7-0C3D-4906-B230-A1C5B4665CCF}"/>
          </ac:spMkLst>
        </pc:spChg>
        <pc:spChg chg="add del">
          <ac:chgData name="Ragavan R" userId="a17855b32e089d2a" providerId="LiveId" clId="{98F3DBB5-9999-40DC-BADA-0C504B3F148B}" dt="2022-05-08T17:29:19.145" v="3191" actId="26606"/>
          <ac:spMkLst>
            <pc:docMk/>
            <pc:sldMk cId="3256297499" sldId="268"/>
            <ac:spMk id="34" creationId="{AE2B703B-46F9-481A-A605-82E2A828C4FA}"/>
          </ac:spMkLst>
        </pc:spChg>
        <pc:spChg chg="add del">
          <ac:chgData name="Ragavan R" userId="a17855b32e089d2a" providerId="LiveId" clId="{98F3DBB5-9999-40DC-BADA-0C504B3F148B}" dt="2022-05-08T17:29:19.145" v="3191" actId="26606"/>
          <ac:spMkLst>
            <pc:docMk/>
            <pc:sldMk cId="3256297499" sldId="268"/>
            <ac:spMk id="35" creationId="{F13BE4D7-0C3D-4906-B230-A1C5B4665CCF}"/>
          </ac:spMkLst>
        </pc:spChg>
        <pc:spChg chg="ad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37" creationId="{590F0732-1310-424D-AA1D-6CB7D4862AF5}"/>
          </ac:spMkLst>
        </pc:spChg>
        <pc:spChg chg="add">
          <ac:chgData name="Ragavan R" userId="a17855b32e089d2a" providerId="LiveId" clId="{98F3DBB5-9999-40DC-BADA-0C504B3F148B}" dt="2022-05-08T17:29:19.194" v="3192" actId="26606"/>
          <ac:spMkLst>
            <pc:docMk/>
            <pc:sldMk cId="3256297499" sldId="268"/>
            <ac:spMk id="38" creationId="{6C735625-AF2A-411F-ACEB-29A708A94EA6}"/>
          </ac:spMkLst>
        </pc:spChg>
        <pc:graphicFrameChg chg="add del">
          <ac:chgData name="Ragavan R" userId="a17855b32e089d2a" providerId="LiveId" clId="{98F3DBB5-9999-40DC-BADA-0C504B3F148B}" dt="2022-05-08T17:03:06.962" v="3123" actId="26606"/>
          <ac:graphicFrameMkLst>
            <pc:docMk/>
            <pc:sldMk cId="3256297499" sldId="268"/>
            <ac:graphicFrameMk id="5" creationId="{557CC307-65A1-3340-7036-9A38922FBF13}"/>
          </ac:graphicFrameMkLst>
        </pc:graphicFrameChg>
        <pc:graphicFrameChg chg="add mod modGraphic">
          <ac:chgData name="Ragavan R" userId="a17855b32e089d2a" providerId="LiveId" clId="{98F3DBB5-9999-40DC-BADA-0C504B3F148B}" dt="2022-05-17T13:53:37.084" v="6081" actId="20577"/>
          <ac:graphicFrameMkLst>
            <pc:docMk/>
            <pc:sldMk cId="3256297499" sldId="268"/>
            <ac:graphicFrameMk id="15" creationId="{83D9A8B7-7ED3-CFD6-911F-0CF94F1A8A90}"/>
          </ac:graphicFrameMkLst>
        </pc:graphicFrameChg>
      </pc:sldChg>
      <pc:sldChg chg="addSp delSp modSp new mod setBg modClrScheme chgLayout">
        <pc:chgData name="Ragavan R" userId="a17855b32e089d2a" providerId="LiveId" clId="{98F3DBB5-9999-40DC-BADA-0C504B3F148B}" dt="2022-05-08T16:13:27.485" v="2734" actId="122"/>
        <pc:sldMkLst>
          <pc:docMk/>
          <pc:sldMk cId="858026623" sldId="269"/>
        </pc:sldMkLst>
        <pc:spChg chg="del mod ord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2" creationId="{0590FDF7-D3A4-DBEC-C649-841009201397}"/>
          </ac:spMkLst>
        </pc:spChg>
        <pc:spChg chg="del mod ord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3" creationId="{B2D9390D-61F3-9AEE-F555-402FFD8F483D}"/>
          </ac:spMkLst>
        </pc:spChg>
        <pc:spChg chg="del">
          <ac:chgData name="Ragavan R" userId="a17855b32e089d2a" providerId="LiveId" clId="{98F3DBB5-9999-40DC-BADA-0C504B3F148B}" dt="2022-05-08T16:11:53.826" v="2716" actId="700"/>
          <ac:spMkLst>
            <pc:docMk/>
            <pc:sldMk cId="858026623" sldId="269"/>
            <ac:spMk id="4" creationId="{0FF4C304-E692-AC4D-F96A-E0EFCDC3227A}"/>
          </ac:spMkLst>
        </pc:spChg>
        <pc:spChg chg="add mod ord">
          <ac:chgData name="Ragavan R" userId="a17855b32e089d2a" providerId="LiveId" clId="{98F3DBB5-9999-40DC-BADA-0C504B3F148B}" dt="2022-05-08T16:13:27.485" v="2734" actId="122"/>
          <ac:spMkLst>
            <pc:docMk/>
            <pc:sldMk cId="858026623" sldId="269"/>
            <ac:spMk id="5" creationId="{B592D80B-B623-4452-44FC-39AF9AC04F97}"/>
          </ac:spMkLst>
        </pc:spChg>
        <pc:spChg chg="add del mod ord">
          <ac:chgData name="Ragavan R" userId="a17855b32e089d2a" providerId="LiveId" clId="{98F3DBB5-9999-40DC-BADA-0C504B3F148B}" dt="2022-05-08T16:12:19.259" v="2722" actId="478"/>
          <ac:spMkLst>
            <pc:docMk/>
            <pc:sldMk cId="858026623" sldId="269"/>
            <ac:spMk id="6" creationId="{F3758385-AB98-5CBB-1B01-0BE58DFD186D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1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3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5" creationId="{5AB83C82-30AD-4DF2-A9AD-CE1547FDEDEA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7" creationId="{B36D2DE0-0628-4A9A-A59D-7BA8B5EB3022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19" creationId="{48E405C9-94BE-41DA-928C-DEC9A8550E9F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21" creationId="{D2091A72-D5BB-42AC-8FD3-F7747D90861E}"/>
          </ac:spMkLst>
        </pc:spChg>
        <pc:spChg chg="add del">
          <ac:chgData name="Ragavan R" userId="a17855b32e089d2a" providerId="LiveId" clId="{98F3DBB5-9999-40DC-BADA-0C504B3F148B}" dt="2022-05-08T16:12:25.902" v="2723" actId="26606"/>
          <ac:spMkLst>
            <pc:docMk/>
            <pc:sldMk cId="858026623" sldId="269"/>
            <ac:spMk id="23" creationId="{6ED12BFC-A737-46AF-8411-481112D54B0C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28" creationId="{8A7BA06D-B3FF-4E91-8639-B4569AE3AA2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0" creationId="{2B30C86D-5A07-48BC-9C9D-6F9A2DB1E9E1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2" creationId="{3001AFEA-2442-4A9F-BA37-8C469F306654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4" creationId="{755E9CD0-04B0-4A3C-B291-AD913379C71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6" creationId="{1DD8BF3B-6066-418C-8D1A-75C5E396FC04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38" creationId="{80BC66F9-7A74-4286-AD22-1174052CC22C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0" creationId="{D8142CC3-2B5C-48E6-9DF0-6C8ACBAF23EF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4" creationId="{46A89C79-8EF3-4AF9-B3D9-59A883F41C83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6" creationId="{EFE5CE34-4543-42E5-B82C-1F3D12422CDD}"/>
          </ac:spMkLst>
        </pc:spChg>
        <pc:spChg chg="add del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48" creationId="{72AF41FE-63D7-4695-81D2-66D2510E4486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3" creationId="{8A7BA06D-B3FF-4E91-8639-B4569AE3AA2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5" creationId="{2B30C86D-5A07-48BC-9C9D-6F9A2DB1E9E1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7" creationId="{46F1F2C8-798B-4CCE-A851-94AFAF350BED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59" creationId="{755E9CD0-04B0-4A3C-B291-AD913379C71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1" creationId="{1DD8BF3B-6066-418C-8D1A-75C5E396FC04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3" creationId="{80BC66F9-7A74-4286-AD22-1174052CC22C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5" creationId="{D8142CC3-2B5C-48E6-9DF0-6C8ACBAF23EF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69" creationId="{46A89C79-8EF3-4AF9-B3D9-59A883F41C83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71" creationId="{EFE5CE34-4543-42E5-B82C-1F3D12422CDD}"/>
          </ac:spMkLst>
        </pc:spChg>
        <pc:spChg chg="add">
          <ac:chgData name="Ragavan R" userId="a17855b32e089d2a" providerId="LiveId" clId="{98F3DBB5-9999-40DC-BADA-0C504B3F148B}" dt="2022-05-08T16:13:23.434" v="2733" actId="26606"/>
          <ac:spMkLst>
            <pc:docMk/>
            <pc:sldMk cId="858026623" sldId="269"/>
            <ac:spMk id="73" creationId="{72AF41FE-63D7-4695-81D2-66D2510E4486}"/>
          </ac:spMkLst>
        </pc:spChg>
        <pc:cxnChg chg="add del">
          <ac:chgData name="Ragavan R" userId="a17855b32e089d2a" providerId="LiveId" clId="{98F3DBB5-9999-40DC-BADA-0C504B3F148B}" dt="2022-05-08T16:13:23.434" v="2733" actId="26606"/>
          <ac:cxnSpMkLst>
            <pc:docMk/>
            <pc:sldMk cId="858026623" sldId="269"/>
            <ac:cxnSpMk id="42" creationId="{7B2D303B-3DD0-4319-9EAD-361847FEC71D}"/>
          </ac:cxnSpMkLst>
        </pc:cxnChg>
        <pc:cxnChg chg="add">
          <ac:chgData name="Ragavan R" userId="a17855b32e089d2a" providerId="LiveId" clId="{98F3DBB5-9999-40DC-BADA-0C504B3F148B}" dt="2022-05-08T16:13:23.434" v="2733" actId="26606"/>
          <ac:cxnSpMkLst>
            <pc:docMk/>
            <pc:sldMk cId="858026623" sldId="269"/>
            <ac:cxnSpMk id="67" creationId="{7B2D303B-3DD0-4319-9EAD-361847FEC71D}"/>
          </ac:cxnSpMkLst>
        </pc:cxnChg>
      </pc:sldChg>
      <pc:sldChg chg="addSp delSp modSp new mod">
        <pc:chgData name="Ragavan R" userId="a17855b32e089d2a" providerId="LiveId" clId="{98F3DBB5-9999-40DC-BADA-0C504B3F148B}" dt="2022-05-14T10:16:50.607" v="4121" actId="20577"/>
        <pc:sldMkLst>
          <pc:docMk/>
          <pc:sldMk cId="1487536430" sldId="270"/>
        </pc:sldMkLst>
        <pc:spChg chg="mod">
          <ac:chgData name="Ragavan R" userId="a17855b32e089d2a" providerId="LiveId" clId="{98F3DBB5-9999-40DC-BADA-0C504B3F148B}" dt="2022-05-08T16:16:52.053" v="2765" actId="20577"/>
          <ac:spMkLst>
            <pc:docMk/>
            <pc:sldMk cId="1487536430" sldId="270"/>
            <ac:spMk id="2" creationId="{1DAE9002-53FF-977D-8D5B-AACB76284D97}"/>
          </ac:spMkLst>
        </pc:spChg>
        <pc:spChg chg="mod">
          <ac:chgData name="Ragavan R" userId="a17855b32e089d2a" providerId="LiveId" clId="{98F3DBB5-9999-40DC-BADA-0C504B3F148B}" dt="2022-05-14T10:16:50.607" v="4121" actId="20577"/>
          <ac:spMkLst>
            <pc:docMk/>
            <pc:sldMk cId="1487536430" sldId="270"/>
            <ac:spMk id="3" creationId="{DB9E72E8-8A04-66EF-0CAA-557A181B641D}"/>
          </ac:spMkLst>
        </pc:spChg>
        <pc:spChg chg="del">
          <ac:chgData name="Ragavan R" userId="a17855b32e089d2a" providerId="LiveId" clId="{98F3DBB5-9999-40DC-BADA-0C504B3F148B}" dt="2022-05-08T16:17:03.112" v="2766" actId="931"/>
          <ac:spMkLst>
            <pc:docMk/>
            <pc:sldMk cId="1487536430" sldId="270"/>
            <ac:spMk id="4" creationId="{C46A0D58-CC07-53A8-9A53-F02F39EE70FF}"/>
          </ac:spMkLst>
        </pc:spChg>
        <pc:picChg chg="add mod">
          <ac:chgData name="Ragavan R" userId="a17855b32e089d2a" providerId="LiveId" clId="{98F3DBB5-9999-40DC-BADA-0C504B3F148B}" dt="2022-05-08T16:17:16.084" v="2771" actId="14100"/>
          <ac:picMkLst>
            <pc:docMk/>
            <pc:sldMk cId="1487536430" sldId="270"/>
            <ac:picMk id="6" creationId="{9D3259AE-B106-E3B2-9A52-129742CAA02B}"/>
          </ac:picMkLst>
        </pc:picChg>
      </pc:sldChg>
      <pc:sldChg chg="addSp delSp modSp new del mod">
        <pc:chgData name="Ragavan R" userId="a17855b32e089d2a" providerId="LiveId" clId="{98F3DBB5-9999-40DC-BADA-0C504B3F148B}" dt="2022-05-17T12:41:04.037" v="5690" actId="2696"/>
        <pc:sldMkLst>
          <pc:docMk/>
          <pc:sldMk cId="1949942316" sldId="271"/>
        </pc:sldMkLst>
        <pc:spChg chg="mod">
          <ac:chgData name="Ragavan R" userId="a17855b32e089d2a" providerId="LiveId" clId="{98F3DBB5-9999-40DC-BADA-0C504B3F148B}" dt="2022-05-08T16:20:39.173" v="2803" actId="313"/>
          <ac:spMkLst>
            <pc:docMk/>
            <pc:sldMk cId="1949942316" sldId="271"/>
            <ac:spMk id="2" creationId="{80CA0733-74EB-552F-C84C-E8789D1B10A0}"/>
          </ac:spMkLst>
        </pc:spChg>
        <pc:spChg chg="del">
          <ac:chgData name="Ragavan R" userId="a17855b32e089d2a" providerId="LiveId" clId="{98F3DBB5-9999-40DC-BADA-0C504B3F148B}" dt="2022-05-08T16:20:53.709" v="2804" actId="931"/>
          <ac:spMkLst>
            <pc:docMk/>
            <pc:sldMk cId="1949942316" sldId="271"/>
            <ac:spMk id="4" creationId="{419C85EC-3B5C-35DD-FD04-5F2BB5C3B037}"/>
          </ac:spMkLst>
        </pc:spChg>
        <pc:picChg chg="add mod">
          <ac:chgData name="Ragavan R" userId="a17855b32e089d2a" providerId="LiveId" clId="{98F3DBB5-9999-40DC-BADA-0C504B3F148B}" dt="2022-05-08T16:20:59.957" v="2808" actId="14100"/>
          <ac:picMkLst>
            <pc:docMk/>
            <pc:sldMk cId="1949942316" sldId="271"/>
            <ac:picMk id="6" creationId="{0F7C31AD-5383-1E46-D848-2EFD39B51208}"/>
          </ac:picMkLst>
        </pc:picChg>
      </pc:sldChg>
      <pc:sldChg chg="modSp new mod ord">
        <pc:chgData name="Ragavan R" userId="a17855b32e089d2a" providerId="LiveId" clId="{98F3DBB5-9999-40DC-BADA-0C504B3F148B}" dt="2022-05-14T14:59:07.905" v="5166" actId="20577"/>
        <pc:sldMkLst>
          <pc:docMk/>
          <pc:sldMk cId="2089492166" sldId="272"/>
        </pc:sldMkLst>
        <pc:spChg chg="mod">
          <ac:chgData name="Ragavan R" userId="a17855b32e089d2a" providerId="LiveId" clId="{98F3DBB5-9999-40DC-BADA-0C504B3F148B}" dt="2022-05-14T14:05:33.850" v="4171" actId="20577"/>
          <ac:spMkLst>
            <pc:docMk/>
            <pc:sldMk cId="2089492166" sldId="272"/>
            <ac:spMk id="2" creationId="{B00A0506-8D9A-F051-0E87-4D7F6F966661}"/>
          </ac:spMkLst>
        </pc:spChg>
        <pc:spChg chg="mod">
          <ac:chgData name="Ragavan R" userId="a17855b32e089d2a" providerId="LiveId" clId="{98F3DBB5-9999-40DC-BADA-0C504B3F148B}" dt="2022-05-14T14:59:07.905" v="5166" actId="20577"/>
          <ac:spMkLst>
            <pc:docMk/>
            <pc:sldMk cId="2089492166" sldId="272"/>
            <ac:spMk id="3" creationId="{2DCE1B69-4B8B-7EC3-730C-4143D0BFA7E3}"/>
          </ac:spMkLst>
        </pc:spChg>
      </pc:sldChg>
      <pc:sldChg chg="addSp delSp modSp new mod">
        <pc:chgData name="Ragavan R" userId="a17855b32e089d2a" providerId="LiveId" clId="{98F3DBB5-9999-40DC-BADA-0C504B3F148B}" dt="2022-05-14T17:44:07.486" v="5601" actId="27636"/>
        <pc:sldMkLst>
          <pc:docMk/>
          <pc:sldMk cId="2991437841" sldId="273"/>
        </pc:sldMkLst>
        <pc:spChg chg="mod">
          <ac:chgData name="Ragavan R" userId="a17855b32e089d2a" providerId="LiveId" clId="{98F3DBB5-9999-40DC-BADA-0C504B3F148B}" dt="2022-05-14T14:05:53.766" v="4207" actId="313"/>
          <ac:spMkLst>
            <pc:docMk/>
            <pc:sldMk cId="2991437841" sldId="273"/>
            <ac:spMk id="2" creationId="{A47CD472-6E2C-A21B-C604-E146E4955FC5}"/>
          </ac:spMkLst>
        </pc:spChg>
        <pc:spChg chg="mod">
          <ac:chgData name="Ragavan R" userId="a17855b32e089d2a" providerId="LiveId" clId="{98F3DBB5-9999-40DC-BADA-0C504B3F148B}" dt="2022-05-14T17:44:07.486" v="5601" actId="27636"/>
          <ac:spMkLst>
            <pc:docMk/>
            <pc:sldMk cId="2991437841" sldId="273"/>
            <ac:spMk id="3" creationId="{5FFECA6B-7E09-A707-E321-202E344FFD76}"/>
          </ac:spMkLst>
        </pc:spChg>
        <pc:spChg chg="del">
          <ac:chgData name="Ragavan R" userId="a17855b32e089d2a" providerId="LiveId" clId="{98F3DBB5-9999-40DC-BADA-0C504B3F148B}" dt="2022-05-14T14:15:18.137" v="4432" actId="931"/>
          <ac:spMkLst>
            <pc:docMk/>
            <pc:sldMk cId="2991437841" sldId="273"/>
            <ac:spMk id="4" creationId="{E83E1567-2B57-7BA4-E1FC-63E7867CC5A7}"/>
          </ac:spMkLst>
        </pc:spChg>
        <pc:picChg chg="add mod">
          <ac:chgData name="Ragavan R" userId="a17855b32e089d2a" providerId="LiveId" clId="{98F3DBB5-9999-40DC-BADA-0C504B3F148B}" dt="2022-05-14T14:20:51.292" v="4627" actId="1035"/>
          <ac:picMkLst>
            <pc:docMk/>
            <pc:sldMk cId="2991437841" sldId="273"/>
            <ac:picMk id="6" creationId="{DD66B34E-FAEE-7E0B-F343-A70AD7F0216D}"/>
          </ac:picMkLst>
        </pc:picChg>
      </pc:sldChg>
      <pc:sldChg chg="addSp delSp modSp add del mod">
        <pc:chgData name="Ragavan R" userId="a17855b32e089d2a" providerId="LiveId" clId="{98F3DBB5-9999-40DC-BADA-0C504B3F148B}" dt="2022-05-17T16:17:22.650" v="7013" actId="478"/>
        <pc:sldMkLst>
          <pc:docMk/>
          <pc:sldMk cId="1218064060" sldId="274"/>
        </pc:sldMkLst>
        <pc:spChg chg="mod">
          <ac:chgData name="Ragavan R" userId="a17855b32e089d2a" providerId="LiveId" clId="{98F3DBB5-9999-40DC-BADA-0C504B3F148B}" dt="2022-05-14T17:27:56.606" v="5535" actId="20577"/>
          <ac:spMkLst>
            <pc:docMk/>
            <pc:sldMk cId="1218064060" sldId="274"/>
            <ac:spMk id="2" creationId="{ED66EC29-8104-4F48-BFAB-28001262CC7B}"/>
          </ac:spMkLst>
        </pc:spChg>
        <pc:spChg chg="add del mod">
          <ac:chgData name="Ragavan R" userId="a17855b32e089d2a" providerId="LiveId" clId="{98F3DBB5-9999-40DC-BADA-0C504B3F148B}" dt="2022-05-17T16:17:16.130" v="7012" actId="478"/>
          <ac:spMkLst>
            <pc:docMk/>
            <pc:sldMk cId="1218064060" sldId="274"/>
            <ac:spMk id="3" creationId="{8A9C0BDE-2DDE-19DF-4BCF-5E254AC40A7D}"/>
          </ac:spMkLst>
        </pc:spChg>
        <pc:spChg chg="add del mod">
          <ac:chgData name="Ragavan R" userId="a17855b32e089d2a" providerId="LiveId" clId="{98F3DBB5-9999-40DC-BADA-0C504B3F148B}" dt="2022-05-14T17:37:36.202" v="5536" actId="931"/>
          <ac:spMkLst>
            <pc:docMk/>
            <pc:sldMk cId="1218064060" sldId="274"/>
            <ac:spMk id="5" creationId="{18B73AAA-CD32-8324-2A26-A483C0E38C6A}"/>
          </ac:spMkLst>
        </pc:spChg>
        <pc:spChg chg="add del mod">
          <ac:chgData name="Ragavan R" userId="a17855b32e089d2a" providerId="LiveId" clId="{98F3DBB5-9999-40DC-BADA-0C504B3F148B}" dt="2022-05-17T16:17:22.650" v="7013" actId="478"/>
          <ac:spMkLst>
            <pc:docMk/>
            <pc:sldMk cId="1218064060" sldId="274"/>
            <ac:spMk id="6" creationId="{7C0D54EF-661F-71C0-6AEB-1C662EC2A3BC}"/>
          </ac:spMkLst>
        </pc:spChg>
        <pc:picChg chg="mod">
          <ac:chgData name="Ragavan R" userId="a17855b32e089d2a" providerId="LiveId" clId="{98F3DBB5-9999-40DC-BADA-0C504B3F148B}" dt="2022-05-17T16:09:06.999" v="6957"/>
          <ac:picMkLst>
            <pc:docMk/>
            <pc:sldMk cId="1218064060" sldId="274"/>
            <ac:picMk id="4" creationId="{CA7DA467-85AE-9702-E08A-C495D0519B2A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7" creationId="{E4630BAA-7F9E-F2BE-8B81-B392D85C8F86}"/>
          </ac:picMkLst>
        </pc:picChg>
        <pc:picChg chg="del">
          <ac:chgData name="Ragavan R" userId="a17855b32e089d2a" providerId="LiveId" clId="{98F3DBB5-9999-40DC-BADA-0C504B3F148B}" dt="2022-05-14T17:27:33.122" v="5525" actId="478"/>
          <ac:picMkLst>
            <pc:docMk/>
            <pc:sldMk cId="1218064060" sldId="274"/>
            <ac:picMk id="8" creationId="{D314FFBA-948E-C55C-6E5B-340F6CFEB1EB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0" creationId="{C5F0EF85-8228-5335-ED3E-20AAE4B44EE2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2" creationId="{2F22D3C5-6489-2195-CFE7-76BB40EEC407}"/>
          </ac:picMkLst>
        </pc:picChg>
        <pc:picChg chg="add del mod">
          <ac:chgData name="Ragavan R" userId="a17855b32e089d2a" providerId="LiveId" clId="{98F3DBB5-9999-40DC-BADA-0C504B3F148B}" dt="2022-05-17T15:50:00.153" v="6947" actId="21"/>
          <ac:picMkLst>
            <pc:docMk/>
            <pc:sldMk cId="1218064060" sldId="274"/>
            <ac:picMk id="13" creationId="{F46EFB61-5CD8-0BA9-3906-65EC9D2D9E2C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4" creationId="{7AC8AF27-3697-8D83-5B81-36F6C824E56C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6" creationId="{F6B89AE7-DD86-0E0D-61B4-66372016A5DB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18" creationId="{D1CE716F-6A94-34DE-C78D-A7188C55A80D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0" creationId="{A414BF3C-83D2-1611-2FBB-A33559427C49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2" creationId="{AE6B70F7-0AC7-E94F-DEED-867712CBE784}"/>
          </ac:picMkLst>
        </pc:picChg>
        <pc:picChg chg="add del mod">
          <ac:chgData name="Ragavan R" userId="a17855b32e089d2a" providerId="LiveId" clId="{98F3DBB5-9999-40DC-BADA-0C504B3F148B}" dt="2022-05-17T16:17:16.130" v="7012" actId="478"/>
          <ac:picMkLst>
            <pc:docMk/>
            <pc:sldMk cId="1218064060" sldId="274"/>
            <ac:picMk id="24" creationId="{B1D27D83-9293-5EC4-DC4C-D47E1DF89673}"/>
          </ac:picMkLst>
        </pc:picChg>
      </pc:sldChg>
      <pc:sldChg chg="modSp add del modNotesTx">
        <pc:chgData name="Ragavan R" userId="a17855b32e089d2a" providerId="LiveId" clId="{98F3DBB5-9999-40DC-BADA-0C504B3F148B}" dt="2022-05-17T14:41:24.314" v="6766" actId="2696"/>
        <pc:sldMkLst>
          <pc:docMk/>
          <pc:sldMk cId="542722608" sldId="275"/>
        </pc:sldMkLst>
        <pc:graphicFrameChg chg="mod">
          <ac:chgData name="Ragavan R" userId="a17855b32e089d2a" providerId="LiveId" clId="{98F3DBB5-9999-40DC-BADA-0C504B3F148B}" dt="2022-05-17T13:57:24.309" v="6092" actId="20577"/>
          <ac:graphicFrameMkLst>
            <pc:docMk/>
            <pc:sldMk cId="542722608" sldId="275"/>
            <ac:graphicFrameMk id="22" creationId="{47686AAD-C05F-4EB6-EF38-D4075640EB07}"/>
          </ac:graphicFrameMkLst>
        </pc:graphicFrameChg>
      </pc:sldChg>
      <pc:sldChg chg="modSp add del modNotesTx">
        <pc:chgData name="Ragavan R" userId="a17855b32e089d2a" providerId="LiveId" clId="{98F3DBB5-9999-40DC-BADA-0C504B3F148B}" dt="2022-05-17T14:41:42.422" v="6769" actId="2696"/>
        <pc:sldMkLst>
          <pc:docMk/>
          <pc:sldMk cId="471267667" sldId="276"/>
        </pc:sldMkLst>
        <pc:graphicFrameChg chg="mod">
          <ac:chgData name="Ragavan R" userId="a17855b32e089d2a" providerId="LiveId" clId="{98F3DBB5-9999-40DC-BADA-0C504B3F148B}" dt="2022-05-17T13:58:18.870" v="6094" actId="20577"/>
          <ac:graphicFrameMkLst>
            <pc:docMk/>
            <pc:sldMk cId="471267667" sldId="276"/>
            <ac:graphicFrameMk id="22" creationId="{47686AAD-C05F-4EB6-EF38-D4075640EB07}"/>
          </ac:graphicFrameMkLst>
        </pc:graphicFrameChg>
      </pc:sldChg>
      <pc:sldChg chg="modSp add del modNotesTx">
        <pc:chgData name="Ragavan R" userId="a17855b32e089d2a" providerId="LiveId" clId="{98F3DBB5-9999-40DC-BADA-0C504B3F148B}" dt="2022-05-17T14:42:18.116" v="6774" actId="2696"/>
        <pc:sldMkLst>
          <pc:docMk/>
          <pc:sldMk cId="28782666" sldId="277"/>
        </pc:sldMkLst>
        <pc:graphicFrameChg chg="mod">
          <ac:chgData name="Ragavan R" userId="a17855b32e089d2a" providerId="LiveId" clId="{98F3DBB5-9999-40DC-BADA-0C504B3F148B}" dt="2022-05-17T14:28:55.033" v="6663" actId="20577"/>
          <ac:graphicFrameMkLst>
            <pc:docMk/>
            <pc:sldMk cId="28782666" sldId="277"/>
            <ac:graphicFrameMk id="22" creationId="{47686AAD-C05F-4EB6-EF38-D4075640EB07}"/>
          </ac:graphicFrameMkLst>
        </pc:graphicFrameChg>
      </pc:sldChg>
      <pc:sldChg chg="addSp delSp modSp add del mod modNotesTx">
        <pc:chgData name="Ragavan R" userId="a17855b32e089d2a" providerId="LiveId" clId="{98F3DBB5-9999-40DC-BADA-0C504B3F148B}" dt="2022-05-17T14:45:57.626" v="6877" actId="2696"/>
        <pc:sldMkLst>
          <pc:docMk/>
          <pc:sldMk cId="3059723045" sldId="278"/>
        </pc:sldMkLst>
        <pc:spChg chg="mod or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3" creationId="{0A7AE4BD-FE3F-D471-9FB6-4E36CB176FF8}"/>
          </ac:spMkLst>
        </pc:spChg>
        <pc:spChg chg="mo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5" creationId="{BB3CBAEA-76BE-B85F-48E7-E2BDD14E1F84}"/>
          </ac:spMkLst>
        </pc:spChg>
        <pc:spChg chg="mod topLvl">
          <ac:chgData name="Ragavan R" userId="a17855b32e089d2a" providerId="LiveId" clId="{98F3DBB5-9999-40DC-BADA-0C504B3F148B}" dt="2022-05-17T14:38:49.022" v="6751" actId="164"/>
          <ac:spMkLst>
            <pc:docMk/>
            <pc:sldMk cId="3059723045" sldId="278"/>
            <ac:spMk id="6" creationId="{90FA0BA6-A48C-E834-6E89-27F49F28A953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7" creationId="{C47C6449-4B86-9F83-83EC-5CBA26580D38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8" creationId="{19250C0F-7D5B-0DA4-63F1-33B78CEFD226}"/>
          </ac:spMkLst>
        </pc:spChg>
        <pc:spChg chg="mod topLvl">
          <ac:chgData name="Ragavan R" userId="a17855b32e089d2a" providerId="LiveId" clId="{98F3DBB5-9999-40DC-BADA-0C504B3F148B}" dt="2022-05-17T14:39:01.471" v="6752" actId="164"/>
          <ac:spMkLst>
            <pc:docMk/>
            <pc:sldMk cId="3059723045" sldId="278"/>
            <ac:spMk id="9" creationId="{C1B50997-585B-2FF8-4B29-BC62A425ACDA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0" creationId="{5B404733-4557-7239-3451-DBEA04B037ED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1" creationId="{D8F6AD73-2E35-F3F5-7294-099EB1CF9C1B}"/>
          </ac:spMkLst>
        </pc:spChg>
        <pc:spChg chg="mod topLvl">
          <ac:chgData name="Ragavan R" userId="a17855b32e089d2a" providerId="LiveId" clId="{98F3DBB5-9999-40DC-BADA-0C504B3F148B}" dt="2022-05-17T14:39:15.818" v="6753" actId="164"/>
          <ac:spMkLst>
            <pc:docMk/>
            <pc:sldMk cId="3059723045" sldId="278"/>
            <ac:spMk id="12" creationId="{FA39B538-C4BC-886D-95EF-2609E2A4FCD5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3" creationId="{305B8D1A-23AA-463B-F653-181BE13EE9DC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4" creationId="{3FA36205-BFB6-D4D6-FD12-01761F915562}"/>
          </ac:spMkLst>
        </pc:spChg>
        <pc:spChg chg="mod topLvl">
          <ac:chgData name="Ragavan R" userId="a17855b32e089d2a" providerId="LiveId" clId="{98F3DBB5-9999-40DC-BADA-0C504B3F148B}" dt="2022-05-17T14:39:22.850" v="6754" actId="164"/>
          <ac:spMkLst>
            <pc:docMk/>
            <pc:sldMk cId="3059723045" sldId="278"/>
            <ac:spMk id="15" creationId="{43F33C24-60DF-D8F4-5D6D-4932D014D30D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6" creationId="{4552E8F5-943C-C2CB-E8FD-5E0EC7401851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7" creationId="{36CDF337-5586-775F-1B93-81319D43CC88}"/>
          </ac:spMkLst>
        </pc:spChg>
        <pc:spChg chg="mod topLvl">
          <ac:chgData name="Ragavan R" userId="a17855b32e089d2a" providerId="LiveId" clId="{98F3DBB5-9999-40DC-BADA-0C504B3F148B}" dt="2022-05-17T14:39:28.675" v="6755" actId="164"/>
          <ac:spMkLst>
            <pc:docMk/>
            <pc:sldMk cId="3059723045" sldId="278"/>
            <ac:spMk id="18" creationId="{D9E71414-ED48-A46F-525C-A4807FA8BF43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19" creationId="{91B85A74-A2C0-D36E-07C7-A52AFC3B288A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20" creationId="{805D114E-BB92-7E53-C168-5FE93A037F4F}"/>
          </ac:spMkLst>
        </pc:spChg>
        <pc:spChg chg="mod topLvl">
          <ac:chgData name="Ragavan R" userId="a17855b32e089d2a" providerId="LiveId" clId="{98F3DBB5-9999-40DC-BADA-0C504B3F148B}" dt="2022-05-17T14:39:34.528" v="6756" actId="164"/>
          <ac:spMkLst>
            <pc:docMk/>
            <pc:sldMk cId="3059723045" sldId="278"/>
            <ac:spMk id="21" creationId="{348EA97B-9169-4257-E08B-95148A6380DB}"/>
          </ac:spMkLst>
        </pc:spChg>
        <pc:grpChg chg="del mod modVis">
          <ac:chgData name="Ragavan R" userId="a17855b32e089d2a" providerId="LiveId" clId="{98F3DBB5-9999-40DC-BADA-0C504B3F148B}" dt="2022-05-17T14:37:49.503" v="6740" actId="165"/>
          <ac:grpSpMkLst>
            <pc:docMk/>
            <pc:sldMk cId="3059723045" sldId="278"/>
            <ac:grpSpMk id="2" creationId="{3A224549-F139-C56C-C0DD-09815BF630DD}"/>
          </ac:grpSpMkLst>
        </pc:grpChg>
        <pc:grpChg chg="add mod">
          <ac:chgData name="Ragavan R" userId="a17855b32e089d2a" providerId="LiveId" clId="{98F3DBB5-9999-40DC-BADA-0C504B3F148B}" dt="2022-05-17T14:38:36.581" v="6750" actId="164"/>
          <ac:grpSpMkLst>
            <pc:docMk/>
            <pc:sldMk cId="3059723045" sldId="278"/>
            <ac:grpSpMk id="23" creationId="{2C99F4A6-36E3-4014-2B84-2585A570DFED}"/>
          </ac:grpSpMkLst>
        </pc:grpChg>
        <pc:grpChg chg="add mod">
          <ac:chgData name="Ragavan R" userId="a17855b32e089d2a" providerId="LiveId" clId="{98F3DBB5-9999-40DC-BADA-0C504B3F148B}" dt="2022-05-17T14:38:35.932" v="6749" actId="164"/>
          <ac:grpSpMkLst>
            <pc:docMk/>
            <pc:sldMk cId="3059723045" sldId="278"/>
            <ac:grpSpMk id="24" creationId="{F0C00078-751C-A600-77BF-25F7EA1A394E}"/>
          </ac:grpSpMkLst>
        </pc:grpChg>
        <pc:grpChg chg="add mod">
          <ac:chgData name="Ragavan R" userId="a17855b32e089d2a" providerId="LiveId" clId="{98F3DBB5-9999-40DC-BADA-0C504B3F148B}" dt="2022-05-17T14:38:49.022" v="6751" actId="164"/>
          <ac:grpSpMkLst>
            <pc:docMk/>
            <pc:sldMk cId="3059723045" sldId="278"/>
            <ac:grpSpMk id="25" creationId="{BEF9DF78-BFE0-967D-E36A-1A1BA6A58750}"/>
          </ac:grpSpMkLst>
        </pc:grpChg>
        <pc:grpChg chg="add mod">
          <ac:chgData name="Ragavan R" userId="a17855b32e089d2a" providerId="LiveId" clId="{98F3DBB5-9999-40DC-BADA-0C504B3F148B}" dt="2022-05-17T14:39:01.471" v="6752" actId="164"/>
          <ac:grpSpMkLst>
            <pc:docMk/>
            <pc:sldMk cId="3059723045" sldId="278"/>
            <ac:grpSpMk id="26" creationId="{6B415AAB-A473-E613-D736-20F6F343F40F}"/>
          </ac:grpSpMkLst>
        </pc:grpChg>
        <pc:grpChg chg="add mod">
          <ac:chgData name="Ragavan R" userId="a17855b32e089d2a" providerId="LiveId" clId="{98F3DBB5-9999-40DC-BADA-0C504B3F148B}" dt="2022-05-17T14:39:15.818" v="6753" actId="164"/>
          <ac:grpSpMkLst>
            <pc:docMk/>
            <pc:sldMk cId="3059723045" sldId="278"/>
            <ac:grpSpMk id="27" creationId="{6E0AD05B-8106-9FCE-9BFE-EC1C0610D291}"/>
          </ac:grpSpMkLst>
        </pc:grpChg>
        <pc:grpChg chg="add del mod">
          <ac:chgData name="Ragavan R" userId="a17855b32e089d2a" providerId="LiveId" clId="{98F3DBB5-9999-40DC-BADA-0C504B3F148B}" dt="2022-05-17T14:44:38.830" v="6868" actId="21"/>
          <ac:grpSpMkLst>
            <pc:docMk/>
            <pc:sldMk cId="3059723045" sldId="278"/>
            <ac:grpSpMk id="28" creationId="{E36A1222-9D63-9C97-2E9B-1DBA6BB9F11F}"/>
          </ac:grpSpMkLst>
        </pc:grpChg>
        <pc:grpChg chg="add del mod">
          <ac:chgData name="Ragavan R" userId="a17855b32e089d2a" providerId="LiveId" clId="{98F3DBB5-9999-40DC-BADA-0C504B3F148B}" dt="2022-05-17T14:45:25.331" v="6874" actId="21"/>
          <ac:grpSpMkLst>
            <pc:docMk/>
            <pc:sldMk cId="3059723045" sldId="278"/>
            <ac:grpSpMk id="29" creationId="{597A6D80-3E46-9DA5-D55E-7E5A184B7105}"/>
          </ac:grpSpMkLst>
        </pc:grpChg>
        <pc:grpChg chg="add mod">
          <ac:chgData name="Ragavan R" userId="a17855b32e089d2a" providerId="LiveId" clId="{98F3DBB5-9999-40DC-BADA-0C504B3F148B}" dt="2022-05-17T14:39:34.528" v="6756" actId="164"/>
          <ac:grpSpMkLst>
            <pc:docMk/>
            <pc:sldMk cId="3059723045" sldId="278"/>
            <ac:grpSpMk id="30" creationId="{AA052B4F-E848-A820-11A7-02C78215170C}"/>
          </ac:grpSpMkLst>
        </pc:grpChg>
        <pc:graphicFrameChg chg="del">
          <ac:chgData name="Ragavan R" userId="a17855b32e089d2a" providerId="LiveId" clId="{98F3DBB5-9999-40DC-BADA-0C504B3F148B}" dt="2022-05-17T14:36:58.712" v="6737" actId="18245"/>
          <ac:graphicFrameMkLst>
            <pc:docMk/>
            <pc:sldMk cId="3059723045" sldId="278"/>
            <ac:graphicFrameMk id="22" creationId="{47686AAD-C05F-4EB6-EF38-D4075640EB07}"/>
          </ac:graphicFrameMkLst>
        </pc:graphicFrameChg>
      </pc:sldChg>
      <pc:sldChg chg="add del">
        <pc:chgData name="Ragavan R" userId="a17855b32e089d2a" providerId="LiveId" clId="{98F3DBB5-9999-40DC-BADA-0C504B3F148B}" dt="2022-05-17T14:36:47.109" v="6729" actId="2890"/>
        <pc:sldMkLst>
          <pc:docMk/>
          <pc:sldMk cId="1489729331" sldId="279"/>
        </pc:sldMkLst>
      </pc:sldChg>
      <pc:sldChg chg="addSp modSp add modNotesTx">
        <pc:chgData name="Ragavan R" userId="a17855b32e089d2a" providerId="LiveId" clId="{98F3DBB5-9999-40DC-BADA-0C504B3F148B}" dt="2022-05-17T14:41:11.817" v="6765"/>
        <pc:sldMkLst>
          <pc:docMk/>
          <pc:sldMk cId="1590827804" sldId="279"/>
        </pc:sldMkLst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4" creationId="{4493002F-B81C-30BF-2288-7A12C8AB42D8}"/>
          </ac:spMkLst>
        </pc:spChg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5" creationId="{C2C66A76-28D9-5844-6E18-481466BFE2CA}"/>
          </ac:spMkLst>
        </pc:spChg>
        <pc:spChg chg="mod">
          <ac:chgData name="Ragavan R" userId="a17855b32e089d2a" providerId="LiveId" clId="{98F3DBB5-9999-40DC-BADA-0C504B3F148B}" dt="2022-05-17T14:41:11.817" v="6765"/>
          <ac:spMkLst>
            <pc:docMk/>
            <pc:sldMk cId="1590827804" sldId="279"/>
            <ac:spMk id="16" creationId="{7C9FA886-6223-BF4E-80F5-B481218484DF}"/>
          </ac:spMkLst>
        </pc:spChg>
        <pc:grpChg chg="add mod">
          <ac:chgData name="Ragavan R" userId="a17855b32e089d2a" providerId="LiveId" clId="{98F3DBB5-9999-40DC-BADA-0C504B3F148B}" dt="2022-05-17T14:41:11.817" v="6765"/>
          <ac:grpSpMkLst>
            <pc:docMk/>
            <pc:sldMk cId="1590827804" sldId="279"/>
            <ac:grpSpMk id="13" creationId="{1F8FE248-7156-1C5B-6920-3CC394CF10BA}"/>
          </ac:grpSpMkLst>
        </pc:grpChg>
      </pc:sldChg>
      <pc:sldChg chg="addSp modSp add modNotesTx">
        <pc:chgData name="Ragavan R" userId="a17855b32e089d2a" providerId="LiveId" clId="{98F3DBB5-9999-40DC-BADA-0C504B3F148B}" dt="2022-05-17T14:41:49.014" v="6770"/>
        <pc:sldMkLst>
          <pc:docMk/>
          <pc:sldMk cId="2418820684" sldId="280"/>
        </pc:sldMkLst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3" creationId="{4CAC7047-45E4-2CA3-804B-FB41EF659B66}"/>
          </ac:spMkLst>
        </pc:spChg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4" creationId="{2C8C0457-74F5-61BE-AE0D-B36C3E0B2FDB}"/>
          </ac:spMkLst>
        </pc:spChg>
        <pc:spChg chg="mod">
          <ac:chgData name="Ragavan R" userId="a17855b32e089d2a" providerId="LiveId" clId="{98F3DBB5-9999-40DC-BADA-0C504B3F148B}" dt="2022-05-17T14:41:49.014" v="6770"/>
          <ac:spMkLst>
            <pc:docMk/>
            <pc:sldMk cId="2418820684" sldId="280"/>
            <ac:spMk id="25" creationId="{6EBA326B-E3DD-A802-E442-DA977611780F}"/>
          </ac:spMkLst>
        </pc:spChg>
        <pc:grpChg chg="add mod">
          <ac:chgData name="Ragavan R" userId="a17855b32e089d2a" providerId="LiveId" clId="{98F3DBB5-9999-40DC-BADA-0C504B3F148B}" dt="2022-05-17T14:41:49.014" v="6770"/>
          <ac:grpSpMkLst>
            <pc:docMk/>
            <pc:sldMk cId="2418820684" sldId="280"/>
            <ac:grpSpMk id="21" creationId="{A0C18ED0-8CAE-4CBD-2688-1EA8A7E75D36}"/>
          </ac:grpSpMkLst>
        </pc:grpChg>
      </pc:sldChg>
      <pc:sldChg chg="addSp modSp add mod modNotesTx">
        <pc:chgData name="Ragavan R" userId="a17855b32e089d2a" providerId="LiveId" clId="{98F3DBB5-9999-40DC-BADA-0C504B3F148B}" dt="2022-05-17T14:44:14.736" v="6866" actId="20577"/>
        <pc:sldMkLst>
          <pc:docMk/>
          <pc:sldMk cId="2152069333" sldId="281"/>
        </pc:sldMkLst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7" creationId="{C01E378A-310B-71D8-02B7-43B7E7DC6E98}"/>
          </ac:spMkLst>
        </pc:spChg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8" creationId="{187AE56B-50F0-0321-A1F9-C3A3804018F9}"/>
          </ac:spMkLst>
        </pc:spChg>
        <pc:spChg chg="mod">
          <ac:chgData name="Ragavan R" userId="a17855b32e089d2a" providerId="LiveId" clId="{98F3DBB5-9999-40DC-BADA-0C504B3F148B}" dt="2022-05-17T14:42:02.718" v="6772"/>
          <ac:spMkLst>
            <pc:docMk/>
            <pc:sldMk cId="2152069333" sldId="281"/>
            <ac:spMk id="29" creationId="{0DF45253-D5F3-D42F-AEDB-35C5EFC28A2E}"/>
          </ac:spMkLst>
        </pc:spChg>
        <pc:grpChg chg="add mod">
          <ac:chgData name="Ragavan R" userId="a17855b32e089d2a" providerId="LiveId" clId="{98F3DBB5-9999-40DC-BADA-0C504B3F148B}" dt="2022-05-17T14:42:11.977" v="6773" actId="1076"/>
          <ac:grpSpMkLst>
            <pc:docMk/>
            <pc:sldMk cId="2152069333" sldId="281"/>
            <ac:grpSpMk id="26" creationId="{DFECD3CF-7222-B3AC-4616-F541C9FC962C}"/>
          </ac:grpSpMkLst>
        </pc:grpChg>
      </pc:sldChg>
      <pc:sldChg chg="addSp modSp add mod">
        <pc:chgData name="Ragavan R" userId="a17855b32e089d2a" providerId="LiveId" clId="{98F3DBB5-9999-40DC-BADA-0C504B3F148B}" dt="2022-05-17T14:45:18.072" v="6872" actId="1076"/>
        <pc:sldMkLst>
          <pc:docMk/>
          <pc:sldMk cId="525012168" sldId="282"/>
        </pc:sldMkLst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1" creationId="{E9768FDF-F171-2461-F7E3-6938E8957A7C}"/>
          </ac:spMkLst>
        </pc:spChg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2" creationId="{3725EDD9-C95A-82D8-F319-04F02BBFF17B}"/>
          </ac:spMkLst>
        </pc:spChg>
        <pc:spChg chg="mod">
          <ac:chgData name="Ragavan R" userId="a17855b32e089d2a" providerId="LiveId" clId="{98F3DBB5-9999-40DC-BADA-0C504B3F148B}" dt="2022-05-17T14:44:42.405" v="6869"/>
          <ac:spMkLst>
            <pc:docMk/>
            <pc:sldMk cId="525012168" sldId="282"/>
            <ac:spMk id="33" creationId="{5D98A08F-5041-E074-581C-3BDB68587751}"/>
          </ac:spMkLst>
        </pc:spChg>
        <pc:grpChg chg="add mod">
          <ac:chgData name="Ragavan R" userId="a17855b32e089d2a" providerId="LiveId" clId="{98F3DBB5-9999-40DC-BADA-0C504B3F148B}" dt="2022-05-17T14:45:18.072" v="6872" actId="1076"/>
          <ac:grpSpMkLst>
            <pc:docMk/>
            <pc:sldMk cId="525012168" sldId="282"/>
            <ac:grpSpMk id="30" creationId="{4680D341-7174-D7E6-06C3-C8F2D4F84085}"/>
          </ac:grpSpMkLst>
        </pc:grpChg>
      </pc:sldChg>
      <pc:sldChg chg="addSp modSp add mod">
        <pc:chgData name="Ragavan R" userId="a17855b32e089d2a" providerId="LiveId" clId="{98F3DBB5-9999-40DC-BADA-0C504B3F148B}" dt="2022-05-17T14:46:06.721" v="6878" actId="1035"/>
        <pc:sldMkLst>
          <pc:docMk/>
          <pc:sldMk cId="597996923" sldId="283"/>
        </pc:sldMkLst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5" creationId="{80D00CF5-0E9C-AB33-913D-9DE02561B759}"/>
          </ac:spMkLst>
        </pc:spChg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6" creationId="{DBABB1D4-51A2-566F-B988-9ADC7D8EC239}"/>
          </ac:spMkLst>
        </pc:spChg>
        <pc:spChg chg="mod">
          <ac:chgData name="Ragavan R" userId="a17855b32e089d2a" providerId="LiveId" clId="{98F3DBB5-9999-40DC-BADA-0C504B3F148B}" dt="2022-05-17T14:45:28.303" v="6875"/>
          <ac:spMkLst>
            <pc:docMk/>
            <pc:sldMk cId="597996923" sldId="283"/>
            <ac:spMk id="37" creationId="{8B329B68-CBBA-0006-2D8B-09A41C8BE385}"/>
          </ac:spMkLst>
        </pc:spChg>
        <pc:grpChg chg="add mod">
          <ac:chgData name="Ragavan R" userId="a17855b32e089d2a" providerId="LiveId" clId="{98F3DBB5-9999-40DC-BADA-0C504B3F148B}" dt="2022-05-17T14:45:47.853" v="6876" actId="1076"/>
          <ac:grpSpMkLst>
            <pc:docMk/>
            <pc:sldMk cId="597996923" sldId="283"/>
            <ac:grpSpMk id="34" creationId="{9FFED271-4FD9-C26E-FF68-D6CBA08A3BF7}"/>
          </ac:grpSpMkLst>
        </pc:grpChg>
        <pc:graphicFrameChg chg="mod">
          <ac:chgData name="Ragavan R" userId="a17855b32e089d2a" providerId="LiveId" clId="{98F3DBB5-9999-40DC-BADA-0C504B3F148B}" dt="2022-05-17T14:46:06.721" v="6878" actId="1035"/>
          <ac:graphicFrameMkLst>
            <pc:docMk/>
            <pc:sldMk cId="597996923" sldId="283"/>
            <ac:graphicFrameMk id="22" creationId="{47686AAD-C05F-4EB6-EF38-D4075640EB07}"/>
          </ac:graphicFrameMkLst>
        </pc:graphicFrameChg>
      </pc:sldChg>
      <pc:sldChg chg="add">
        <pc:chgData name="Ragavan R" userId="a17855b32e089d2a" providerId="LiveId" clId="{98F3DBB5-9999-40DC-BADA-0C504B3F148B}" dt="2022-05-17T15:13:12.739" v="6895" actId="2890"/>
        <pc:sldMkLst>
          <pc:docMk/>
          <pc:sldMk cId="366066179" sldId="284"/>
        </pc:sldMkLst>
      </pc:sldChg>
      <pc:sldChg chg="addSp delSp modSp add del mod">
        <pc:chgData name="Ragavan R" userId="a17855b32e089d2a" providerId="LiveId" clId="{98F3DBB5-9999-40DC-BADA-0C504B3F148B}" dt="2022-05-17T15:50:02.433" v="6948" actId="47"/>
        <pc:sldMkLst>
          <pc:docMk/>
          <pc:sldMk cId="305696542" sldId="285"/>
        </pc:sldMkLst>
        <pc:spChg chg="add mod">
          <ac:chgData name="Ragavan R" userId="a17855b32e089d2a" providerId="LiveId" clId="{98F3DBB5-9999-40DC-BADA-0C504B3F148B}" dt="2022-05-17T15:46:14.383" v="6923" actId="478"/>
          <ac:spMkLst>
            <pc:docMk/>
            <pc:sldMk cId="305696542" sldId="285"/>
            <ac:spMk id="5" creationId="{16242876-62DE-36F7-DBCC-CADF3CF3A35A}"/>
          </ac:spMkLst>
        </pc:sp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7" creationId="{E4630BAA-7F9E-F2BE-8B81-B392D85C8F86}"/>
          </ac:picMkLst>
        </pc:picChg>
        <pc:picChg chg="add del mod">
          <ac:chgData name="Ragavan R" userId="a17855b32e089d2a" providerId="LiveId" clId="{98F3DBB5-9999-40DC-BADA-0C504B3F148B}" dt="2022-05-17T15:49:09.770" v="6926" actId="21"/>
          <ac:picMkLst>
            <pc:docMk/>
            <pc:sldMk cId="305696542" sldId="285"/>
            <ac:picMk id="8" creationId="{A8846428-BEA9-1C50-39D5-814608353ACC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0" creationId="{C5F0EF85-8228-5335-ED3E-20AAE4B44EE2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2" creationId="{2F22D3C5-6489-2195-CFE7-76BB40EEC407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4" creationId="{7AC8AF27-3697-8D83-5B81-36F6C824E56C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6" creationId="{F6B89AE7-DD86-0E0D-61B4-66372016A5DB}"/>
          </ac:picMkLst>
        </pc:picChg>
        <pc:picChg chg="del mod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18" creationId="{D1CE716F-6A94-34DE-C78D-A7188C55A80D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0" creationId="{A414BF3C-83D2-1611-2FBB-A33559427C49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2" creationId="{AE6B70F7-0AC7-E94F-DEED-867712CBE784}"/>
          </ac:picMkLst>
        </pc:picChg>
        <pc:picChg chg="del">
          <ac:chgData name="Ragavan R" userId="a17855b32e089d2a" providerId="LiveId" clId="{98F3DBB5-9999-40DC-BADA-0C504B3F148B}" dt="2022-05-17T15:46:14.383" v="6923" actId="478"/>
          <ac:picMkLst>
            <pc:docMk/>
            <pc:sldMk cId="305696542" sldId="285"/>
            <ac:picMk id="24" creationId="{B1D27D83-9293-5EC4-DC4C-D47E1DF89673}"/>
          </ac:picMkLst>
        </pc:picChg>
      </pc:sldChg>
      <pc:sldChg chg="addSp delSp modSp add del mod">
        <pc:chgData name="Ragavan R" userId="a17855b32e089d2a" providerId="LiveId" clId="{98F3DBB5-9999-40DC-BADA-0C504B3F148B}" dt="2022-05-17T16:14:29.479" v="7002" actId="2696"/>
        <pc:sldMkLst>
          <pc:docMk/>
          <pc:sldMk cId="3477660223" sldId="285"/>
        </pc:sldMkLst>
        <pc:picChg chg="add del mod">
          <ac:chgData name="Ragavan R" userId="a17855b32e089d2a" providerId="LiveId" clId="{98F3DBB5-9999-40DC-BADA-0C504B3F148B}" dt="2022-05-17T16:14:24.741" v="7001" actId="21"/>
          <ac:picMkLst>
            <pc:docMk/>
            <pc:sldMk cId="3477660223" sldId="285"/>
            <ac:picMk id="13" creationId="{2B2FEA5B-8A0A-1E33-DB4F-9AFEAEDF7AB6}"/>
          </ac:picMkLst>
        </pc:picChg>
      </pc:sldChg>
      <pc:sldChg chg="addSp delSp modSp add mod">
        <pc:chgData name="Ragavan R" userId="a17855b32e089d2a" providerId="LiveId" clId="{98F3DBB5-9999-40DC-BADA-0C504B3F148B}" dt="2022-05-17T16:15:52.990" v="7010" actId="1076"/>
        <pc:sldMkLst>
          <pc:docMk/>
          <pc:sldMk cId="3896220778" sldId="285"/>
        </pc:sldMkLst>
        <pc:picChg chg="add mod">
          <ac:chgData name="Ragavan R" userId="a17855b32e089d2a" providerId="LiveId" clId="{98F3DBB5-9999-40DC-BADA-0C504B3F148B}" dt="2022-05-17T16:15:52.990" v="7010" actId="1076"/>
          <ac:picMkLst>
            <pc:docMk/>
            <pc:sldMk cId="3896220778" sldId="285"/>
            <ac:picMk id="6" creationId="{4B262879-7826-D4EC-D2BF-0CAA03C377BB}"/>
          </ac:picMkLst>
        </pc:picChg>
        <pc:picChg chg="add del mod">
          <ac:chgData name="Ragavan R" userId="a17855b32e089d2a" providerId="LiveId" clId="{98F3DBB5-9999-40DC-BADA-0C504B3F148B}" dt="2022-05-17T16:15:44.075" v="7006" actId="478"/>
          <ac:picMkLst>
            <pc:docMk/>
            <pc:sldMk cId="3896220778" sldId="285"/>
            <ac:picMk id="15" creationId="{91E427DA-83AF-F535-C451-DC932D0EA533}"/>
          </ac:picMkLst>
        </pc:picChg>
      </pc:sldChg>
      <pc:sldChg chg="add">
        <pc:chgData name="Ragavan R" userId="a17855b32e089d2a" providerId="LiveId" clId="{98F3DBB5-9999-40DC-BADA-0C504B3F148B}" dt="2022-05-17T16:17:08.680" v="7011" actId="2890"/>
        <pc:sldMkLst>
          <pc:docMk/>
          <pc:sldMk cId="915079931" sldId="286"/>
        </pc:sldMkLst>
      </pc:sldChg>
      <pc:sldMasterChg chg="add del addSldLayout delSldLayout">
        <pc:chgData name="Ragavan R" userId="a17855b32e089d2a" providerId="LiveId" clId="{98F3DBB5-9999-40DC-BADA-0C504B3F148B}" dt="2022-04-24T05:31:16.415" v="94" actId="26606"/>
        <pc:sldMasterMkLst>
          <pc:docMk/>
          <pc:sldMasterMk cId="3332776144" sldId="2147483648"/>
        </pc:sldMasterMkLst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51043149" sldId="2147483649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377391937" sldId="2147483650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9086383" sldId="2147483651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3011096" sldId="2147483652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915704280" sldId="2147483653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098870239" sldId="2147483654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1332198" sldId="2147483655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767823207" sldId="2147483656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614702442" sldId="2147483657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134699883" sldId="2147483658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8681103" sldId="2147483659"/>
          </pc:sldLayoutMkLst>
        </pc:sldLayoutChg>
      </pc:sldMasterChg>
      <pc:sldMasterChg chg="add del replId addSldLayout delSldLayout">
        <pc:chgData name="Ragavan R" userId="a17855b32e089d2a" providerId="LiveId" clId="{98F3DBB5-9999-40DC-BADA-0C504B3F148B}" dt="2022-04-24T05:31:09.691" v="91" actId="26606"/>
        <pc:sldMasterMkLst>
          <pc:docMk/>
          <pc:sldMasterMk cId="2297915524" sldId="2147483660"/>
        </pc:sldMasterMkLst>
        <pc:sldLayoutChg chg="add del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3395853966" sldId="2147483661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198371107" sldId="2147483662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59542333" sldId="2147483663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356590249" sldId="2147483664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640909666" sldId="2147483665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895710063" sldId="2147483666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516891004" sldId="2147483667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716743213" sldId="2147483668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37343924" sldId="2147483669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2522980699" sldId="2147483670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28251084" sldId="2147483671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16.366" v="93" actId="26606"/>
        <pc:sldMasterMkLst>
          <pc:docMk/>
          <pc:sldMasterMk cId="1545042586" sldId="2147483686"/>
        </pc:sldMasterMkLst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910494036" sldId="2147483675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376245809" sldId="2147483676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668074308" sldId="2147483677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96807058" sldId="2147483678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140501980" sldId="2147483679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237598698" sldId="2147483680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37632092" sldId="2147483681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901808508" sldId="2147483682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80880763" sldId="2147483683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707121792" sldId="2147483684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3372037658" sldId="2147483685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54.750" v="97" actId="26606"/>
        <pc:sldMasterMkLst>
          <pc:docMk/>
          <pc:sldMasterMk cId="2462863564" sldId="2147483738"/>
        </pc:sldMasterMkLst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622584355" sldId="2147483727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10847136" sldId="2147483728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737239568" sldId="2147483729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349621003" sldId="2147483730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174347386" sldId="2147483731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47553737" sldId="2147483732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271713903" sldId="2147483733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674394780" sldId="2147483734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18473925" sldId="2147483735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903638530" sldId="2147483736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559167080" sldId="2147483737"/>
          </pc:sldLayoutMkLst>
        </pc:sldLayoutChg>
      </pc:sldMasterChg>
      <pc:sldMasterChg chg="add addSldLayout">
        <pc:chgData name="Ragavan R" userId="a17855b32e089d2a" providerId="LiveId" clId="{98F3DBB5-9999-40DC-BADA-0C504B3F148B}" dt="2022-04-24T05:31:54.750" v="97" actId="26606"/>
        <pc:sldMasterMkLst>
          <pc:docMk/>
          <pc:sldMasterMk cId="1031761084" sldId="2147483788"/>
        </pc:sldMasterMkLst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2900140" sldId="2147483777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4205868321" sldId="2147483778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72494526" sldId="2147483779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089993269" sldId="2147483780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10903507" sldId="2147483781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690671202" sldId="2147483782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0622225" sldId="2147483783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37148869" sldId="2147483784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37901491" sldId="2147483785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112097147" sldId="2147483786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2312075399" sldId="2147483787"/>
          </pc:sldLayoutMkLst>
        </pc:sldLayoutChg>
      </pc:sldMasterChg>
    </pc:docChg>
  </pc:docChgLst>
  <pc:docChgLst>
    <pc:chgData name="Ragavan R" userId="46c266c0-acbf-40b4-ac75-f4f48064510e" providerId="ADAL" clId="{A8077946-A61B-46E2-85B4-CFF781EAD508}"/>
    <pc:docChg chg="undo custSel addSld delSld modSld sldOrd addSection modSection">
      <pc:chgData name="Ragavan R" userId="46c266c0-acbf-40b4-ac75-f4f48064510e" providerId="ADAL" clId="{A8077946-A61B-46E2-85B4-CFF781EAD508}" dt="2022-05-31T09:03:43.791" v="1125" actId="5793"/>
      <pc:docMkLst>
        <pc:docMk/>
      </pc:docMkLst>
      <pc:sldChg chg="modSp mod">
        <pc:chgData name="Ragavan R" userId="46c266c0-acbf-40b4-ac75-f4f48064510e" providerId="ADAL" clId="{A8077946-A61B-46E2-85B4-CFF781EAD508}" dt="2022-05-31T07:50:02.448" v="1094" actId="6549"/>
        <pc:sldMkLst>
          <pc:docMk/>
          <pc:sldMk cId="3160194803" sldId="257"/>
        </pc:sldMkLst>
        <pc:spChg chg="mod">
          <ac:chgData name="Ragavan R" userId="46c266c0-acbf-40b4-ac75-f4f48064510e" providerId="ADAL" clId="{A8077946-A61B-46E2-85B4-CFF781EAD508}" dt="2022-05-31T07:50:02.448" v="1094" actId="6549"/>
          <ac:spMkLst>
            <pc:docMk/>
            <pc:sldMk cId="3160194803" sldId="257"/>
            <ac:spMk id="3" creationId="{1E03AC78-64FE-4816-A8C6-02E13343B5A5}"/>
          </ac:spMkLst>
        </pc:spChg>
      </pc:sldChg>
      <pc:sldChg chg="modNotesTx">
        <pc:chgData name="Ragavan R" userId="46c266c0-acbf-40b4-ac75-f4f48064510e" providerId="ADAL" clId="{A8077946-A61B-46E2-85B4-CFF781EAD508}" dt="2022-05-30T16:43:43.319" v="1070" actId="20577"/>
        <pc:sldMkLst>
          <pc:docMk/>
          <pc:sldMk cId="1361586085" sldId="260"/>
        </pc:sldMkLst>
      </pc:sldChg>
      <pc:sldChg chg="addSp delSp modSp mod">
        <pc:chgData name="Ragavan R" userId="46c266c0-acbf-40b4-ac75-f4f48064510e" providerId="ADAL" clId="{A8077946-A61B-46E2-85B4-CFF781EAD508}" dt="2022-05-30T16:24:54.506" v="11" actId="478"/>
        <pc:sldMkLst>
          <pc:docMk/>
          <pc:sldMk cId="703872223" sldId="265"/>
        </pc:sldMkLst>
        <pc:spChg chg="add del mod">
          <ac:chgData name="Ragavan R" userId="46c266c0-acbf-40b4-ac75-f4f48064510e" providerId="ADAL" clId="{A8077946-A61B-46E2-85B4-CFF781EAD508}" dt="2022-05-30T16:24:54.506" v="11" actId="478"/>
          <ac:spMkLst>
            <pc:docMk/>
            <pc:sldMk cId="703872223" sldId="265"/>
            <ac:spMk id="6" creationId="{F15C7FCF-8E54-48AF-A92E-4B9D2726C3B9}"/>
          </ac:spMkLst>
        </pc:spChg>
        <pc:spChg chg="del mod">
          <ac:chgData name="Ragavan R" userId="46c266c0-acbf-40b4-ac75-f4f48064510e" providerId="ADAL" clId="{A8077946-A61B-46E2-85B4-CFF781EAD508}" dt="2022-05-30T16:24:48.806" v="10" actId="478"/>
          <ac:spMkLst>
            <pc:docMk/>
            <pc:sldMk cId="703872223" sldId="265"/>
            <ac:spMk id="41" creationId="{51798546-341E-6969-566F-1C50D892762F}"/>
          </ac:spMkLst>
        </pc:spChg>
        <pc:grpChg chg="mod">
          <ac:chgData name="Ragavan R" userId="46c266c0-acbf-40b4-ac75-f4f48064510e" providerId="ADAL" clId="{A8077946-A61B-46E2-85B4-CFF781EAD508}" dt="2022-05-30T16:23:31.794" v="5" actId="1076"/>
          <ac:grpSpMkLst>
            <pc:docMk/>
            <pc:sldMk cId="703872223" sldId="265"/>
            <ac:grpSpMk id="3" creationId="{ABBB4620-4C72-437C-BCD2-10284F2EC1EE}"/>
          </ac:grpSpMkLst>
        </pc:grpChg>
      </pc:sldChg>
      <pc:sldChg chg="addSp delSp modSp mod">
        <pc:chgData name="Ragavan R" userId="46c266c0-acbf-40b4-ac75-f4f48064510e" providerId="ADAL" clId="{A8077946-A61B-46E2-85B4-CFF781EAD508}" dt="2022-05-30T16:25:55.138" v="236" actId="478"/>
        <pc:sldMkLst>
          <pc:docMk/>
          <pc:sldMk cId="2100046962" sldId="266"/>
        </pc:sldMkLst>
        <pc:spChg chg="del mod">
          <ac:chgData name="Ragavan R" userId="46c266c0-acbf-40b4-ac75-f4f48064510e" providerId="ADAL" clId="{A8077946-A61B-46E2-85B4-CFF781EAD508}" dt="2022-05-30T16:25:52.235" v="235" actId="478"/>
          <ac:spMkLst>
            <pc:docMk/>
            <pc:sldMk cId="2100046962" sldId="266"/>
            <ac:spMk id="3" creationId="{6AAC0892-8259-6493-E59E-76C36E6AABDD}"/>
          </ac:spMkLst>
        </pc:spChg>
        <pc:spChg chg="add del mod">
          <ac:chgData name="Ragavan R" userId="46c266c0-acbf-40b4-ac75-f4f48064510e" providerId="ADAL" clId="{A8077946-A61B-46E2-85B4-CFF781EAD508}" dt="2022-05-30T16:25:55.138" v="236" actId="478"/>
          <ac:spMkLst>
            <pc:docMk/>
            <pc:sldMk cId="2100046962" sldId="266"/>
            <ac:spMk id="5" creationId="{3A3DF72A-E0F2-438D-AF01-9235FFB59946}"/>
          </ac:spMkLst>
        </pc:spChg>
        <pc:picChg chg="mod">
          <ac:chgData name="Ragavan R" userId="46c266c0-acbf-40b4-ac75-f4f48064510e" providerId="ADAL" clId="{A8077946-A61B-46E2-85B4-CFF781EAD508}" dt="2022-05-30T16:25:30.952" v="232" actId="1038"/>
          <ac:picMkLst>
            <pc:docMk/>
            <pc:sldMk cId="2100046962" sldId="266"/>
            <ac:picMk id="6" creationId="{1256F4AA-4DC3-BA1B-D23D-0277539AAF04}"/>
          </ac:picMkLst>
        </pc:picChg>
      </pc:sldChg>
      <pc:sldChg chg="modSp mod ord">
        <pc:chgData name="Ragavan R" userId="46c266c0-acbf-40b4-ac75-f4f48064510e" providerId="ADAL" clId="{A8077946-A61B-46E2-85B4-CFF781EAD508}" dt="2022-05-30T16:27:00.902" v="417"/>
        <pc:sldMkLst>
          <pc:docMk/>
          <pc:sldMk cId="3238952733" sldId="267"/>
        </pc:sldMkLst>
        <pc:spChg chg="mod">
          <ac:chgData name="Ragavan R" userId="46c266c0-acbf-40b4-ac75-f4f48064510e" providerId="ADAL" clId="{A8077946-A61B-46E2-85B4-CFF781EAD508}" dt="2022-05-30T16:26:42.095" v="412" actId="1038"/>
          <ac:spMkLst>
            <pc:docMk/>
            <pc:sldMk cId="3238952733" sldId="267"/>
            <ac:spMk id="3" creationId="{A3EE06BD-0F06-07D0-0C32-2A6F8525A28F}"/>
          </ac:spMkLst>
        </pc:spChg>
        <pc:picChg chg="mod">
          <ac:chgData name="Ragavan R" userId="46c266c0-acbf-40b4-ac75-f4f48064510e" providerId="ADAL" clId="{A8077946-A61B-46E2-85B4-CFF781EAD508}" dt="2022-05-30T16:26:38.479" v="406" actId="1037"/>
          <ac:picMkLst>
            <pc:docMk/>
            <pc:sldMk cId="3238952733" sldId="267"/>
            <ac:picMk id="10" creationId="{E62F7FA8-29F9-71B6-A476-34ECF8EFFC32}"/>
          </ac:picMkLst>
        </pc:picChg>
      </pc:sldChg>
      <pc:sldChg chg="modSp mod modNotesTx">
        <pc:chgData name="Ragavan R" userId="46c266c0-acbf-40b4-ac75-f4f48064510e" providerId="ADAL" clId="{A8077946-A61B-46E2-85B4-CFF781EAD508}" dt="2022-05-31T08:05:31.394" v="1120" actId="20577"/>
        <pc:sldMkLst>
          <pc:docMk/>
          <pc:sldMk cId="3256297499" sldId="268"/>
        </pc:sldMkLst>
        <pc:spChg chg="mod">
          <ac:chgData name="Ragavan R" userId="46c266c0-acbf-40b4-ac75-f4f48064510e" providerId="ADAL" clId="{A8077946-A61B-46E2-85B4-CFF781EAD508}" dt="2022-05-31T08:05:31.394" v="1120" actId="20577"/>
          <ac:spMkLst>
            <pc:docMk/>
            <pc:sldMk cId="3256297499" sldId="268"/>
            <ac:spMk id="2" creationId="{40FB646A-283F-FBA5-FC40-6820730C6E13}"/>
          </ac:spMkLst>
        </pc:spChg>
      </pc:sldChg>
      <pc:sldChg chg="add del mod modShow">
        <pc:chgData name="Ragavan R" userId="46c266c0-acbf-40b4-ac75-f4f48064510e" providerId="ADAL" clId="{A8077946-A61B-46E2-85B4-CFF781EAD508}" dt="2022-05-30T16:29:01.056" v="616" actId="729"/>
        <pc:sldMkLst>
          <pc:docMk/>
          <pc:sldMk cId="1487536430" sldId="270"/>
        </pc:sldMkLst>
      </pc:sldChg>
      <pc:sldChg chg="addSp delSp modSp mod">
        <pc:chgData name="Ragavan R" userId="46c266c0-acbf-40b4-ac75-f4f48064510e" providerId="ADAL" clId="{A8077946-A61B-46E2-85B4-CFF781EAD508}" dt="2022-05-30T16:28:41.455" v="610" actId="478"/>
        <pc:sldMkLst>
          <pc:docMk/>
          <pc:sldMk cId="2089492166" sldId="272"/>
        </pc:sldMkLst>
        <pc:spChg chg="del mod">
          <ac:chgData name="Ragavan R" userId="46c266c0-acbf-40b4-ac75-f4f48064510e" providerId="ADAL" clId="{A8077946-A61B-46E2-85B4-CFF781EAD508}" dt="2022-05-30T16:28:36.713" v="609" actId="478"/>
          <ac:spMkLst>
            <pc:docMk/>
            <pc:sldMk cId="2089492166" sldId="272"/>
            <ac:spMk id="3" creationId="{2DCE1B69-4B8B-7EC3-730C-4143D0BFA7E3}"/>
          </ac:spMkLst>
        </pc:spChg>
        <pc:spChg chg="add del mod">
          <ac:chgData name="Ragavan R" userId="46c266c0-acbf-40b4-ac75-f4f48064510e" providerId="ADAL" clId="{A8077946-A61B-46E2-85B4-CFF781EAD508}" dt="2022-05-30T16:28:41.455" v="610" actId="478"/>
          <ac:spMkLst>
            <pc:docMk/>
            <pc:sldMk cId="2089492166" sldId="272"/>
            <ac:spMk id="5" creationId="{954AFB77-DF4A-42D0-BDE3-E6DC0EA6D103}"/>
          </ac:spMkLst>
        </pc:spChg>
        <pc:picChg chg="mod">
          <ac:chgData name="Ragavan R" userId="46c266c0-acbf-40b4-ac75-f4f48064510e" providerId="ADAL" clId="{A8077946-A61B-46E2-85B4-CFF781EAD508}" dt="2022-05-30T16:27:56.263" v="607" actId="1038"/>
          <ac:picMkLst>
            <pc:docMk/>
            <pc:sldMk cId="2089492166" sldId="272"/>
            <ac:picMk id="6" creationId="{19E64B64-E6FC-4A51-828C-CE463FAAD36E}"/>
          </ac:picMkLst>
        </pc:picChg>
      </pc:sldChg>
      <pc:sldChg chg="modSp mod ord">
        <pc:chgData name="Ragavan R" userId="46c266c0-acbf-40b4-ac75-f4f48064510e" providerId="ADAL" clId="{A8077946-A61B-46E2-85B4-CFF781EAD508}" dt="2022-05-31T08:08:43.440" v="1123" actId="20577"/>
        <pc:sldMkLst>
          <pc:docMk/>
          <pc:sldMk cId="2991437841" sldId="273"/>
        </pc:sldMkLst>
        <pc:spChg chg="mod">
          <ac:chgData name="Ragavan R" userId="46c266c0-acbf-40b4-ac75-f4f48064510e" providerId="ADAL" clId="{A8077946-A61B-46E2-85B4-CFF781EAD508}" dt="2022-05-31T08:08:43.440" v="1123" actId="20577"/>
          <ac:spMkLst>
            <pc:docMk/>
            <pc:sldMk cId="2991437841" sldId="273"/>
            <ac:spMk id="3" creationId="{5FFECA6B-7E09-A707-E321-202E344FFD76}"/>
          </ac:spMkLst>
        </pc:spChg>
        <pc:picChg chg="mod">
          <ac:chgData name="Ragavan R" userId="46c266c0-acbf-40b4-ac75-f4f48064510e" providerId="ADAL" clId="{A8077946-A61B-46E2-85B4-CFF781EAD508}" dt="2022-05-30T16:29:47.119" v="814" actId="1036"/>
          <ac:picMkLst>
            <pc:docMk/>
            <pc:sldMk cId="2991437841" sldId="273"/>
            <ac:picMk id="6" creationId="{DD66B34E-FAEE-7E0B-F343-A70AD7F0216D}"/>
          </ac:picMkLst>
        </pc:picChg>
      </pc:sldChg>
      <pc:sldChg chg="modNotesTx">
        <pc:chgData name="Ragavan R" userId="46c266c0-acbf-40b4-ac75-f4f48064510e" providerId="ADAL" clId="{A8077946-A61B-46E2-85B4-CFF781EAD508}" dt="2022-05-30T16:38:57.375" v="886" actId="20577"/>
        <pc:sldMkLst>
          <pc:docMk/>
          <pc:sldMk cId="597996923" sldId="283"/>
        </pc:sldMkLst>
      </pc:sldChg>
      <pc:sldChg chg="modSp mod">
        <pc:chgData name="Ragavan R" userId="46c266c0-acbf-40b4-ac75-f4f48064510e" providerId="ADAL" clId="{A8077946-A61B-46E2-85B4-CFF781EAD508}" dt="2022-05-30T14:39:46.734" v="0" actId="1076"/>
        <pc:sldMkLst>
          <pc:docMk/>
          <pc:sldMk cId="915079931" sldId="286"/>
        </pc:sldMkLst>
        <pc:picChg chg="mod">
          <ac:chgData name="Ragavan R" userId="46c266c0-acbf-40b4-ac75-f4f48064510e" providerId="ADAL" clId="{A8077946-A61B-46E2-85B4-CFF781EAD508}" dt="2022-05-30T14:39:46.734" v="0" actId="1076"/>
          <ac:picMkLst>
            <pc:docMk/>
            <pc:sldMk cId="915079931" sldId="286"/>
            <ac:picMk id="16" creationId="{F6B89AE7-DD86-0E0D-61B4-66372016A5DB}"/>
          </ac:picMkLst>
        </pc:picChg>
      </pc:sldChg>
      <pc:sldChg chg="del">
        <pc:chgData name="Ragavan R" userId="46c266c0-acbf-40b4-ac75-f4f48064510e" providerId="ADAL" clId="{A8077946-A61B-46E2-85B4-CFF781EAD508}" dt="2022-05-31T07:48:36.770" v="1082" actId="2696"/>
        <pc:sldMkLst>
          <pc:docMk/>
          <pc:sldMk cId="2118564657" sldId="287"/>
        </pc:sldMkLst>
      </pc:sldChg>
      <pc:sldChg chg="modNotesTx">
        <pc:chgData name="Ragavan R" userId="46c266c0-acbf-40b4-ac75-f4f48064510e" providerId="ADAL" clId="{A8077946-A61B-46E2-85B4-CFF781EAD508}" dt="2022-05-30T16:37:46.308" v="884" actId="6549"/>
        <pc:sldMkLst>
          <pc:docMk/>
          <pc:sldMk cId="1437309491" sldId="292"/>
        </pc:sldMkLst>
      </pc:sldChg>
      <pc:sldChg chg="add del mod modShow">
        <pc:chgData name="Ragavan R" userId="46c266c0-acbf-40b4-ac75-f4f48064510e" providerId="ADAL" clId="{A8077946-A61B-46E2-85B4-CFF781EAD508}" dt="2022-05-30T16:29:04.712" v="617" actId="729"/>
        <pc:sldMkLst>
          <pc:docMk/>
          <pc:sldMk cId="3330720917" sldId="293"/>
        </pc:sldMkLst>
      </pc:sldChg>
      <pc:sldChg chg="del">
        <pc:chgData name="Ragavan R" userId="46c266c0-acbf-40b4-ac75-f4f48064510e" providerId="ADAL" clId="{A8077946-A61B-46E2-85B4-CFF781EAD508}" dt="2022-05-30T16:28:49.625" v="611" actId="2696"/>
        <pc:sldMkLst>
          <pc:docMk/>
          <pc:sldMk cId="2155067554" sldId="294"/>
        </pc:sldMkLst>
      </pc:sldChg>
      <pc:sldChg chg="modSp del mod">
        <pc:chgData name="Ragavan R" userId="46c266c0-acbf-40b4-ac75-f4f48064510e" providerId="ADAL" clId="{A8077946-A61B-46E2-85B4-CFF781EAD508}" dt="2022-05-30T16:24:20.802" v="8" actId="2696"/>
        <pc:sldMkLst>
          <pc:docMk/>
          <pc:sldMk cId="400687149" sldId="295"/>
        </pc:sldMkLst>
        <pc:spChg chg="mod">
          <ac:chgData name="Ragavan R" userId="46c266c0-acbf-40b4-ac75-f4f48064510e" providerId="ADAL" clId="{A8077946-A61B-46E2-85B4-CFF781EAD508}" dt="2022-05-30T16:24:14.217" v="7" actId="1076"/>
          <ac:spMkLst>
            <pc:docMk/>
            <pc:sldMk cId="400687149" sldId="295"/>
            <ac:spMk id="41" creationId="{51798546-341E-6969-566F-1C50D892762F}"/>
          </ac:spMkLst>
        </pc:spChg>
      </pc:sldChg>
      <pc:sldChg chg="del">
        <pc:chgData name="Ragavan R" userId="46c266c0-acbf-40b4-ac75-f4f48064510e" providerId="ADAL" clId="{A8077946-A61B-46E2-85B4-CFF781EAD508}" dt="2022-05-30T16:25:39.862" v="233" actId="2696"/>
        <pc:sldMkLst>
          <pc:docMk/>
          <pc:sldMk cId="798276178" sldId="296"/>
        </pc:sldMkLst>
      </pc:sldChg>
      <pc:sldChg chg="del">
        <pc:chgData name="Ragavan R" userId="46c266c0-acbf-40b4-ac75-f4f48064510e" providerId="ADAL" clId="{A8077946-A61B-46E2-85B4-CFF781EAD508}" dt="2022-05-30T16:26:06.498" v="237" actId="2696"/>
        <pc:sldMkLst>
          <pc:docMk/>
          <pc:sldMk cId="3434097889" sldId="297"/>
        </pc:sldMkLst>
      </pc:sldChg>
      <pc:sldChg chg="del">
        <pc:chgData name="Ragavan R" userId="46c266c0-acbf-40b4-ac75-f4f48064510e" providerId="ADAL" clId="{A8077946-A61B-46E2-85B4-CFF781EAD508}" dt="2022-05-30T16:27:34.078" v="418" actId="2696"/>
        <pc:sldMkLst>
          <pc:docMk/>
          <pc:sldMk cId="889267858" sldId="298"/>
        </pc:sldMkLst>
      </pc:sldChg>
      <pc:sldChg chg="add">
        <pc:chgData name="Ragavan R" userId="46c266c0-acbf-40b4-ac75-f4f48064510e" providerId="ADAL" clId="{A8077946-A61B-46E2-85B4-CFF781EAD508}" dt="2022-05-30T16:24:37.408" v="9" actId="2890"/>
        <pc:sldMkLst>
          <pc:docMk/>
          <pc:sldMk cId="458838997" sldId="299"/>
        </pc:sldMkLst>
      </pc:sldChg>
      <pc:sldChg chg="add">
        <pc:chgData name="Ragavan R" userId="46c266c0-acbf-40b4-ac75-f4f48064510e" providerId="ADAL" clId="{A8077946-A61B-46E2-85B4-CFF781EAD508}" dt="2022-05-30T16:25:48.377" v="234" actId="2890"/>
        <pc:sldMkLst>
          <pc:docMk/>
          <pc:sldMk cId="613293056" sldId="300"/>
        </pc:sldMkLst>
      </pc:sldChg>
      <pc:sldChg chg="addSp delSp modSp add mod">
        <pc:chgData name="Ragavan R" userId="46c266c0-acbf-40b4-ac75-f4f48064510e" providerId="ADAL" clId="{A8077946-A61B-46E2-85B4-CFF781EAD508}" dt="2022-05-30T16:26:56.127" v="415" actId="478"/>
        <pc:sldMkLst>
          <pc:docMk/>
          <pc:sldMk cId="2273359374" sldId="301"/>
        </pc:sldMkLst>
        <pc:spChg chg="del">
          <ac:chgData name="Ragavan R" userId="46c266c0-acbf-40b4-ac75-f4f48064510e" providerId="ADAL" clId="{A8077946-A61B-46E2-85B4-CFF781EAD508}" dt="2022-05-30T16:26:53.202" v="414" actId="478"/>
          <ac:spMkLst>
            <pc:docMk/>
            <pc:sldMk cId="2273359374" sldId="301"/>
            <ac:spMk id="3" creationId="{A3EE06BD-0F06-07D0-0C32-2A6F8525A28F}"/>
          </ac:spMkLst>
        </pc:spChg>
        <pc:spChg chg="add del mod">
          <ac:chgData name="Ragavan R" userId="46c266c0-acbf-40b4-ac75-f4f48064510e" providerId="ADAL" clId="{A8077946-A61B-46E2-85B4-CFF781EAD508}" dt="2022-05-30T16:26:56.127" v="415" actId="478"/>
          <ac:spMkLst>
            <pc:docMk/>
            <pc:sldMk cId="2273359374" sldId="301"/>
            <ac:spMk id="5" creationId="{3E808D45-7C6F-4F89-84C4-4BA151862CBF}"/>
          </ac:spMkLst>
        </pc:spChg>
      </pc:sldChg>
      <pc:sldChg chg="add">
        <pc:chgData name="Ragavan R" userId="46c266c0-acbf-40b4-ac75-f4f48064510e" providerId="ADAL" clId="{A8077946-A61B-46E2-85B4-CFF781EAD508}" dt="2022-05-30T16:28:31.159" v="608" actId="2890"/>
        <pc:sldMkLst>
          <pc:docMk/>
          <pc:sldMk cId="3391399343" sldId="302"/>
        </pc:sldMkLst>
      </pc:sldChg>
      <pc:sldChg chg="addSp delSp modSp add mod">
        <pc:chgData name="Ragavan R" userId="46c266c0-acbf-40b4-ac75-f4f48064510e" providerId="ADAL" clId="{A8077946-A61B-46E2-85B4-CFF781EAD508}" dt="2022-05-30T16:30:07.253" v="817" actId="478"/>
        <pc:sldMkLst>
          <pc:docMk/>
          <pc:sldMk cId="2325246225" sldId="303"/>
        </pc:sldMkLst>
        <pc:spChg chg="del">
          <ac:chgData name="Ragavan R" userId="46c266c0-acbf-40b4-ac75-f4f48064510e" providerId="ADAL" clId="{A8077946-A61B-46E2-85B4-CFF781EAD508}" dt="2022-05-30T16:30:02.120" v="816" actId="478"/>
          <ac:spMkLst>
            <pc:docMk/>
            <pc:sldMk cId="2325246225" sldId="303"/>
            <ac:spMk id="3" creationId="{5FFECA6B-7E09-A707-E321-202E344FFD76}"/>
          </ac:spMkLst>
        </pc:spChg>
        <pc:spChg chg="add del mod">
          <ac:chgData name="Ragavan R" userId="46c266c0-acbf-40b4-ac75-f4f48064510e" providerId="ADAL" clId="{A8077946-A61B-46E2-85B4-CFF781EAD508}" dt="2022-05-30T16:30:07.253" v="817" actId="478"/>
          <ac:spMkLst>
            <pc:docMk/>
            <pc:sldMk cId="2325246225" sldId="303"/>
            <ac:spMk id="5" creationId="{73679BD2-C4AE-4EB6-B1D5-B28DD8A7A705}"/>
          </ac:spMkLst>
        </pc:spChg>
      </pc:sldChg>
      <pc:sldChg chg="add del">
        <pc:chgData name="Ragavan R" userId="46c266c0-acbf-40b4-ac75-f4f48064510e" providerId="ADAL" clId="{A8077946-A61B-46E2-85B4-CFF781EAD508}" dt="2022-05-30T16:29:20.731" v="619" actId="2696"/>
        <pc:sldMkLst>
          <pc:docMk/>
          <pc:sldMk cId="3685779113" sldId="303"/>
        </pc:sldMkLst>
      </pc:sldChg>
      <pc:sldChg chg="addSp delSp modSp add mod ord modNotesTx">
        <pc:chgData name="Ragavan R" userId="46c266c0-acbf-40b4-ac75-f4f48064510e" providerId="ADAL" clId="{A8077946-A61B-46E2-85B4-CFF781EAD508}" dt="2022-05-31T09:03:43.791" v="1125" actId="5793"/>
        <pc:sldMkLst>
          <pc:docMk/>
          <pc:sldMk cId="21913449" sldId="304"/>
        </pc:sldMkLst>
        <pc:spChg chg="mod">
          <ac:chgData name="Ragavan R" userId="46c266c0-acbf-40b4-ac75-f4f48064510e" providerId="ADAL" clId="{A8077946-A61B-46E2-85B4-CFF781EAD508}" dt="2022-05-31T07:47:33.850" v="1077" actId="20577"/>
          <ac:spMkLst>
            <pc:docMk/>
            <pc:sldMk cId="21913449" sldId="304"/>
            <ac:spMk id="2" creationId="{FFC86AF5-2A66-4275-890D-43E3853F0F2E}"/>
          </ac:spMkLst>
        </pc:spChg>
        <pc:spChg chg="del">
          <ac:chgData name="Ragavan R" userId="46c266c0-acbf-40b4-ac75-f4f48064510e" providerId="ADAL" clId="{A8077946-A61B-46E2-85B4-CFF781EAD508}" dt="2022-05-31T07:47:21.470" v="1072" actId="478"/>
          <ac:spMkLst>
            <pc:docMk/>
            <pc:sldMk cId="21913449" sldId="304"/>
            <ac:spMk id="3" creationId="{0537E363-FDF0-4392-A330-5F759AC05B61}"/>
          </ac:spMkLst>
        </pc:spChg>
        <pc:spChg chg="add del mod">
          <ac:chgData name="Ragavan R" userId="46c266c0-acbf-40b4-ac75-f4f48064510e" providerId="ADAL" clId="{A8077946-A61B-46E2-85B4-CFF781EAD508}" dt="2022-05-31T07:47:27.762" v="1073" actId="478"/>
          <ac:spMkLst>
            <pc:docMk/>
            <pc:sldMk cId="21913449" sldId="304"/>
            <ac:spMk id="6" creationId="{8D4719D6-7FD5-4664-9E0D-EA647BCD3935}"/>
          </ac:spMkLst>
        </pc:spChg>
      </pc:sldChg>
      <pc:sldChg chg="addSp delSp modSp add mod ord">
        <pc:chgData name="Ragavan R" userId="46c266c0-acbf-40b4-ac75-f4f48064510e" providerId="ADAL" clId="{A8077946-A61B-46E2-85B4-CFF781EAD508}" dt="2022-05-31T07:48:56.632" v="1090" actId="20577"/>
        <pc:sldMkLst>
          <pc:docMk/>
          <pc:sldMk cId="3913174002" sldId="305"/>
        </pc:sldMkLst>
        <pc:spChg chg="mod">
          <ac:chgData name="Ragavan R" userId="46c266c0-acbf-40b4-ac75-f4f48064510e" providerId="ADAL" clId="{A8077946-A61B-46E2-85B4-CFF781EAD508}" dt="2022-05-31T07:48:56.632" v="1090" actId="20577"/>
          <ac:spMkLst>
            <pc:docMk/>
            <pc:sldMk cId="3913174002" sldId="305"/>
            <ac:spMk id="2" creationId="{FFC86AF5-2A66-4275-890D-43E3853F0F2E}"/>
          </ac:spMkLst>
        </pc:spChg>
        <pc:spChg chg="del">
          <ac:chgData name="Ragavan R" userId="46c266c0-acbf-40b4-ac75-f4f48064510e" providerId="ADAL" clId="{A8077946-A61B-46E2-85B4-CFF781EAD508}" dt="2022-05-31T07:48:47.746" v="1086" actId="478"/>
          <ac:spMkLst>
            <pc:docMk/>
            <pc:sldMk cId="3913174002" sldId="305"/>
            <ac:spMk id="3" creationId="{0537E363-FDF0-4392-A330-5F759AC05B61}"/>
          </ac:spMkLst>
        </pc:spChg>
        <pc:spChg chg="add del mod">
          <ac:chgData name="Ragavan R" userId="46c266c0-acbf-40b4-ac75-f4f48064510e" providerId="ADAL" clId="{A8077946-A61B-46E2-85B4-CFF781EAD508}" dt="2022-05-31T07:48:52.144" v="1087" actId="478"/>
          <ac:spMkLst>
            <pc:docMk/>
            <pc:sldMk cId="3913174002" sldId="305"/>
            <ac:spMk id="6" creationId="{440E3D52-FDDD-45C4-9963-67BA534B63E5}"/>
          </ac:spMkLst>
        </pc:spChg>
      </pc:sldChg>
      <pc:sldChg chg="modSp add mod ord">
        <pc:chgData name="Ragavan R" userId="46c266c0-acbf-40b4-ac75-f4f48064510e" providerId="ADAL" clId="{A8077946-A61B-46E2-85B4-CFF781EAD508}" dt="2022-05-31T08:05:09.739" v="1111" actId="20577"/>
        <pc:sldMkLst>
          <pc:docMk/>
          <pc:sldMk cId="3074426722" sldId="306"/>
        </pc:sldMkLst>
        <pc:spChg chg="mod">
          <ac:chgData name="Ragavan R" userId="46c266c0-acbf-40b4-ac75-f4f48064510e" providerId="ADAL" clId="{A8077946-A61B-46E2-85B4-CFF781EAD508}" dt="2022-05-31T08:05:09.739" v="1111" actId="20577"/>
          <ac:spMkLst>
            <pc:docMk/>
            <pc:sldMk cId="3074426722" sldId="306"/>
            <ac:spMk id="2" creationId="{FFC86AF5-2A66-4275-890D-43E3853F0F2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17FE025-5A8A-4BA5-A3EF-69F375EC89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Communication</a:t>
          </a:r>
        </a:p>
      </dgm:t>
    </dgm:pt>
    <dgm:pt modelId="{1CD8E900-C9E7-4D39-8863-B151F7615157}" type="parTrans" cxnId="{CD7034A6-940D-4131-8ADA-A66EB456A592}">
      <dgm:prSet/>
      <dgm:spPr/>
      <dgm:t>
        <a:bodyPr/>
        <a:lstStyle/>
        <a:p>
          <a:endParaRPr lang="en-US"/>
        </a:p>
      </dgm:t>
    </dgm:pt>
    <dgm:pt modelId="{19CB69F2-FB03-4AEE-9394-0BE92E07956F}" type="sibTrans" cxnId="{CD7034A6-940D-4131-8ADA-A66EB456A592}">
      <dgm:prSet/>
      <dgm:spPr/>
      <dgm:t>
        <a:bodyPr/>
        <a:lstStyle/>
        <a:p>
          <a:endParaRPr lang="en-US"/>
        </a:p>
      </dgm:t>
    </dgm:pt>
    <dgm:pt modelId="{A93547DF-6034-4D35-9EDE-643E3FE15E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Resiliency</a:t>
          </a:r>
        </a:p>
      </dgm:t>
    </dgm:pt>
    <dgm:pt modelId="{7F8B5BA0-F874-4D85-9DB9-9505DF1CA51F}" type="parTrans" cxnId="{41CBE5A6-6678-4E0D-9DEB-F55F6A719285}">
      <dgm:prSet/>
      <dgm:spPr/>
      <dgm:t>
        <a:bodyPr/>
        <a:lstStyle/>
        <a:p>
          <a:endParaRPr lang="en-US"/>
        </a:p>
      </dgm:t>
    </dgm:pt>
    <dgm:pt modelId="{64B85B08-9F33-42A6-8541-09E9685FA481}" type="sibTrans" cxnId="{41CBE5A6-6678-4E0D-9DEB-F55F6A719285}">
      <dgm:prSet/>
      <dgm:spPr/>
      <dgm:t>
        <a:bodyPr/>
        <a:lstStyle/>
        <a:p>
          <a:endParaRPr lang="en-US"/>
        </a:p>
      </dgm:t>
    </dgm:pt>
    <dgm:pt modelId="{63C768AA-BCC1-4CFB-B416-B45AE09730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Distributed Data</a:t>
          </a:r>
        </a:p>
      </dgm:t>
    </dgm:pt>
    <dgm:pt modelId="{93A9ED54-FDB7-4712-B7ED-A9A00265C041}" type="parTrans" cxnId="{7B91BCFC-0756-4847-B16B-777E9BC93066}">
      <dgm:prSet/>
      <dgm:spPr/>
      <dgm:t>
        <a:bodyPr/>
        <a:lstStyle/>
        <a:p>
          <a:endParaRPr lang="en-US"/>
        </a:p>
      </dgm:t>
    </dgm:pt>
    <dgm:pt modelId="{E4A89F14-3E25-4080-947B-E13FAD7EE625}" type="sibTrans" cxnId="{7B91BCFC-0756-4847-B16B-777E9BC93066}">
      <dgm:prSet/>
      <dgm:spPr/>
      <dgm:t>
        <a:bodyPr/>
        <a:lstStyle/>
        <a:p>
          <a:endParaRPr lang="en-US"/>
        </a:p>
      </dgm:t>
    </dgm:pt>
    <dgm:pt modelId="{A9C91959-61F7-42D9-A96A-0C4D48061B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External System Integration</a:t>
          </a:r>
        </a:p>
      </dgm:t>
    </dgm:pt>
    <dgm:pt modelId="{C5EC85EA-8A64-44B2-9D0E-B93DBEA1E07C}" type="parTrans" cxnId="{3360C501-2BB8-47D3-8A53-F9FAF62F9131}">
      <dgm:prSet/>
      <dgm:spPr/>
      <dgm:t>
        <a:bodyPr/>
        <a:lstStyle/>
        <a:p>
          <a:endParaRPr lang="en-US"/>
        </a:p>
      </dgm:t>
    </dgm:pt>
    <dgm:pt modelId="{B09FFD9C-4DDE-4976-BC4C-AD82CF94CD15}" type="sibTrans" cxnId="{3360C501-2BB8-47D3-8A53-F9FAF62F9131}">
      <dgm:prSet/>
      <dgm:spPr/>
      <dgm:t>
        <a:bodyPr/>
        <a:lstStyle/>
        <a:p>
          <a:endParaRPr lang="en-US"/>
        </a:p>
      </dgm:t>
    </dgm:pt>
    <dgm:pt modelId="{9E917342-016E-4F72-BAF4-62287F705C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Observability</a:t>
          </a:r>
        </a:p>
      </dgm:t>
    </dgm:pt>
    <dgm:pt modelId="{FD806575-9782-4B66-86EA-1E53022DEE0B}" type="parTrans" cxnId="{60B52D58-125D-40AB-817E-E5DA111B185A}">
      <dgm:prSet/>
      <dgm:spPr/>
      <dgm:t>
        <a:bodyPr/>
        <a:lstStyle/>
        <a:p>
          <a:endParaRPr lang="en-US"/>
        </a:p>
      </dgm:t>
    </dgm:pt>
    <dgm:pt modelId="{7592A8F1-E34B-40E2-8A0B-CD1DE4C58EA2}" type="sibTrans" cxnId="{60B52D58-125D-40AB-817E-E5DA111B185A}">
      <dgm:prSet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  <dgm:pt modelId="{D4B352CC-857D-4E7A-AD49-F4DC5A94523E}" type="pres">
      <dgm:prSet presAssocID="{617FE025-5A8A-4BA5-A3EF-69F375EC892E}" presName="compNode" presStyleCnt="0"/>
      <dgm:spPr/>
    </dgm:pt>
    <dgm:pt modelId="{72B9EC18-227E-4F76-9317-44C120E6567F}" type="pres">
      <dgm:prSet presAssocID="{617FE025-5A8A-4BA5-A3EF-69F375EC892E}" presName="iconBgRect" presStyleLbl="bgShp" presStyleIdx="0" presStyleCnt="5"/>
      <dgm:spPr/>
    </dgm:pt>
    <dgm:pt modelId="{32209ADD-8145-4A69-AE6D-DF96152CD2DC}" type="pres">
      <dgm:prSet presAssocID="{617FE025-5A8A-4BA5-A3EF-69F375EC89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 with solid fill"/>
        </a:ext>
      </dgm:extLst>
    </dgm:pt>
    <dgm:pt modelId="{4E2F416B-4509-435D-932B-6D7AF5492A79}" type="pres">
      <dgm:prSet presAssocID="{617FE025-5A8A-4BA5-A3EF-69F375EC892E}" presName="spaceRect" presStyleCnt="0"/>
      <dgm:spPr/>
    </dgm:pt>
    <dgm:pt modelId="{F210E6BF-DA35-4FEE-8FC8-A2D08F781DF0}" type="pres">
      <dgm:prSet presAssocID="{617FE025-5A8A-4BA5-A3EF-69F375EC892E}" presName="textRect" presStyleLbl="revTx" presStyleIdx="0" presStyleCnt="5">
        <dgm:presLayoutVars>
          <dgm:chMax val="1"/>
          <dgm:chPref val="1"/>
        </dgm:presLayoutVars>
      </dgm:prSet>
      <dgm:spPr/>
    </dgm:pt>
    <dgm:pt modelId="{28CBB2E9-AC62-4217-81DB-16FB4044999F}" type="pres">
      <dgm:prSet presAssocID="{19CB69F2-FB03-4AEE-9394-0BE92E07956F}" presName="sibTrans" presStyleCnt="0"/>
      <dgm:spPr/>
    </dgm:pt>
    <dgm:pt modelId="{8B8BAED4-7A31-489B-8C72-FDDE2146292C}" type="pres">
      <dgm:prSet presAssocID="{A93547DF-6034-4D35-9EDE-643E3FE15EC2}" presName="compNode" presStyleCnt="0"/>
      <dgm:spPr/>
    </dgm:pt>
    <dgm:pt modelId="{3A59021C-5555-4293-B434-B0D092C9D227}" type="pres">
      <dgm:prSet presAssocID="{A93547DF-6034-4D35-9EDE-643E3FE15EC2}" presName="iconBgRect" presStyleLbl="bgShp" presStyleIdx="1" presStyleCnt="5"/>
      <dgm:spPr/>
    </dgm:pt>
    <dgm:pt modelId="{B383C415-E43D-43AB-8214-69551B15AC3D}" type="pres">
      <dgm:prSet presAssocID="{A93547DF-6034-4D35-9EDE-643E3FE15E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 with solid fill"/>
        </a:ext>
      </dgm:extLst>
    </dgm:pt>
    <dgm:pt modelId="{C3FC6449-0423-4B06-8560-4BD56CF83C47}" type="pres">
      <dgm:prSet presAssocID="{A93547DF-6034-4D35-9EDE-643E3FE15EC2}" presName="spaceRect" presStyleCnt="0"/>
      <dgm:spPr/>
    </dgm:pt>
    <dgm:pt modelId="{64CC9A89-35ED-453A-9C10-4BA713A25B3C}" type="pres">
      <dgm:prSet presAssocID="{A93547DF-6034-4D35-9EDE-643E3FE15EC2}" presName="textRect" presStyleLbl="revTx" presStyleIdx="1" presStyleCnt="5">
        <dgm:presLayoutVars>
          <dgm:chMax val="1"/>
          <dgm:chPref val="1"/>
        </dgm:presLayoutVars>
      </dgm:prSet>
      <dgm:spPr/>
    </dgm:pt>
    <dgm:pt modelId="{DC85015A-2881-4643-90C8-35FEF26DD43E}" type="pres">
      <dgm:prSet presAssocID="{64B85B08-9F33-42A6-8541-09E9685FA481}" presName="sibTrans" presStyleCnt="0"/>
      <dgm:spPr/>
    </dgm:pt>
    <dgm:pt modelId="{3F311ADF-BD40-4666-BE64-CC7464D4B6E3}" type="pres">
      <dgm:prSet presAssocID="{63C768AA-BCC1-4CFB-B416-B45AE09730A7}" presName="compNode" presStyleCnt="0"/>
      <dgm:spPr/>
    </dgm:pt>
    <dgm:pt modelId="{7AF1BEEB-EBD9-4589-98C8-B58895F38AB7}" type="pres">
      <dgm:prSet presAssocID="{63C768AA-BCC1-4CFB-B416-B45AE09730A7}" presName="iconBgRect" presStyleLbl="bgShp" presStyleIdx="2" presStyleCnt="5"/>
      <dgm:spPr/>
    </dgm:pt>
    <dgm:pt modelId="{699C7C07-4F13-4E06-AF98-78DC59AD4A2D}" type="pres">
      <dgm:prSet presAssocID="{63C768AA-BCC1-4CFB-B416-B45AE09730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3753DDC4-421F-455C-A66C-C080378D3E59}" type="pres">
      <dgm:prSet presAssocID="{63C768AA-BCC1-4CFB-B416-B45AE09730A7}" presName="spaceRect" presStyleCnt="0"/>
      <dgm:spPr/>
    </dgm:pt>
    <dgm:pt modelId="{F2FCED8D-DD12-4C55-B114-388F9921AD42}" type="pres">
      <dgm:prSet presAssocID="{63C768AA-BCC1-4CFB-B416-B45AE09730A7}" presName="textRect" presStyleLbl="revTx" presStyleIdx="2" presStyleCnt="5">
        <dgm:presLayoutVars>
          <dgm:chMax val="1"/>
          <dgm:chPref val="1"/>
        </dgm:presLayoutVars>
      </dgm:prSet>
      <dgm:spPr/>
    </dgm:pt>
    <dgm:pt modelId="{F2A02912-6C22-4443-8B7A-3A8BD96CEB7B}" type="pres">
      <dgm:prSet presAssocID="{E4A89F14-3E25-4080-947B-E13FAD7EE625}" presName="sibTrans" presStyleCnt="0"/>
      <dgm:spPr/>
    </dgm:pt>
    <dgm:pt modelId="{69F2185F-1B8B-4D2F-ABEC-F6BF571A59D5}" type="pres">
      <dgm:prSet presAssocID="{A9C91959-61F7-42D9-A96A-0C4D48061BA3}" presName="compNode" presStyleCnt="0"/>
      <dgm:spPr/>
    </dgm:pt>
    <dgm:pt modelId="{DA8D61A0-F5ED-41BF-9DC4-9AEC64538195}" type="pres">
      <dgm:prSet presAssocID="{A9C91959-61F7-42D9-A96A-0C4D48061BA3}" presName="iconBgRect" presStyleLbl="bgShp" presStyleIdx="3" presStyleCnt="5"/>
      <dgm:spPr/>
    </dgm:pt>
    <dgm:pt modelId="{FF41EE18-E692-4E55-AA93-9101BC59A7DF}" type="pres">
      <dgm:prSet presAssocID="{A9C91959-61F7-42D9-A96A-0C4D48061B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  <dgm:pt modelId="{012D9A9D-7B0C-445C-AF9B-93A59D77ECE0}" type="pres">
      <dgm:prSet presAssocID="{A9C91959-61F7-42D9-A96A-0C4D48061BA3}" presName="spaceRect" presStyleCnt="0"/>
      <dgm:spPr/>
    </dgm:pt>
    <dgm:pt modelId="{592093C9-B508-4738-93E1-FFC67EF9B3D0}" type="pres">
      <dgm:prSet presAssocID="{A9C91959-61F7-42D9-A96A-0C4D48061BA3}" presName="textRect" presStyleLbl="revTx" presStyleIdx="3" presStyleCnt="5">
        <dgm:presLayoutVars>
          <dgm:chMax val="1"/>
          <dgm:chPref val="1"/>
        </dgm:presLayoutVars>
      </dgm:prSet>
      <dgm:spPr/>
    </dgm:pt>
    <dgm:pt modelId="{ACD00649-4B50-4783-A9A1-E7F41087A046}" type="pres">
      <dgm:prSet presAssocID="{B09FFD9C-4DDE-4976-BC4C-AD82CF94CD15}" presName="sibTrans" presStyleCnt="0"/>
      <dgm:spPr/>
    </dgm:pt>
    <dgm:pt modelId="{4D561242-89BE-4265-B4E8-5BFF10DEDFD5}" type="pres">
      <dgm:prSet presAssocID="{9E917342-016E-4F72-BAF4-62287F705C6B}" presName="compNode" presStyleCnt="0"/>
      <dgm:spPr/>
    </dgm:pt>
    <dgm:pt modelId="{D0941712-4C0E-40CB-9618-070965B39E2D}" type="pres">
      <dgm:prSet presAssocID="{9E917342-016E-4F72-BAF4-62287F705C6B}" presName="iconBgRect" presStyleLbl="bgShp" presStyleIdx="4" presStyleCnt="5"/>
      <dgm:spPr/>
    </dgm:pt>
    <dgm:pt modelId="{0E7546BD-E6E9-4A07-A850-EEC7826CF894}" type="pres">
      <dgm:prSet presAssocID="{9E917342-016E-4F72-BAF4-62287F705C6B}" presName="iconRect" presStyleLbl="node1" presStyleIdx="4" presStyleCnt="5" custScaleY="9090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44F69B05-4404-4491-B99D-55331C52A698}" type="pres">
      <dgm:prSet presAssocID="{9E917342-016E-4F72-BAF4-62287F705C6B}" presName="spaceRect" presStyleCnt="0"/>
      <dgm:spPr/>
    </dgm:pt>
    <dgm:pt modelId="{2119A6AD-5FC1-4FC0-A94A-ABA1A4A81247}" type="pres">
      <dgm:prSet presAssocID="{9E917342-016E-4F72-BAF4-62287F705C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60C501-2BB8-47D3-8A53-F9FAF62F9131}" srcId="{154D0F4A-9796-4F2D-A89E-65B2F8A60023}" destId="{A9C91959-61F7-42D9-A96A-0C4D48061BA3}" srcOrd="3" destOrd="0" parTransId="{C5EC85EA-8A64-44B2-9D0E-B93DBEA1E07C}" sibTransId="{B09FFD9C-4DDE-4976-BC4C-AD82CF94CD15}"/>
    <dgm:cxn modelId="{E39F633D-C002-4C23-81B5-AAA99D226F66}" type="presOf" srcId="{154D0F4A-9796-4F2D-A89E-65B2F8A60023}" destId="{EE0C47EB-6590-4B49-BBD6-634DBA5D5F74}" srcOrd="0" destOrd="0" presId="urn:microsoft.com/office/officeart/2018/5/layout/IconCircleLabelList"/>
    <dgm:cxn modelId="{60B52D58-125D-40AB-817E-E5DA111B185A}" srcId="{154D0F4A-9796-4F2D-A89E-65B2F8A60023}" destId="{9E917342-016E-4F72-BAF4-62287F705C6B}" srcOrd="4" destOrd="0" parTransId="{FD806575-9782-4B66-86EA-1E53022DEE0B}" sibTransId="{7592A8F1-E34B-40E2-8A0B-CD1DE4C58EA2}"/>
    <dgm:cxn modelId="{757EE47E-238E-45A4-8A4F-A5F13C9D64A7}" type="presOf" srcId="{A93547DF-6034-4D35-9EDE-643E3FE15EC2}" destId="{64CC9A89-35ED-453A-9C10-4BA713A25B3C}" srcOrd="0" destOrd="0" presId="urn:microsoft.com/office/officeart/2018/5/layout/IconCircleLabelList"/>
    <dgm:cxn modelId="{A75631A6-938B-44C7-962E-4BFC7F14B181}" type="presOf" srcId="{63C768AA-BCC1-4CFB-B416-B45AE09730A7}" destId="{F2FCED8D-DD12-4C55-B114-388F9921AD42}" srcOrd="0" destOrd="0" presId="urn:microsoft.com/office/officeart/2018/5/layout/IconCircleLabelList"/>
    <dgm:cxn modelId="{CD7034A6-940D-4131-8ADA-A66EB456A592}" srcId="{154D0F4A-9796-4F2D-A89E-65B2F8A60023}" destId="{617FE025-5A8A-4BA5-A3EF-69F375EC892E}" srcOrd="0" destOrd="0" parTransId="{1CD8E900-C9E7-4D39-8863-B151F7615157}" sibTransId="{19CB69F2-FB03-4AEE-9394-0BE92E07956F}"/>
    <dgm:cxn modelId="{41CBE5A6-6678-4E0D-9DEB-F55F6A719285}" srcId="{154D0F4A-9796-4F2D-A89E-65B2F8A60023}" destId="{A93547DF-6034-4D35-9EDE-643E3FE15EC2}" srcOrd="1" destOrd="0" parTransId="{7F8B5BA0-F874-4D85-9DB9-9505DF1CA51F}" sibTransId="{64B85B08-9F33-42A6-8541-09E9685FA481}"/>
    <dgm:cxn modelId="{2EE7EBA9-CAA6-4743-8F7F-CA89CB3EA82D}" type="presOf" srcId="{A9C91959-61F7-42D9-A96A-0C4D48061BA3}" destId="{592093C9-B508-4738-93E1-FFC67EF9B3D0}" srcOrd="0" destOrd="0" presId="urn:microsoft.com/office/officeart/2018/5/layout/IconCircleLabelList"/>
    <dgm:cxn modelId="{11CA32BD-C2C3-4A19-9C32-CCD2F00440F1}" type="presOf" srcId="{617FE025-5A8A-4BA5-A3EF-69F375EC892E}" destId="{F210E6BF-DA35-4FEE-8FC8-A2D08F781DF0}" srcOrd="0" destOrd="0" presId="urn:microsoft.com/office/officeart/2018/5/layout/IconCircleLabelList"/>
    <dgm:cxn modelId="{51AE43CF-7C5A-4CE1-8250-3CACADC2261C}" type="presOf" srcId="{9E917342-016E-4F72-BAF4-62287F705C6B}" destId="{2119A6AD-5FC1-4FC0-A94A-ABA1A4A81247}" srcOrd="0" destOrd="0" presId="urn:microsoft.com/office/officeart/2018/5/layout/IconCircleLabelList"/>
    <dgm:cxn modelId="{7B91BCFC-0756-4847-B16B-777E9BC93066}" srcId="{154D0F4A-9796-4F2D-A89E-65B2F8A60023}" destId="{63C768AA-BCC1-4CFB-B416-B45AE09730A7}" srcOrd="2" destOrd="0" parTransId="{93A9ED54-FDB7-4712-B7ED-A9A00265C041}" sibTransId="{E4A89F14-3E25-4080-947B-E13FAD7EE625}"/>
    <dgm:cxn modelId="{B99D483C-B9C8-493F-B7A7-96EC5CCE5DD1}" type="presParOf" srcId="{EE0C47EB-6590-4B49-BBD6-634DBA5D5F74}" destId="{D4B352CC-857D-4E7A-AD49-F4DC5A94523E}" srcOrd="0" destOrd="0" presId="urn:microsoft.com/office/officeart/2018/5/layout/IconCircleLabelList"/>
    <dgm:cxn modelId="{8C641F5B-A7DB-4A80-A91B-AC8D4A4E9CF0}" type="presParOf" srcId="{D4B352CC-857D-4E7A-AD49-F4DC5A94523E}" destId="{72B9EC18-227E-4F76-9317-44C120E6567F}" srcOrd="0" destOrd="0" presId="urn:microsoft.com/office/officeart/2018/5/layout/IconCircleLabelList"/>
    <dgm:cxn modelId="{231D4F2C-B063-4EF4-B37B-9D4DF70C23AC}" type="presParOf" srcId="{D4B352CC-857D-4E7A-AD49-F4DC5A94523E}" destId="{32209ADD-8145-4A69-AE6D-DF96152CD2DC}" srcOrd="1" destOrd="0" presId="urn:microsoft.com/office/officeart/2018/5/layout/IconCircleLabelList"/>
    <dgm:cxn modelId="{581C49C8-9160-486B-8FE9-18ED6C4265AE}" type="presParOf" srcId="{D4B352CC-857D-4E7A-AD49-F4DC5A94523E}" destId="{4E2F416B-4509-435D-932B-6D7AF5492A79}" srcOrd="2" destOrd="0" presId="urn:microsoft.com/office/officeart/2018/5/layout/IconCircleLabelList"/>
    <dgm:cxn modelId="{2CCD9EC7-11D2-40F3-85FA-CC3DDFF2650F}" type="presParOf" srcId="{D4B352CC-857D-4E7A-AD49-F4DC5A94523E}" destId="{F210E6BF-DA35-4FEE-8FC8-A2D08F781DF0}" srcOrd="3" destOrd="0" presId="urn:microsoft.com/office/officeart/2018/5/layout/IconCircleLabelList"/>
    <dgm:cxn modelId="{1A332C86-58DA-4346-9908-32B7251BBEFA}" type="presParOf" srcId="{EE0C47EB-6590-4B49-BBD6-634DBA5D5F74}" destId="{28CBB2E9-AC62-4217-81DB-16FB4044999F}" srcOrd="1" destOrd="0" presId="urn:microsoft.com/office/officeart/2018/5/layout/IconCircleLabelList"/>
    <dgm:cxn modelId="{374547F1-085F-43C9-A6E4-EBD6F32DB8BC}" type="presParOf" srcId="{EE0C47EB-6590-4B49-BBD6-634DBA5D5F74}" destId="{8B8BAED4-7A31-489B-8C72-FDDE2146292C}" srcOrd="2" destOrd="0" presId="urn:microsoft.com/office/officeart/2018/5/layout/IconCircleLabelList"/>
    <dgm:cxn modelId="{666961B5-9332-4445-8AEB-17BC4A05E50C}" type="presParOf" srcId="{8B8BAED4-7A31-489B-8C72-FDDE2146292C}" destId="{3A59021C-5555-4293-B434-B0D092C9D227}" srcOrd="0" destOrd="0" presId="urn:microsoft.com/office/officeart/2018/5/layout/IconCircleLabelList"/>
    <dgm:cxn modelId="{24BE69E4-1FFE-45AA-9FB3-B4CFF7C6EE6A}" type="presParOf" srcId="{8B8BAED4-7A31-489B-8C72-FDDE2146292C}" destId="{B383C415-E43D-43AB-8214-69551B15AC3D}" srcOrd="1" destOrd="0" presId="urn:microsoft.com/office/officeart/2018/5/layout/IconCircleLabelList"/>
    <dgm:cxn modelId="{3EA278CD-1BC8-4687-BD99-A3D928EBDDEC}" type="presParOf" srcId="{8B8BAED4-7A31-489B-8C72-FDDE2146292C}" destId="{C3FC6449-0423-4B06-8560-4BD56CF83C47}" srcOrd="2" destOrd="0" presId="urn:microsoft.com/office/officeart/2018/5/layout/IconCircleLabelList"/>
    <dgm:cxn modelId="{558996EE-A7D5-44A0-8DFA-D96A6CA43C21}" type="presParOf" srcId="{8B8BAED4-7A31-489B-8C72-FDDE2146292C}" destId="{64CC9A89-35ED-453A-9C10-4BA713A25B3C}" srcOrd="3" destOrd="0" presId="urn:microsoft.com/office/officeart/2018/5/layout/IconCircleLabelList"/>
    <dgm:cxn modelId="{E5819F96-6AB2-4B2B-B1BC-8E0E0C395943}" type="presParOf" srcId="{EE0C47EB-6590-4B49-BBD6-634DBA5D5F74}" destId="{DC85015A-2881-4643-90C8-35FEF26DD43E}" srcOrd="3" destOrd="0" presId="urn:microsoft.com/office/officeart/2018/5/layout/IconCircleLabelList"/>
    <dgm:cxn modelId="{90FAFE2E-F37A-4D1A-B035-035278AF348F}" type="presParOf" srcId="{EE0C47EB-6590-4B49-BBD6-634DBA5D5F74}" destId="{3F311ADF-BD40-4666-BE64-CC7464D4B6E3}" srcOrd="4" destOrd="0" presId="urn:microsoft.com/office/officeart/2018/5/layout/IconCircleLabelList"/>
    <dgm:cxn modelId="{642B69E4-1ADC-49A2-B270-347073BB2D1A}" type="presParOf" srcId="{3F311ADF-BD40-4666-BE64-CC7464D4B6E3}" destId="{7AF1BEEB-EBD9-4589-98C8-B58895F38AB7}" srcOrd="0" destOrd="0" presId="urn:microsoft.com/office/officeart/2018/5/layout/IconCircleLabelList"/>
    <dgm:cxn modelId="{A8CAC963-7619-413F-8B3E-4141F07AC118}" type="presParOf" srcId="{3F311ADF-BD40-4666-BE64-CC7464D4B6E3}" destId="{699C7C07-4F13-4E06-AF98-78DC59AD4A2D}" srcOrd="1" destOrd="0" presId="urn:microsoft.com/office/officeart/2018/5/layout/IconCircleLabelList"/>
    <dgm:cxn modelId="{DC956C2B-4838-4F8D-A71C-8EFA87104D5A}" type="presParOf" srcId="{3F311ADF-BD40-4666-BE64-CC7464D4B6E3}" destId="{3753DDC4-421F-455C-A66C-C080378D3E59}" srcOrd="2" destOrd="0" presId="urn:microsoft.com/office/officeart/2018/5/layout/IconCircleLabelList"/>
    <dgm:cxn modelId="{8A8EED88-3AA9-4840-8025-3D217B4E818D}" type="presParOf" srcId="{3F311ADF-BD40-4666-BE64-CC7464D4B6E3}" destId="{F2FCED8D-DD12-4C55-B114-388F9921AD42}" srcOrd="3" destOrd="0" presId="urn:microsoft.com/office/officeart/2018/5/layout/IconCircleLabelList"/>
    <dgm:cxn modelId="{249C669F-A7B8-4379-93D8-BD26F0276E0E}" type="presParOf" srcId="{EE0C47EB-6590-4B49-BBD6-634DBA5D5F74}" destId="{F2A02912-6C22-4443-8B7A-3A8BD96CEB7B}" srcOrd="5" destOrd="0" presId="urn:microsoft.com/office/officeart/2018/5/layout/IconCircleLabelList"/>
    <dgm:cxn modelId="{67EC6198-CFD1-4207-B21C-9D9657978C3F}" type="presParOf" srcId="{EE0C47EB-6590-4B49-BBD6-634DBA5D5F74}" destId="{69F2185F-1B8B-4D2F-ABEC-F6BF571A59D5}" srcOrd="6" destOrd="0" presId="urn:microsoft.com/office/officeart/2018/5/layout/IconCircleLabelList"/>
    <dgm:cxn modelId="{491B96BC-5CB2-42FE-9424-C7DC97544322}" type="presParOf" srcId="{69F2185F-1B8B-4D2F-ABEC-F6BF571A59D5}" destId="{DA8D61A0-F5ED-41BF-9DC4-9AEC64538195}" srcOrd="0" destOrd="0" presId="urn:microsoft.com/office/officeart/2018/5/layout/IconCircleLabelList"/>
    <dgm:cxn modelId="{FCB1481C-C8AB-4DB9-8D02-46FA9138AFCE}" type="presParOf" srcId="{69F2185F-1B8B-4D2F-ABEC-F6BF571A59D5}" destId="{FF41EE18-E692-4E55-AA93-9101BC59A7DF}" srcOrd="1" destOrd="0" presId="urn:microsoft.com/office/officeart/2018/5/layout/IconCircleLabelList"/>
    <dgm:cxn modelId="{DB5369E3-BB66-4E64-846C-B05C29AECFE9}" type="presParOf" srcId="{69F2185F-1B8B-4D2F-ABEC-F6BF571A59D5}" destId="{012D9A9D-7B0C-445C-AF9B-93A59D77ECE0}" srcOrd="2" destOrd="0" presId="urn:microsoft.com/office/officeart/2018/5/layout/IconCircleLabelList"/>
    <dgm:cxn modelId="{52388784-E17F-4BFC-AF69-6E84A2BE5DB1}" type="presParOf" srcId="{69F2185F-1B8B-4D2F-ABEC-F6BF571A59D5}" destId="{592093C9-B508-4738-93E1-FFC67EF9B3D0}" srcOrd="3" destOrd="0" presId="urn:microsoft.com/office/officeart/2018/5/layout/IconCircleLabelList"/>
    <dgm:cxn modelId="{0C7528DB-9230-4644-B1A7-EFDBEB5E636F}" type="presParOf" srcId="{EE0C47EB-6590-4B49-BBD6-634DBA5D5F74}" destId="{ACD00649-4B50-4783-A9A1-E7F41087A046}" srcOrd="7" destOrd="0" presId="urn:microsoft.com/office/officeart/2018/5/layout/IconCircleLabelList"/>
    <dgm:cxn modelId="{BBD3DD79-38EA-49CC-B282-AF6361373633}" type="presParOf" srcId="{EE0C47EB-6590-4B49-BBD6-634DBA5D5F74}" destId="{4D561242-89BE-4265-B4E8-5BFF10DEDFD5}" srcOrd="8" destOrd="0" presId="urn:microsoft.com/office/officeart/2018/5/layout/IconCircleLabelList"/>
    <dgm:cxn modelId="{F28A5FBF-78EC-458E-826B-B4FD6C5633AE}" type="presParOf" srcId="{4D561242-89BE-4265-B4E8-5BFF10DEDFD5}" destId="{D0941712-4C0E-40CB-9618-070965B39E2D}" srcOrd="0" destOrd="0" presId="urn:microsoft.com/office/officeart/2018/5/layout/IconCircleLabelList"/>
    <dgm:cxn modelId="{2BF81BA4-1A7A-464D-B923-78273CBF35DA}" type="presParOf" srcId="{4D561242-89BE-4265-B4E8-5BFF10DEDFD5}" destId="{0E7546BD-E6E9-4A07-A850-EEC7826CF894}" srcOrd="1" destOrd="0" presId="urn:microsoft.com/office/officeart/2018/5/layout/IconCircleLabelList"/>
    <dgm:cxn modelId="{E82A756B-C6A0-4603-AC8E-EE18F17C4E15}" type="presParOf" srcId="{4D561242-89BE-4265-B4E8-5BFF10DEDFD5}" destId="{44F69B05-4404-4491-B99D-55331C52A698}" srcOrd="2" destOrd="0" presId="urn:microsoft.com/office/officeart/2018/5/layout/IconCircleLabelList"/>
    <dgm:cxn modelId="{32D626FC-C985-437E-A627-D4BE44AE1A49}" type="presParOf" srcId="{4D561242-89BE-4265-B4E8-5BFF10DEDFD5}" destId="{2119A6AD-5FC1-4FC0-A94A-ABA1A4A812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BBA69-3324-4595-AF0C-EBB5A8F77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00942A4-04AA-4A7A-A651-C3085B9E50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Open source, lightweight &amp; portable, event-driven runtime</a:t>
          </a:r>
        </a:p>
      </dgm:t>
    </dgm:pt>
    <dgm:pt modelId="{7EA99BBE-3B38-4006-B11E-6790AF9AAF7B}" type="parTrans" cxnId="{C918BD5D-A6A8-45BB-B3B3-A6015BFECF41}">
      <dgm:prSet/>
      <dgm:spPr/>
      <dgm:t>
        <a:bodyPr/>
        <a:lstStyle/>
        <a:p>
          <a:endParaRPr lang="en-IN"/>
        </a:p>
      </dgm:t>
    </dgm:pt>
    <dgm:pt modelId="{99B3E4FA-0F65-499C-B0EB-D82FF6B76E07}" type="sibTrans" cxnId="{C918BD5D-A6A8-45BB-B3B3-A6015BFECF41}">
      <dgm:prSet/>
      <dgm:spPr/>
      <dgm:t>
        <a:bodyPr/>
        <a:lstStyle/>
        <a:p>
          <a:endParaRPr lang="en-IN"/>
        </a:p>
      </dgm:t>
    </dgm:pt>
    <dgm:pt modelId="{396624B4-724E-4A17-8DD7-9BB9B845C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Takes over the complex challenges that developers encounter</a:t>
          </a:r>
        </a:p>
      </dgm:t>
    </dgm:pt>
    <dgm:pt modelId="{5CBFE15D-1C07-4558-BA09-FAD8E75B2D03}" type="parTrans" cxnId="{2071EAFC-3698-4E2A-931D-8632BAE939DD}">
      <dgm:prSet/>
      <dgm:spPr/>
      <dgm:t>
        <a:bodyPr/>
        <a:lstStyle/>
        <a:p>
          <a:endParaRPr lang="en-US"/>
        </a:p>
      </dgm:t>
    </dgm:pt>
    <dgm:pt modelId="{001C1711-0B7B-4953-B693-8428774AF543}" type="sibTrans" cxnId="{2071EAFC-3698-4E2A-931D-8632BAE939DD}">
      <dgm:prSet/>
      <dgm:spPr/>
      <dgm:t>
        <a:bodyPr/>
        <a:lstStyle/>
        <a:p>
          <a:endParaRPr lang="en-US"/>
        </a:p>
      </dgm:t>
    </dgm:pt>
    <dgm:pt modelId="{075D1784-AB01-4B69-B063-F83902E250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Codifies proven industry practices &amp; standards</a:t>
          </a:r>
        </a:p>
      </dgm:t>
    </dgm:pt>
    <dgm:pt modelId="{3494E73C-4393-4C87-BF6F-150E6F09BD45}" type="parTrans" cxnId="{E0F5CBB8-B060-45C2-BC73-64F3C744D86B}">
      <dgm:prSet/>
      <dgm:spPr/>
      <dgm:t>
        <a:bodyPr/>
        <a:lstStyle/>
        <a:p>
          <a:endParaRPr lang="en-US"/>
        </a:p>
      </dgm:t>
    </dgm:pt>
    <dgm:pt modelId="{20506F0C-0672-43F3-9695-97269B4CF15A}" type="sibTrans" cxnId="{E0F5CBB8-B060-45C2-BC73-64F3C744D86B}">
      <dgm:prSet/>
      <dgm:spPr/>
      <dgm:t>
        <a:bodyPr/>
        <a:lstStyle/>
        <a:p>
          <a:endParaRPr lang="en-US"/>
        </a:p>
      </dgm:t>
    </dgm:pt>
    <dgm:pt modelId="{DE718827-F931-4810-ACED-35A61F0D0D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Exposes APIs to build resilient, secure, stateless or stateful apps faster and easier</a:t>
          </a:r>
        </a:p>
      </dgm:t>
    </dgm:pt>
    <dgm:pt modelId="{044B4DB0-6821-4DDD-BCBB-6FAFA8061497}" type="parTrans" cxnId="{9C76B8B8-4901-425C-A85F-6DB8E13FCFDC}">
      <dgm:prSet/>
      <dgm:spPr/>
      <dgm:t>
        <a:bodyPr/>
        <a:lstStyle/>
        <a:p>
          <a:endParaRPr lang="en-US"/>
        </a:p>
      </dgm:t>
    </dgm:pt>
    <dgm:pt modelId="{540284F0-196A-4C67-AFD4-6B4DD337CF84}" type="sibTrans" cxnId="{9C76B8B8-4901-425C-A85F-6DB8E13FCFDC}">
      <dgm:prSet/>
      <dgm:spPr/>
      <dgm:t>
        <a:bodyPr/>
        <a:lstStyle/>
        <a:p>
          <a:endParaRPr lang="en-US"/>
        </a:p>
      </dgm:t>
    </dgm:pt>
    <dgm:pt modelId="{C35A8FCE-2B73-42EB-82E9-7ABEAD88A1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Let have your code simple &amp; vendor neutral, also portable</a:t>
          </a:r>
        </a:p>
      </dgm:t>
    </dgm:pt>
    <dgm:pt modelId="{5912A713-D483-4841-A2DC-D7266EB47B4F}" type="parTrans" cxnId="{ACF7DD51-7FCF-4DA6-AEDC-CA3AE442BA8E}">
      <dgm:prSet/>
      <dgm:spPr/>
      <dgm:t>
        <a:bodyPr/>
        <a:lstStyle/>
        <a:p>
          <a:endParaRPr lang="en-US"/>
        </a:p>
      </dgm:t>
    </dgm:pt>
    <dgm:pt modelId="{1A1CC736-6EF9-4962-AD48-B6A086644F4F}" type="sibTrans" cxnId="{ACF7DD51-7FCF-4DA6-AEDC-CA3AE442BA8E}">
      <dgm:prSet/>
      <dgm:spPr/>
      <dgm:t>
        <a:bodyPr/>
        <a:lstStyle/>
        <a:p>
          <a:endParaRPr lang="en-US"/>
        </a:p>
      </dgm:t>
    </dgm:pt>
    <dgm:pt modelId="{B378A4E6-B5C8-4688-B252-8CFDE435F734}" type="pres">
      <dgm:prSet presAssocID="{7C4BBA69-3324-4595-AF0C-EBB5A8F773AE}" presName="root" presStyleCnt="0">
        <dgm:presLayoutVars>
          <dgm:dir/>
          <dgm:resizeHandles val="exact"/>
        </dgm:presLayoutVars>
      </dgm:prSet>
      <dgm:spPr/>
    </dgm:pt>
    <dgm:pt modelId="{03F9BF72-E667-43F0-84D1-30BE3C86FD49}" type="pres">
      <dgm:prSet presAssocID="{500942A4-04AA-4A7A-A651-C3085B9E50BB}" presName="compNode" presStyleCnt="0"/>
      <dgm:spPr/>
    </dgm:pt>
    <dgm:pt modelId="{F0B2E60F-D9F3-4227-8ACB-0300BFDCC334}" type="pres">
      <dgm:prSet presAssocID="{500942A4-04AA-4A7A-A651-C3085B9E50BB}" presName="bgRect" presStyleLbl="bgShp" presStyleIdx="0" presStyleCnt="5"/>
      <dgm:spPr/>
    </dgm:pt>
    <dgm:pt modelId="{1C09B0C2-3C69-45FC-91A1-AB55700A9C44}" type="pres">
      <dgm:prSet presAssocID="{500942A4-04AA-4A7A-A651-C3085B9E50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EF5D2422-FF0C-467F-8D54-AF2211AE7314}" type="pres">
      <dgm:prSet presAssocID="{500942A4-04AA-4A7A-A651-C3085B9E50BB}" presName="spaceRect" presStyleCnt="0"/>
      <dgm:spPr/>
    </dgm:pt>
    <dgm:pt modelId="{7C0F36E4-9146-40B5-98FB-57E0745E9BE0}" type="pres">
      <dgm:prSet presAssocID="{500942A4-04AA-4A7A-A651-C3085B9E50BB}" presName="parTx" presStyleLbl="revTx" presStyleIdx="0" presStyleCnt="5">
        <dgm:presLayoutVars>
          <dgm:chMax val="0"/>
          <dgm:chPref val="0"/>
        </dgm:presLayoutVars>
      </dgm:prSet>
      <dgm:spPr/>
    </dgm:pt>
    <dgm:pt modelId="{D0D47F8F-FA25-4131-A4ED-6ED2483B7685}" type="pres">
      <dgm:prSet presAssocID="{99B3E4FA-0F65-499C-B0EB-D82FF6B76E07}" presName="sibTrans" presStyleCnt="0"/>
      <dgm:spPr/>
    </dgm:pt>
    <dgm:pt modelId="{B2AF90F2-5209-4378-B92A-0AC942B9043F}" type="pres">
      <dgm:prSet presAssocID="{DE718827-F931-4810-ACED-35A61F0D0D52}" presName="compNode" presStyleCnt="0"/>
      <dgm:spPr/>
    </dgm:pt>
    <dgm:pt modelId="{42148AD5-6C06-46DD-81AF-FCFEFAA8C533}" type="pres">
      <dgm:prSet presAssocID="{DE718827-F931-4810-ACED-35A61F0D0D52}" presName="bgRect" presStyleLbl="bgShp" presStyleIdx="1" presStyleCnt="5"/>
      <dgm:spPr/>
    </dgm:pt>
    <dgm:pt modelId="{D5929959-D6CC-4636-B589-AEC92C27FE54}" type="pres">
      <dgm:prSet presAssocID="{DE718827-F931-4810-ACED-35A61F0D0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3C720A46-F879-4818-9003-295F9756DD35}" type="pres">
      <dgm:prSet presAssocID="{DE718827-F931-4810-ACED-35A61F0D0D52}" presName="spaceRect" presStyleCnt="0"/>
      <dgm:spPr/>
    </dgm:pt>
    <dgm:pt modelId="{BECE5611-1AC7-44B8-B729-C3B17B024475}" type="pres">
      <dgm:prSet presAssocID="{DE718827-F931-4810-ACED-35A61F0D0D52}" presName="parTx" presStyleLbl="revTx" presStyleIdx="1" presStyleCnt="5">
        <dgm:presLayoutVars>
          <dgm:chMax val="0"/>
          <dgm:chPref val="0"/>
        </dgm:presLayoutVars>
      </dgm:prSet>
      <dgm:spPr/>
    </dgm:pt>
    <dgm:pt modelId="{06472AD0-1A00-413C-AD13-34378792383F}" type="pres">
      <dgm:prSet presAssocID="{540284F0-196A-4C67-AFD4-6B4DD337CF84}" presName="sibTrans" presStyleCnt="0"/>
      <dgm:spPr/>
    </dgm:pt>
    <dgm:pt modelId="{DCEFF444-A4F0-466F-A922-4D7D789E6CA1}" type="pres">
      <dgm:prSet presAssocID="{396624B4-724E-4A17-8DD7-9BB9B845C78A}" presName="compNode" presStyleCnt="0"/>
      <dgm:spPr/>
    </dgm:pt>
    <dgm:pt modelId="{CC8ED8DC-E548-4149-8559-06BAADFAFD7C}" type="pres">
      <dgm:prSet presAssocID="{396624B4-724E-4A17-8DD7-9BB9B845C78A}" presName="bgRect" presStyleLbl="bgShp" presStyleIdx="2" presStyleCnt="5"/>
      <dgm:spPr/>
    </dgm:pt>
    <dgm:pt modelId="{0F6AA785-C02F-4444-990D-B5006E46152D}" type="pres">
      <dgm:prSet presAssocID="{396624B4-724E-4A17-8DD7-9BB9B845C7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AF6E127A-FA53-498B-A99A-3D28DCC5C671}" type="pres">
      <dgm:prSet presAssocID="{396624B4-724E-4A17-8DD7-9BB9B845C78A}" presName="spaceRect" presStyleCnt="0"/>
      <dgm:spPr/>
    </dgm:pt>
    <dgm:pt modelId="{D99756B7-C0BE-4B72-8E5F-382056350FFA}" type="pres">
      <dgm:prSet presAssocID="{396624B4-724E-4A17-8DD7-9BB9B845C78A}" presName="parTx" presStyleLbl="revTx" presStyleIdx="2" presStyleCnt="5">
        <dgm:presLayoutVars>
          <dgm:chMax val="0"/>
          <dgm:chPref val="0"/>
        </dgm:presLayoutVars>
      </dgm:prSet>
      <dgm:spPr/>
    </dgm:pt>
    <dgm:pt modelId="{384A1AFA-33AF-4BFE-A8C7-3C7B42A7BC42}" type="pres">
      <dgm:prSet presAssocID="{001C1711-0B7B-4953-B693-8428774AF543}" presName="sibTrans" presStyleCnt="0"/>
      <dgm:spPr/>
    </dgm:pt>
    <dgm:pt modelId="{D28A5B6D-7558-440C-864E-855F68FAF3F4}" type="pres">
      <dgm:prSet presAssocID="{075D1784-AB01-4B69-B063-F83902E2508D}" presName="compNode" presStyleCnt="0"/>
      <dgm:spPr/>
    </dgm:pt>
    <dgm:pt modelId="{D788C55E-F0B0-4A5B-B24F-0163A09227C5}" type="pres">
      <dgm:prSet presAssocID="{075D1784-AB01-4B69-B063-F83902E2508D}" presName="bgRect" presStyleLbl="bgShp" presStyleIdx="3" presStyleCnt="5"/>
      <dgm:spPr/>
    </dgm:pt>
    <dgm:pt modelId="{2BD89D04-7B2D-4347-8A09-40FEFA411690}" type="pres">
      <dgm:prSet presAssocID="{075D1784-AB01-4B69-B063-F83902E250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22B0DE62-FAB6-4A7C-9D9B-4DE0BDD7E170}" type="pres">
      <dgm:prSet presAssocID="{075D1784-AB01-4B69-B063-F83902E2508D}" presName="spaceRect" presStyleCnt="0"/>
      <dgm:spPr/>
    </dgm:pt>
    <dgm:pt modelId="{00FDF7F2-0F43-4A7A-AB5B-8ABFEB7DA3ED}" type="pres">
      <dgm:prSet presAssocID="{075D1784-AB01-4B69-B063-F83902E2508D}" presName="parTx" presStyleLbl="revTx" presStyleIdx="3" presStyleCnt="5">
        <dgm:presLayoutVars>
          <dgm:chMax val="0"/>
          <dgm:chPref val="0"/>
        </dgm:presLayoutVars>
      </dgm:prSet>
      <dgm:spPr/>
    </dgm:pt>
    <dgm:pt modelId="{32364C38-DB92-4E2E-B694-4F2B3EF273D2}" type="pres">
      <dgm:prSet presAssocID="{20506F0C-0672-43F3-9695-97269B4CF15A}" presName="sibTrans" presStyleCnt="0"/>
      <dgm:spPr/>
    </dgm:pt>
    <dgm:pt modelId="{BF4F91D1-1AB2-4DC2-BC10-BB84FE1097B0}" type="pres">
      <dgm:prSet presAssocID="{C35A8FCE-2B73-42EB-82E9-7ABEAD88A1A7}" presName="compNode" presStyleCnt="0"/>
      <dgm:spPr/>
    </dgm:pt>
    <dgm:pt modelId="{E8FFED11-E5BE-410B-8929-FE56DC1A45BE}" type="pres">
      <dgm:prSet presAssocID="{C35A8FCE-2B73-42EB-82E9-7ABEAD88A1A7}" presName="bgRect" presStyleLbl="bgShp" presStyleIdx="4" presStyleCnt="5"/>
      <dgm:spPr/>
    </dgm:pt>
    <dgm:pt modelId="{46D62563-917C-4265-A7C1-C61E96FDCFBC}" type="pres">
      <dgm:prSet presAssocID="{C35A8FCE-2B73-42EB-82E9-7ABEAD88A1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FCDCB2-FE0A-4A40-8A90-867F58B25517}" type="pres">
      <dgm:prSet presAssocID="{C35A8FCE-2B73-42EB-82E9-7ABEAD88A1A7}" presName="spaceRect" presStyleCnt="0"/>
      <dgm:spPr/>
    </dgm:pt>
    <dgm:pt modelId="{A3387D6C-9E02-427D-B221-B99505681AE1}" type="pres">
      <dgm:prSet presAssocID="{C35A8FCE-2B73-42EB-82E9-7ABEAD88A1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EEB8C09-889C-4711-8897-6BDC41399D6E}" type="presOf" srcId="{7C4BBA69-3324-4595-AF0C-EBB5A8F773AE}" destId="{B378A4E6-B5C8-4688-B252-8CFDE435F734}" srcOrd="0" destOrd="0" presId="urn:microsoft.com/office/officeart/2018/2/layout/IconVerticalSolidList"/>
    <dgm:cxn modelId="{E150F11A-5D6E-4E81-A036-4C578DE3B28B}" type="presOf" srcId="{500942A4-04AA-4A7A-A651-C3085B9E50BB}" destId="{7C0F36E4-9146-40B5-98FB-57E0745E9BE0}" srcOrd="0" destOrd="0" presId="urn:microsoft.com/office/officeart/2018/2/layout/IconVerticalSolidList"/>
    <dgm:cxn modelId="{8778B833-B455-461F-A618-979937C3416F}" type="presOf" srcId="{396624B4-724E-4A17-8DD7-9BB9B845C78A}" destId="{D99756B7-C0BE-4B72-8E5F-382056350FFA}" srcOrd="0" destOrd="0" presId="urn:microsoft.com/office/officeart/2018/2/layout/IconVerticalSolidList"/>
    <dgm:cxn modelId="{79F6C35C-EE9F-46E5-A9A0-8FFC84DE3D37}" type="presOf" srcId="{C35A8FCE-2B73-42EB-82E9-7ABEAD88A1A7}" destId="{A3387D6C-9E02-427D-B221-B99505681AE1}" srcOrd="0" destOrd="0" presId="urn:microsoft.com/office/officeart/2018/2/layout/IconVerticalSolidList"/>
    <dgm:cxn modelId="{C918BD5D-A6A8-45BB-B3B3-A6015BFECF41}" srcId="{7C4BBA69-3324-4595-AF0C-EBB5A8F773AE}" destId="{500942A4-04AA-4A7A-A651-C3085B9E50BB}" srcOrd="0" destOrd="0" parTransId="{7EA99BBE-3B38-4006-B11E-6790AF9AAF7B}" sibTransId="{99B3E4FA-0F65-499C-B0EB-D82FF6B76E07}"/>
    <dgm:cxn modelId="{ACF7DD51-7FCF-4DA6-AEDC-CA3AE442BA8E}" srcId="{7C4BBA69-3324-4595-AF0C-EBB5A8F773AE}" destId="{C35A8FCE-2B73-42EB-82E9-7ABEAD88A1A7}" srcOrd="4" destOrd="0" parTransId="{5912A713-D483-4841-A2DC-D7266EB47B4F}" sibTransId="{1A1CC736-6EF9-4962-AD48-B6A086644F4F}"/>
    <dgm:cxn modelId="{BA9EB754-E8C4-42FC-A658-BCAC3943A86A}" type="presOf" srcId="{DE718827-F931-4810-ACED-35A61F0D0D52}" destId="{BECE5611-1AC7-44B8-B729-C3B17B024475}" srcOrd="0" destOrd="0" presId="urn:microsoft.com/office/officeart/2018/2/layout/IconVerticalSolidList"/>
    <dgm:cxn modelId="{9C76B8B8-4901-425C-A85F-6DB8E13FCFDC}" srcId="{7C4BBA69-3324-4595-AF0C-EBB5A8F773AE}" destId="{DE718827-F931-4810-ACED-35A61F0D0D52}" srcOrd="1" destOrd="0" parTransId="{044B4DB0-6821-4DDD-BCBB-6FAFA8061497}" sibTransId="{540284F0-196A-4C67-AFD4-6B4DD337CF84}"/>
    <dgm:cxn modelId="{E0F5CBB8-B060-45C2-BC73-64F3C744D86B}" srcId="{7C4BBA69-3324-4595-AF0C-EBB5A8F773AE}" destId="{075D1784-AB01-4B69-B063-F83902E2508D}" srcOrd="3" destOrd="0" parTransId="{3494E73C-4393-4C87-BF6F-150E6F09BD45}" sibTransId="{20506F0C-0672-43F3-9695-97269B4CF15A}"/>
    <dgm:cxn modelId="{55A7EBEC-566D-41A1-B838-BF999515F7E0}" type="presOf" srcId="{075D1784-AB01-4B69-B063-F83902E2508D}" destId="{00FDF7F2-0F43-4A7A-AB5B-8ABFEB7DA3ED}" srcOrd="0" destOrd="0" presId="urn:microsoft.com/office/officeart/2018/2/layout/IconVerticalSolidList"/>
    <dgm:cxn modelId="{2071EAFC-3698-4E2A-931D-8632BAE939DD}" srcId="{7C4BBA69-3324-4595-AF0C-EBB5A8F773AE}" destId="{396624B4-724E-4A17-8DD7-9BB9B845C78A}" srcOrd="2" destOrd="0" parTransId="{5CBFE15D-1C07-4558-BA09-FAD8E75B2D03}" sibTransId="{001C1711-0B7B-4953-B693-8428774AF543}"/>
    <dgm:cxn modelId="{112776E0-C4C6-4E46-A99B-A3038D250B81}" type="presParOf" srcId="{B378A4E6-B5C8-4688-B252-8CFDE435F734}" destId="{03F9BF72-E667-43F0-84D1-30BE3C86FD49}" srcOrd="0" destOrd="0" presId="urn:microsoft.com/office/officeart/2018/2/layout/IconVerticalSolidList"/>
    <dgm:cxn modelId="{154A9831-FB22-4B61-83AD-67661C6F59FE}" type="presParOf" srcId="{03F9BF72-E667-43F0-84D1-30BE3C86FD49}" destId="{F0B2E60F-D9F3-4227-8ACB-0300BFDCC334}" srcOrd="0" destOrd="0" presId="urn:microsoft.com/office/officeart/2018/2/layout/IconVerticalSolidList"/>
    <dgm:cxn modelId="{C3A36FAB-7DF0-4DEF-A21B-A5615255B12A}" type="presParOf" srcId="{03F9BF72-E667-43F0-84D1-30BE3C86FD49}" destId="{1C09B0C2-3C69-45FC-91A1-AB55700A9C44}" srcOrd="1" destOrd="0" presId="urn:microsoft.com/office/officeart/2018/2/layout/IconVerticalSolidList"/>
    <dgm:cxn modelId="{9870565B-3F99-48E0-ABE0-A106949F716C}" type="presParOf" srcId="{03F9BF72-E667-43F0-84D1-30BE3C86FD49}" destId="{EF5D2422-FF0C-467F-8D54-AF2211AE7314}" srcOrd="2" destOrd="0" presId="urn:microsoft.com/office/officeart/2018/2/layout/IconVerticalSolidList"/>
    <dgm:cxn modelId="{E1AC9DF0-9BE4-4EEA-A31C-01E8AD477619}" type="presParOf" srcId="{03F9BF72-E667-43F0-84D1-30BE3C86FD49}" destId="{7C0F36E4-9146-40B5-98FB-57E0745E9BE0}" srcOrd="3" destOrd="0" presId="urn:microsoft.com/office/officeart/2018/2/layout/IconVerticalSolidList"/>
    <dgm:cxn modelId="{6FADD128-760B-49D4-BE14-739A7B71C0DB}" type="presParOf" srcId="{B378A4E6-B5C8-4688-B252-8CFDE435F734}" destId="{D0D47F8F-FA25-4131-A4ED-6ED2483B7685}" srcOrd="1" destOrd="0" presId="urn:microsoft.com/office/officeart/2018/2/layout/IconVerticalSolidList"/>
    <dgm:cxn modelId="{52D09287-2291-4D4C-9B67-868D6481F8F8}" type="presParOf" srcId="{B378A4E6-B5C8-4688-B252-8CFDE435F734}" destId="{B2AF90F2-5209-4378-B92A-0AC942B9043F}" srcOrd="2" destOrd="0" presId="urn:microsoft.com/office/officeart/2018/2/layout/IconVerticalSolidList"/>
    <dgm:cxn modelId="{E35DB383-8027-447E-97AF-3193CA0521E1}" type="presParOf" srcId="{B2AF90F2-5209-4378-B92A-0AC942B9043F}" destId="{42148AD5-6C06-46DD-81AF-FCFEFAA8C533}" srcOrd="0" destOrd="0" presId="urn:microsoft.com/office/officeart/2018/2/layout/IconVerticalSolidList"/>
    <dgm:cxn modelId="{E1ABEECE-DE02-44C2-AEAB-EBF0014D2841}" type="presParOf" srcId="{B2AF90F2-5209-4378-B92A-0AC942B9043F}" destId="{D5929959-D6CC-4636-B589-AEC92C27FE54}" srcOrd="1" destOrd="0" presId="urn:microsoft.com/office/officeart/2018/2/layout/IconVerticalSolidList"/>
    <dgm:cxn modelId="{3BAE3D7A-F8AE-424B-89AB-83802CD410FB}" type="presParOf" srcId="{B2AF90F2-5209-4378-B92A-0AC942B9043F}" destId="{3C720A46-F879-4818-9003-295F9756DD35}" srcOrd="2" destOrd="0" presId="urn:microsoft.com/office/officeart/2018/2/layout/IconVerticalSolidList"/>
    <dgm:cxn modelId="{F2F20844-38BE-4FE0-9B4A-2A57F36A2E36}" type="presParOf" srcId="{B2AF90F2-5209-4378-B92A-0AC942B9043F}" destId="{BECE5611-1AC7-44B8-B729-C3B17B024475}" srcOrd="3" destOrd="0" presId="urn:microsoft.com/office/officeart/2018/2/layout/IconVerticalSolidList"/>
    <dgm:cxn modelId="{3D04596F-2A55-403B-ABC3-2CA9F66C9771}" type="presParOf" srcId="{B378A4E6-B5C8-4688-B252-8CFDE435F734}" destId="{06472AD0-1A00-413C-AD13-34378792383F}" srcOrd="3" destOrd="0" presId="urn:microsoft.com/office/officeart/2018/2/layout/IconVerticalSolidList"/>
    <dgm:cxn modelId="{A19D887E-946C-4A45-86BD-9E068404724D}" type="presParOf" srcId="{B378A4E6-B5C8-4688-B252-8CFDE435F734}" destId="{DCEFF444-A4F0-466F-A922-4D7D789E6CA1}" srcOrd="4" destOrd="0" presId="urn:microsoft.com/office/officeart/2018/2/layout/IconVerticalSolidList"/>
    <dgm:cxn modelId="{0163B4F0-C289-4D1C-9382-E8D5F64CC1C0}" type="presParOf" srcId="{DCEFF444-A4F0-466F-A922-4D7D789E6CA1}" destId="{CC8ED8DC-E548-4149-8559-06BAADFAFD7C}" srcOrd="0" destOrd="0" presId="urn:microsoft.com/office/officeart/2018/2/layout/IconVerticalSolidList"/>
    <dgm:cxn modelId="{AA9A17EF-EA96-406E-8717-18F7279A4F86}" type="presParOf" srcId="{DCEFF444-A4F0-466F-A922-4D7D789E6CA1}" destId="{0F6AA785-C02F-4444-990D-B5006E46152D}" srcOrd="1" destOrd="0" presId="urn:microsoft.com/office/officeart/2018/2/layout/IconVerticalSolidList"/>
    <dgm:cxn modelId="{C2AB434E-28C9-46FA-87C9-281A34500AF5}" type="presParOf" srcId="{DCEFF444-A4F0-466F-A922-4D7D789E6CA1}" destId="{AF6E127A-FA53-498B-A99A-3D28DCC5C671}" srcOrd="2" destOrd="0" presId="urn:microsoft.com/office/officeart/2018/2/layout/IconVerticalSolidList"/>
    <dgm:cxn modelId="{8D17B5E0-7788-4E2D-8284-8167EFC36367}" type="presParOf" srcId="{DCEFF444-A4F0-466F-A922-4D7D789E6CA1}" destId="{D99756B7-C0BE-4B72-8E5F-382056350FFA}" srcOrd="3" destOrd="0" presId="urn:microsoft.com/office/officeart/2018/2/layout/IconVerticalSolidList"/>
    <dgm:cxn modelId="{DD047A68-E680-4613-A38D-C27B188E3169}" type="presParOf" srcId="{B378A4E6-B5C8-4688-B252-8CFDE435F734}" destId="{384A1AFA-33AF-4BFE-A8C7-3C7B42A7BC42}" srcOrd="5" destOrd="0" presId="urn:microsoft.com/office/officeart/2018/2/layout/IconVerticalSolidList"/>
    <dgm:cxn modelId="{3198996B-6633-4FD5-B14E-31F022FBEE92}" type="presParOf" srcId="{B378A4E6-B5C8-4688-B252-8CFDE435F734}" destId="{D28A5B6D-7558-440C-864E-855F68FAF3F4}" srcOrd="6" destOrd="0" presId="urn:microsoft.com/office/officeart/2018/2/layout/IconVerticalSolidList"/>
    <dgm:cxn modelId="{9AD9D3E9-F9D5-448E-9202-D33143302E57}" type="presParOf" srcId="{D28A5B6D-7558-440C-864E-855F68FAF3F4}" destId="{D788C55E-F0B0-4A5B-B24F-0163A09227C5}" srcOrd="0" destOrd="0" presId="urn:microsoft.com/office/officeart/2018/2/layout/IconVerticalSolidList"/>
    <dgm:cxn modelId="{0C5201E5-9CE4-4F6F-BA1A-F3C266C7238E}" type="presParOf" srcId="{D28A5B6D-7558-440C-864E-855F68FAF3F4}" destId="{2BD89D04-7B2D-4347-8A09-40FEFA411690}" srcOrd="1" destOrd="0" presId="urn:microsoft.com/office/officeart/2018/2/layout/IconVerticalSolidList"/>
    <dgm:cxn modelId="{8B49E7BC-C884-4904-B846-071648031936}" type="presParOf" srcId="{D28A5B6D-7558-440C-864E-855F68FAF3F4}" destId="{22B0DE62-FAB6-4A7C-9D9B-4DE0BDD7E170}" srcOrd="2" destOrd="0" presId="urn:microsoft.com/office/officeart/2018/2/layout/IconVerticalSolidList"/>
    <dgm:cxn modelId="{6CB402BF-D985-4BF4-956B-AA60C20EA845}" type="presParOf" srcId="{D28A5B6D-7558-440C-864E-855F68FAF3F4}" destId="{00FDF7F2-0F43-4A7A-AB5B-8ABFEB7DA3ED}" srcOrd="3" destOrd="0" presId="urn:microsoft.com/office/officeart/2018/2/layout/IconVerticalSolidList"/>
    <dgm:cxn modelId="{4F2A77AF-1636-44CF-8F46-E797305AEB9A}" type="presParOf" srcId="{B378A4E6-B5C8-4688-B252-8CFDE435F734}" destId="{32364C38-DB92-4E2E-B694-4F2B3EF273D2}" srcOrd="7" destOrd="0" presId="urn:microsoft.com/office/officeart/2018/2/layout/IconVerticalSolidList"/>
    <dgm:cxn modelId="{6B8E20B7-F2C3-49F9-A811-4C70201F0355}" type="presParOf" srcId="{B378A4E6-B5C8-4688-B252-8CFDE435F734}" destId="{BF4F91D1-1AB2-4DC2-BC10-BB84FE1097B0}" srcOrd="8" destOrd="0" presId="urn:microsoft.com/office/officeart/2018/2/layout/IconVerticalSolidList"/>
    <dgm:cxn modelId="{DA4CB9CC-0F3C-4FC1-81CD-C05B2AADC8DD}" type="presParOf" srcId="{BF4F91D1-1AB2-4DC2-BC10-BB84FE1097B0}" destId="{E8FFED11-E5BE-410B-8929-FE56DC1A45BE}" srcOrd="0" destOrd="0" presId="urn:microsoft.com/office/officeart/2018/2/layout/IconVerticalSolidList"/>
    <dgm:cxn modelId="{B143727E-4703-4A90-9D0E-A84C7FDF21B7}" type="presParOf" srcId="{BF4F91D1-1AB2-4DC2-BC10-BB84FE1097B0}" destId="{46D62563-917C-4265-A7C1-C61E96FDCFBC}" srcOrd="1" destOrd="0" presId="urn:microsoft.com/office/officeart/2018/2/layout/IconVerticalSolidList"/>
    <dgm:cxn modelId="{F1EE01B9-D4C6-4C0A-9240-C4DBF8384F28}" type="presParOf" srcId="{BF4F91D1-1AB2-4DC2-BC10-BB84FE1097B0}" destId="{F5FCDCB2-FE0A-4A40-8A90-867F58B25517}" srcOrd="2" destOrd="0" presId="urn:microsoft.com/office/officeart/2018/2/layout/IconVerticalSolidList"/>
    <dgm:cxn modelId="{EED287AD-3519-4EF6-8264-54726750EFD4}" type="presParOf" srcId="{BF4F91D1-1AB2-4DC2-BC10-BB84FE1097B0}" destId="{A3387D6C-9E02-427D-B221-B99505681A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9EC18-227E-4F76-9317-44C120E6567F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9ADD-8145-4A69-AE6D-DF96152CD2DC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0E6BF-DA35-4FEE-8FC8-A2D08F781DF0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Communication</a:t>
          </a:r>
        </a:p>
      </dsp:txBody>
      <dsp:txXfrm>
        <a:off x="127800" y="2535669"/>
        <a:ext cx="1800000" cy="720000"/>
      </dsp:txXfrm>
    </dsp:sp>
    <dsp:sp modelId="{3A59021C-5555-4293-B434-B0D092C9D227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3C415-E43D-43AB-8214-69551B15AC3D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C9A89-35ED-453A-9C10-4BA713A25B3C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Resiliency</a:t>
          </a:r>
        </a:p>
      </dsp:txBody>
      <dsp:txXfrm>
        <a:off x="2242800" y="2535669"/>
        <a:ext cx="1800000" cy="720000"/>
      </dsp:txXfrm>
    </dsp:sp>
    <dsp:sp modelId="{7AF1BEEB-EBD9-4589-98C8-B58895F38AB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C7C07-4F13-4E06-AF98-78DC59AD4A2D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ED8D-DD12-4C55-B114-388F9921AD4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Distributed Data</a:t>
          </a:r>
        </a:p>
      </dsp:txBody>
      <dsp:txXfrm>
        <a:off x="4357800" y="2535669"/>
        <a:ext cx="1800000" cy="720000"/>
      </dsp:txXfrm>
    </dsp:sp>
    <dsp:sp modelId="{DA8D61A0-F5ED-41BF-9DC4-9AEC64538195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1EE18-E692-4E55-AA93-9101BC59A7DF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093C9-B508-4738-93E1-FFC67EF9B3D0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External System Integration</a:t>
          </a:r>
        </a:p>
      </dsp:txBody>
      <dsp:txXfrm>
        <a:off x="6472800" y="2535669"/>
        <a:ext cx="1800000" cy="720000"/>
      </dsp:txXfrm>
    </dsp:sp>
    <dsp:sp modelId="{D0941712-4C0E-40CB-9618-070965B39E2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46BD-E6E9-4A07-A850-EEC7826CF894}">
      <dsp:nvSpPr>
        <dsp:cNvPr id="0" name=""/>
        <dsp:cNvSpPr/>
      </dsp:nvSpPr>
      <dsp:spPr>
        <a:xfrm>
          <a:off x="9172800" y="1358305"/>
          <a:ext cx="630000" cy="572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9A6AD-5FC1-4FC0-A94A-ABA1A4A81247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Observability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2E60F-D9F3-4227-8ACB-0300BFDCC334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9B0C2-3C69-45FC-91A1-AB55700A9C4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36E4-9146-40B5-98FB-57E0745E9BE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 source, lightweight &amp; portable, event-driven runtime</a:t>
          </a:r>
        </a:p>
      </dsp:txBody>
      <dsp:txXfrm>
        <a:off x="836323" y="3399"/>
        <a:ext cx="9679276" cy="724089"/>
      </dsp:txXfrm>
    </dsp:sp>
    <dsp:sp modelId="{42148AD5-6C06-46DD-81AF-FCFEFAA8C533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29959-D6CC-4636-B589-AEC92C27FE5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5611-1AC7-44B8-B729-C3B17B024475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Exposes APIs to build resilient, secure, stateless or stateful apps faster and easier</a:t>
          </a:r>
        </a:p>
      </dsp:txBody>
      <dsp:txXfrm>
        <a:off x="836323" y="908511"/>
        <a:ext cx="9679276" cy="724089"/>
      </dsp:txXfrm>
    </dsp:sp>
    <dsp:sp modelId="{CC8ED8DC-E548-4149-8559-06BAADFAFD7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AA785-C02F-4444-990D-B5006E46152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756B7-C0BE-4B72-8E5F-382056350FF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Takes over the complex challenges that developers encounter</a:t>
          </a:r>
        </a:p>
      </dsp:txBody>
      <dsp:txXfrm>
        <a:off x="836323" y="1813624"/>
        <a:ext cx="9679276" cy="724089"/>
      </dsp:txXfrm>
    </dsp:sp>
    <dsp:sp modelId="{D788C55E-F0B0-4A5B-B24F-0163A09227C5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89D04-7B2D-4347-8A09-40FEFA41169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F7F2-0F43-4A7A-AB5B-8ABFEB7DA3E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Codifies proven industry practices &amp; standards</a:t>
          </a:r>
        </a:p>
      </dsp:txBody>
      <dsp:txXfrm>
        <a:off x="836323" y="2718736"/>
        <a:ext cx="9679276" cy="724089"/>
      </dsp:txXfrm>
    </dsp:sp>
    <dsp:sp modelId="{E8FFED11-E5BE-410B-8929-FE56DC1A45BE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62563-917C-4265-A7C1-C61E96FDCFB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87D6C-9E02-427D-B221-B99505681AE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have your code simple &amp; vendor neutral, also portable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FC84-228C-441B-A400-87485265790E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8F9D-B11B-4AD2-9AF3-E5DBCD41E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ate,_read,_update_and_delet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ate,_read,_update_and_delet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Greet &amp; Intro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High performance, scalable and reliable distributed application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Focus on Developer perspective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0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Setting the choices on concurrency control and data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Performing bulk update operations </a:t>
            </a:r>
            <a:r>
              <a:rPr lang="en-US" b="0" i="0" u="none" strike="noStrike" dirty="0">
                <a:solidFill>
                  <a:srgbClr val="4493DC"/>
                </a:solidFill>
                <a:effectLst/>
                <a:latin typeface="open sans" panose="020B0606030504020204" pitchFamily="34" charset="0"/>
                <a:hlinkClick r:id="rId3"/>
              </a:rPr>
              <a:t>CRUD</a:t>
            </a: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 including multiple transactional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Querying and filtering the key/value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Setting the choices on concurrency control and data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Performing bulk update operations </a:t>
            </a:r>
            <a:r>
              <a:rPr lang="en-US" b="0" i="0" u="none" strike="noStrike" dirty="0">
                <a:solidFill>
                  <a:srgbClr val="4493DC"/>
                </a:solidFill>
                <a:effectLst/>
                <a:latin typeface="open sans" panose="020B0606030504020204" pitchFamily="34" charset="0"/>
                <a:hlinkClick r:id="rId3"/>
              </a:rPr>
              <a:t>CRUD</a:t>
            </a: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 including multiple transactional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3CFC9"/>
                </a:solidFill>
                <a:effectLst/>
                <a:latin typeface="open sans" panose="020B0606030504020204" pitchFamily="34" charset="0"/>
              </a:rPr>
              <a:t> Querying and filtering the key/value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2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2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Refresh our minds on Distr.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Greet &amp; Intro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High performance, scalable and reliable distributed application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Focus on Developer perspective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 Fault tolerance, Scalability &amp; Maintenance</a:t>
            </a:r>
          </a:p>
          <a:p>
            <a:endParaRPr lang="en-US" dirty="0"/>
          </a:p>
          <a:p>
            <a:r>
              <a:rPr lang="en-US" dirty="0"/>
              <a:t>Pre/Post Web</a:t>
            </a:r>
          </a:p>
          <a:p>
            <a:r>
              <a:rPr lang="en-US" dirty="0"/>
              <a:t>N-Tier/SOA to group related responsibilities together sharing same DB, also called as Distributed Monolith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5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Sync (HTTP/GRPC)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Service discovery, access control, encryption, certificate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Async (Messages)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Message broker integration, deduplication with at least once delivery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Resiliency - retries/back-off periods, circuit breakers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Distributed Data - Concurrency, Consistency &amp; Expirations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External system – SDKs &amp; libraries availability, own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Observability - Traces, Logs &amp;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3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Greet &amp; Intro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High performance, scalable and reliable distributed application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Focus on Developer perspective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7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Lightweight process (58mb binary, 4mb physical memory) runs anywhere to perform operations based on some events happens </a:t>
            </a:r>
            <a:r>
              <a:rPr lang="en-US" dirty="0" err="1"/>
              <a:t>expernally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Any language/Framework</a:t>
            </a:r>
          </a:p>
          <a:p>
            <a:pPr marL="228600" indent="-228600">
              <a:buAutoNum type="arabicParenR"/>
            </a:pPr>
            <a:r>
              <a:rPr lang="en-US" dirty="0"/>
              <a:t>Lets you focus on business logic</a:t>
            </a:r>
          </a:p>
          <a:p>
            <a:pPr marL="228600" indent="-228600">
              <a:buAutoNum type="arabicParenR"/>
            </a:pPr>
            <a:r>
              <a:rPr lang="en-US" dirty="0"/>
              <a:t>Encrypted communication, access controls, W3C Tracing Context, Cloud Events, Open telemetry, resilient </a:t>
            </a:r>
            <a:r>
              <a:rPr lang="en-US" dirty="0" err="1"/>
              <a:t>etc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7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building blocks</a:t>
            </a:r>
          </a:p>
          <a:p>
            <a:r>
              <a:rPr lang="en-US" dirty="0"/>
              <a:t>Just one, some or all can be used</a:t>
            </a:r>
          </a:p>
          <a:p>
            <a:r>
              <a:rPr lang="en-US" dirty="0"/>
              <a:t>Each building block explanation</a:t>
            </a:r>
          </a:p>
          <a:p>
            <a:endParaRPr lang="en-US" dirty="0"/>
          </a:p>
          <a:p>
            <a:r>
              <a:rPr lang="en-US" dirty="0"/>
              <a:t>Q: How the </a:t>
            </a:r>
            <a:r>
              <a:rPr lang="en-US" dirty="0" err="1"/>
              <a:t>dapr</a:t>
            </a:r>
            <a:r>
              <a:rPr lang="en-US" dirty="0"/>
              <a:t> building block know what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8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Can load one or more components at runtime</a:t>
            </a:r>
          </a:p>
          <a:p>
            <a:r>
              <a:rPr lang="en-IN" dirty="0"/>
              <a:t>Each component are implementation of interface exposed by </a:t>
            </a:r>
            <a:r>
              <a:rPr lang="en-IN" dirty="0" err="1"/>
              <a:t>Dapr</a:t>
            </a:r>
            <a:endParaRPr lang="en-IN" dirty="0"/>
          </a:p>
          <a:p>
            <a:r>
              <a:rPr lang="en-IN" dirty="0"/>
              <a:t>Hence easy to plug and play with different components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0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367E-E63B-402A-AB19-084AD59F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2755-0D59-4B31-B99F-CB64862DA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D05C-E4CA-4EF1-A9A9-A00D0D69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59B2-0BC1-4A05-BB00-EAE909B8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53FA-CBB1-46CF-ACCE-BA5252D2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7B5E-5253-4ECF-ADDF-9D0551F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B6798-A00F-4399-827E-4409DEB2B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5BB5-BF77-4901-9D15-88B92834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93E0-F865-4D18-8172-E753326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3E7D-FCD9-43D7-8BF0-2CB1E545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6070A-B9B5-4F9A-9828-7705B34FC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2899-25CB-4098-B86A-F8CF1BAF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B57F-AFE2-41B5-AAB7-707ED20D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5654-94FE-492D-9FB4-2BC9ADFF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ED0D-DB3D-41C2-AEC5-F52EFEA6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DD4B-6230-45F5-BB0C-D9449468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25A4-2529-4175-AC92-202D30B6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2A61-DD6C-4526-B4D0-9C281E93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A9E9-4850-4858-A400-F94D82D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8FE7-910C-468B-983D-7BF8A15C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8CB-E772-4988-9AFC-217EA8B0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21C9-D2D1-4467-8269-4CC5FD39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E73C-43AA-45F8-927A-1B83B199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8DA1-A9D0-4CDE-AB21-FF5D41E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E168-D677-457D-87DC-41E604B6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67B-7AFA-470A-9106-D88E7A2E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A34A-4FE1-4162-9732-7554469A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94582-8AAB-4684-9642-8BD7B94D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5E3B-1BF2-433E-8482-B1AC1EF1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AE835-CED7-46CC-846A-F79221CE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F395-7477-4595-99CA-ACE1D7F6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9B01-808D-469B-9562-D241E1C3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6574-6F3B-48BA-A4BB-5DB6D59F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2D50E-3652-42B8-B69A-1E4A6BCD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1CCB-A0FE-4471-A46D-7156E5608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BCAC0-8DC1-47F6-B5FE-14B7F5034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D6EB2-E821-4817-87F0-2D185F7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EEED5-831B-42AF-8CC9-E8E0E3EC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83AA9-ED26-4AB8-B1E5-C8377D7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2D2F-C475-4C14-945F-D9631731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8730E-69CE-45AE-B514-1A98218E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DFAA-D0EF-4E1A-99B6-F9C61AAC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DC805-E9A3-4F75-8891-113C2C85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A7131-B463-4F45-B0EE-F9EB8940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320FB-0D61-47B2-B68A-75480822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AF8F-DC07-43C7-8630-803D55B1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5463-9C84-406D-9C38-3CF76921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46-3F98-4E09-A8FE-F63317DA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AAE0-0DC6-46EC-8F06-EEBFB0EE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DE57-1EAA-4839-8E45-F147ABB1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9C44-A5C2-4D63-9112-C697D654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18F9-EAB8-4912-96AA-DD23331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B7A6-9A95-4F1C-B21E-9918EE35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31BED-BB04-4D94-8D50-0DE0AB3F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959E-4690-4EB5-9FA5-2FF2911F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ABE8-A475-43CC-9588-B6005B4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54541-AA5C-4B35-AD04-D3F7196E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7F82-0E0B-4521-AE19-EA9F337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345B0-7EE7-482C-AAA7-29478F52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B8CD-3250-4AFF-9CB7-8BC05FC6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D829-D896-4FD4-851A-BAAF5FF7C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BA11-1A87-47E1-A6BB-02C8C98EF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58D-6047-4307-A025-88D60D441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769165"/>
            <a:ext cx="5238466" cy="207376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Application Runtime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E363-FDF0-4392-A330-5F759AC0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5088835"/>
            <a:ext cx="4167115" cy="917648"/>
          </a:xfrm>
        </p:spPr>
        <p:txBody>
          <a:bodyPr anchor="t">
            <a:normAutofit/>
          </a:bodyPr>
          <a:lstStyle/>
          <a:p>
            <a:pPr algn="l"/>
            <a:r>
              <a:rPr lang="en-US" sz="1600" b="1" dirty="0">
                <a:latin typeface="Arial (Body)"/>
              </a:rPr>
              <a:t>Ragavan</a:t>
            </a:r>
          </a:p>
          <a:p>
            <a:pPr algn="l"/>
            <a:r>
              <a:rPr lang="en-US" sz="1600" dirty="0">
                <a:latin typeface="Arial (Body)"/>
              </a:rPr>
              <a:t>Lead Software Engineer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554486"/>
            <a:ext cx="3217333" cy="23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" y="1756454"/>
            <a:ext cx="2954546" cy="33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4630BAA-7F9E-F2BE-8B81-B392D85C8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92" y="3727451"/>
            <a:ext cx="2619375" cy="1743075"/>
          </a:xfr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" y="1756454"/>
            <a:ext cx="2954546" cy="334509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2D3C5-6489-2195-CFE7-76BB40EEC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2" y="5167309"/>
            <a:ext cx="2905495" cy="1191998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AC8AF27-3697-8D83-5B81-36F6C824E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65" y="2766217"/>
            <a:ext cx="2651126" cy="1325563"/>
          </a:xfrm>
          <a:prstGeom prst="rect">
            <a:avLst/>
          </a:prstGeom>
        </p:spPr>
      </p:pic>
      <p:pic>
        <p:nvPicPr>
          <p:cNvPr id="16" name="Picture 1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F6B89AE7-DD86-0E0D-61B4-66372016A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07" y="4535818"/>
            <a:ext cx="1905000" cy="190500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1CE716F-6A94-34DE-C78D-A7188C55A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28" y="138529"/>
            <a:ext cx="2143125" cy="2143125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A414BF3C-83D2-1611-2FBB-A33559427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8" y="2762319"/>
            <a:ext cx="2383994" cy="119199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1D27D83-9293-5EC4-DC4C-D47E1DF89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75" y="347520"/>
            <a:ext cx="3028950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C0BDE-2DDE-19DF-4BCF-5E254AC40A7D}"/>
              </a:ext>
            </a:extLst>
          </p:cNvPr>
          <p:cNvSpPr txBox="1"/>
          <p:nvPr/>
        </p:nvSpPr>
        <p:spPr>
          <a:xfrm>
            <a:off x="6784551" y="3311779"/>
            <a:ext cx="233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80+ Components</a:t>
            </a:r>
          </a:p>
        </p:txBody>
      </p:sp>
      <p:pic>
        <p:nvPicPr>
          <p:cNvPr id="22" name="Picture 21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AE6B70F7-0AC7-E94F-DEED-867712CBE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47" y="1802940"/>
            <a:ext cx="2466975" cy="959379"/>
          </a:xfrm>
          <a:prstGeom prst="rect">
            <a:avLst/>
          </a:prstGeo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C5F0EF85-8228-5335-ED3E-20AAE4B44E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82" y="409178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CA7DA467-85AE-9702-E08A-C495D051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" y="1756454"/>
            <a:ext cx="2954546" cy="33450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59FC5E-D480-40E2-86FD-89F417CC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51" y="789699"/>
            <a:ext cx="4549071" cy="54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C087-9AC6-450A-8A17-20BF7AC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/>
              <a:t>Sidecar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141D4-758D-40F6-90FC-F43FD6A5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03" y="4354738"/>
            <a:ext cx="6649378" cy="186716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FE605-D031-4D12-BC6E-C9F3C892E4F7}"/>
              </a:ext>
            </a:extLst>
          </p:cNvPr>
          <p:cNvGrpSpPr/>
          <p:nvPr/>
        </p:nvGrpSpPr>
        <p:grpSpPr>
          <a:xfrm>
            <a:off x="6895478" y="1644388"/>
            <a:ext cx="4458322" cy="2247811"/>
            <a:chOff x="6895478" y="1218244"/>
            <a:chExt cx="4458322" cy="22478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599359-E082-4D72-9B62-D9FDC540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478" y="1941842"/>
              <a:ext cx="4458322" cy="1524213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743DB97-381F-4998-A48D-1972C685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92" y="1218244"/>
              <a:ext cx="658293" cy="63872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836A37-B6E7-4E3C-AF30-215ACD74BA1A}"/>
              </a:ext>
            </a:extLst>
          </p:cNvPr>
          <p:cNvGrpSpPr/>
          <p:nvPr/>
        </p:nvGrpSpPr>
        <p:grpSpPr>
          <a:xfrm>
            <a:off x="1280718" y="1638390"/>
            <a:ext cx="4458322" cy="2280428"/>
            <a:chOff x="1280718" y="1304899"/>
            <a:chExt cx="4458322" cy="228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92F9E7-7FB0-4340-BBEF-FB3CC06A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718" y="1996964"/>
              <a:ext cx="4458322" cy="1588363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AED8856-F0F1-4ED8-AB2B-D32A584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33" y="1304899"/>
              <a:ext cx="658292" cy="586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34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6A7-4CA3-ED84-C503-BC40FC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Service-to-Service Invocation Building Block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BB4620-4C72-437C-BCD2-10284F2EC1EE}"/>
              </a:ext>
            </a:extLst>
          </p:cNvPr>
          <p:cNvGrpSpPr/>
          <p:nvPr/>
        </p:nvGrpSpPr>
        <p:grpSpPr>
          <a:xfrm>
            <a:off x="967292" y="1690688"/>
            <a:ext cx="5408574" cy="3895333"/>
            <a:chOff x="6386942" y="1825625"/>
            <a:chExt cx="5408574" cy="3895333"/>
          </a:xfrm>
        </p:grpSpPr>
        <p:pic>
          <p:nvPicPr>
            <p:cNvPr id="5" name="Content Placeholder 4" descr="Diagram, Teams&#10;&#10;Description automatically generated">
              <a:extLst>
                <a:ext uri="{FF2B5EF4-FFF2-40B4-BE49-F238E27FC236}">
                  <a16:creationId xmlns:a16="http://schemas.microsoft.com/office/drawing/2014/main" id="{79883427-C8EB-AFB7-2D28-3155DB79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942" y="1825625"/>
              <a:ext cx="5408574" cy="2312164"/>
            </a:xfrm>
            <a:custGeom>
              <a:avLst/>
              <a:gdLst/>
              <a:ahLst/>
              <a:cxnLst/>
              <a:rect l="l" t="t" r="r" b="b"/>
              <a:pathLst>
                <a:path w="4777381" h="5643794">
                  <a:moveTo>
                    <a:pt x="143704" y="0"/>
                  </a:moveTo>
                  <a:lnTo>
                    <a:pt x="4633677" y="0"/>
                  </a:lnTo>
                  <a:cubicBezTo>
                    <a:pt x="4713043" y="0"/>
                    <a:pt x="4777381" y="64338"/>
                    <a:pt x="4777381" y="143704"/>
                  </a:cubicBezTo>
                  <a:lnTo>
                    <a:pt x="4777381" y="5500090"/>
                  </a:lnTo>
                  <a:cubicBezTo>
                    <a:pt x="4777381" y="5579456"/>
                    <a:pt x="4713043" y="5643794"/>
                    <a:pt x="4633677" y="5643794"/>
                  </a:cubicBezTo>
                  <a:lnTo>
                    <a:pt x="143704" y="5643794"/>
                  </a:lnTo>
                  <a:cubicBezTo>
                    <a:pt x="64338" y="5643794"/>
                    <a:pt x="0" y="5579456"/>
                    <a:pt x="0" y="5500090"/>
                  </a:cubicBezTo>
                  <a:lnTo>
                    <a:pt x="0" y="143704"/>
                  </a:lnTo>
                  <a:cubicBezTo>
                    <a:pt x="0" y="64338"/>
                    <a:pt x="64338" y="0"/>
                    <a:pt x="143704" y="0"/>
                  </a:cubicBezTo>
                  <a:close/>
                </a:path>
              </a:pathLst>
            </a:cu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C58D8-6B30-F33D-928A-375789DF6B4A}"/>
                </a:ext>
              </a:extLst>
            </p:cNvPr>
            <p:cNvSpPr txBox="1"/>
            <p:nvPr/>
          </p:nvSpPr>
          <p:spPr>
            <a:xfrm>
              <a:off x="6386942" y="4520629"/>
              <a:ext cx="5408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PATCH/POST/GET/PUT/DELETE</a:t>
              </a:r>
            </a:p>
            <a:p>
              <a:r>
                <a:rPr lang="en-US" dirty="0">
                  <a:solidFill>
                    <a:srgbClr val="002060"/>
                  </a:solidFill>
                </a:rPr>
                <a:t> http://localhost:</a:t>
              </a:r>
              <a:r>
                <a:rPr lang="en-US" dirty="0">
                  <a:solidFill>
                    <a:srgbClr val="00B0F0"/>
                  </a:solidFill>
                </a:rPr>
                <a:t>&lt;daprPort&gt;</a:t>
              </a:r>
              <a:r>
                <a:rPr lang="en-US" dirty="0">
                  <a:solidFill>
                    <a:srgbClr val="002060"/>
                  </a:solidFill>
                </a:rPr>
                <a:t>/v1.0/invoke</a:t>
              </a:r>
              <a:r>
                <a:rPr lang="en-US" dirty="0">
                  <a:solidFill>
                    <a:srgbClr val="00B0F0"/>
                  </a:solidFill>
                </a:rPr>
                <a:t>/&lt;appId&gt;</a:t>
              </a:r>
              <a:r>
                <a:rPr lang="en-US" dirty="0">
                  <a:solidFill>
                    <a:srgbClr val="002060"/>
                  </a:solidFill>
                </a:rPr>
                <a:t>/method/</a:t>
              </a:r>
              <a:r>
                <a:rPr lang="en-US" dirty="0">
                  <a:solidFill>
                    <a:srgbClr val="00B0F0"/>
                  </a:solidFill>
                </a:rPr>
                <a:t>&lt;method-name&gt;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87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6A7-4CA3-ED84-C503-BC40FC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Service-to-Service Invocation Building Block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51798546-341E-6969-566F-1C50D892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117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Reliable &amp; Secure communication using standard </a:t>
            </a:r>
            <a:r>
              <a:rPr lang="en-US" dirty="0" err="1"/>
              <a:t>gRPC</a:t>
            </a:r>
            <a:r>
              <a:rPr lang="en-US" dirty="0"/>
              <a:t> &amp; HTTP protocols</a:t>
            </a:r>
          </a:p>
          <a:p>
            <a:r>
              <a:rPr lang="en-US" dirty="0" err="1"/>
              <a:t>Dapr</a:t>
            </a:r>
            <a:r>
              <a:rPr lang="en-US" dirty="0"/>
              <a:t> acts as a reverse proxy.</a:t>
            </a:r>
          </a:p>
          <a:p>
            <a:r>
              <a:rPr lang="en-US" dirty="0"/>
              <a:t>Built in features </a:t>
            </a:r>
          </a:p>
          <a:p>
            <a:pPr lvl="1"/>
            <a:r>
              <a:rPr lang="en-US" dirty="0"/>
              <a:t>Service Discovery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Resiliency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Tracing and metrics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BB4620-4C72-437C-BCD2-10284F2EC1EE}"/>
              </a:ext>
            </a:extLst>
          </p:cNvPr>
          <p:cNvGrpSpPr/>
          <p:nvPr/>
        </p:nvGrpSpPr>
        <p:grpSpPr>
          <a:xfrm>
            <a:off x="967292" y="1690688"/>
            <a:ext cx="5408574" cy="3895333"/>
            <a:chOff x="6386942" y="1825625"/>
            <a:chExt cx="5408574" cy="3895333"/>
          </a:xfrm>
        </p:grpSpPr>
        <p:pic>
          <p:nvPicPr>
            <p:cNvPr id="5" name="Content Placeholder 4" descr="Diagram, Teams&#10;&#10;Description automatically generated">
              <a:extLst>
                <a:ext uri="{FF2B5EF4-FFF2-40B4-BE49-F238E27FC236}">
                  <a16:creationId xmlns:a16="http://schemas.microsoft.com/office/drawing/2014/main" id="{79883427-C8EB-AFB7-2D28-3155DB79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942" y="1825625"/>
              <a:ext cx="5408574" cy="2312164"/>
            </a:xfrm>
            <a:custGeom>
              <a:avLst/>
              <a:gdLst/>
              <a:ahLst/>
              <a:cxnLst/>
              <a:rect l="l" t="t" r="r" b="b"/>
              <a:pathLst>
                <a:path w="4777381" h="5643794">
                  <a:moveTo>
                    <a:pt x="143704" y="0"/>
                  </a:moveTo>
                  <a:lnTo>
                    <a:pt x="4633677" y="0"/>
                  </a:lnTo>
                  <a:cubicBezTo>
                    <a:pt x="4713043" y="0"/>
                    <a:pt x="4777381" y="64338"/>
                    <a:pt x="4777381" y="143704"/>
                  </a:cubicBezTo>
                  <a:lnTo>
                    <a:pt x="4777381" y="5500090"/>
                  </a:lnTo>
                  <a:cubicBezTo>
                    <a:pt x="4777381" y="5579456"/>
                    <a:pt x="4713043" y="5643794"/>
                    <a:pt x="4633677" y="5643794"/>
                  </a:cubicBezTo>
                  <a:lnTo>
                    <a:pt x="143704" y="5643794"/>
                  </a:lnTo>
                  <a:cubicBezTo>
                    <a:pt x="64338" y="5643794"/>
                    <a:pt x="0" y="5579456"/>
                    <a:pt x="0" y="5500090"/>
                  </a:cubicBezTo>
                  <a:lnTo>
                    <a:pt x="0" y="143704"/>
                  </a:lnTo>
                  <a:cubicBezTo>
                    <a:pt x="0" y="64338"/>
                    <a:pt x="64338" y="0"/>
                    <a:pt x="143704" y="0"/>
                  </a:cubicBezTo>
                  <a:close/>
                </a:path>
              </a:pathLst>
            </a:cu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C58D8-6B30-F33D-928A-375789DF6B4A}"/>
                </a:ext>
              </a:extLst>
            </p:cNvPr>
            <p:cNvSpPr txBox="1"/>
            <p:nvPr/>
          </p:nvSpPr>
          <p:spPr>
            <a:xfrm>
              <a:off x="6386942" y="4520629"/>
              <a:ext cx="5408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PATCH/POST/GET/PUT/DELETE</a:t>
              </a:r>
            </a:p>
            <a:p>
              <a:r>
                <a:rPr lang="en-US" dirty="0">
                  <a:solidFill>
                    <a:srgbClr val="002060"/>
                  </a:solidFill>
                </a:rPr>
                <a:t> http://localhost:</a:t>
              </a:r>
              <a:r>
                <a:rPr lang="en-US" dirty="0">
                  <a:solidFill>
                    <a:srgbClr val="00B0F0"/>
                  </a:solidFill>
                </a:rPr>
                <a:t>&lt;daprPort&gt;</a:t>
              </a:r>
              <a:r>
                <a:rPr lang="en-US" dirty="0">
                  <a:solidFill>
                    <a:srgbClr val="002060"/>
                  </a:solidFill>
                </a:rPr>
                <a:t>/v1.0/invoke</a:t>
              </a:r>
              <a:r>
                <a:rPr lang="en-US" dirty="0">
                  <a:solidFill>
                    <a:srgbClr val="00B0F0"/>
                  </a:solidFill>
                </a:rPr>
                <a:t>/&lt;appId&gt;</a:t>
              </a:r>
              <a:r>
                <a:rPr lang="en-US" dirty="0">
                  <a:solidFill>
                    <a:srgbClr val="002060"/>
                  </a:solidFill>
                </a:rPr>
                <a:t>/method/</a:t>
              </a:r>
              <a:r>
                <a:rPr lang="en-US" dirty="0">
                  <a:solidFill>
                    <a:srgbClr val="00B0F0"/>
                  </a:solidFill>
                </a:rPr>
                <a:t>&lt;method-name&gt;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83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AA6C-35B6-A61F-E2D2-F383776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Management Building Block</a:t>
            </a:r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256F4AA-4DC3-BA1B-D23D-0277539AA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7" y="1825626"/>
            <a:ext cx="5688458" cy="3017862"/>
          </a:xfrm>
        </p:spPr>
      </p:pic>
    </p:spTree>
    <p:extLst>
      <p:ext uri="{BB962C8B-B14F-4D97-AF65-F5344CB8AC3E}">
        <p14:creationId xmlns:p14="http://schemas.microsoft.com/office/powerpoint/2010/main" val="210004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AA6C-35B6-A61F-E2D2-F383776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Management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892-8259-6493-E59E-76C36E6AA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504" y="1825625"/>
            <a:ext cx="5181600" cy="4351338"/>
          </a:xfrm>
        </p:spPr>
        <p:txBody>
          <a:bodyPr/>
          <a:lstStyle/>
          <a:p>
            <a:r>
              <a:rPr lang="en-IN" dirty="0"/>
              <a:t>To store and query data as key/value pairs in the supported state stores.</a:t>
            </a:r>
          </a:p>
          <a:p>
            <a:r>
              <a:rPr lang="en-IN" dirty="0"/>
              <a:t>Build in features</a:t>
            </a:r>
          </a:p>
          <a:p>
            <a:pPr lvl="1"/>
            <a:r>
              <a:rPr lang="en-IN" dirty="0"/>
              <a:t>Pluggable state stores</a:t>
            </a:r>
          </a:p>
          <a:p>
            <a:pPr lvl="1"/>
            <a:r>
              <a:rPr lang="en-IN" dirty="0"/>
              <a:t>Configurable behaviours</a:t>
            </a:r>
          </a:p>
          <a:p>
            <a:pPr lvl="2"/>
            <a:r>
              <a:rPr lang="en-IN" dirty="0"/>
              <a:t>Concurrency (Last/First write wins)</a:t>
            </a:r>
          </a:p>
          <a:p>
            <a:pPr lvl="2"/>
            <a:r>
              <a:rPr lang="en-IN" dirty="0"/>
              <a:t>Consistency (Eventual/Strong Reads)</a:t>
            </a:r>
          </a:p>
          <a:p>
            <a:pPr lvl="2"/>
            <a:r>
              <a:rPr lang="en-IN" dirty="0"/>
              <a:t>Per state TTL</a:t>
            </a:r>
          </a:p>
          <a:p>
            <a:pPr lvl="2"/>
            <a:r>
              <a:rPr lang="en-IN" dirty="0"/>
              <a:t>Sharing the state with other services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256F4AA-4DC3-BA1B-D23D-0277539AA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7" y="1825626"/>
            <a:ext cx="5688458" cy="3017862"/>
          </a:xfrm>
        </p:spPr>
      </p:pic>
    </p:spTree>
    <p:extLst>
      <p:ext uri="{BB962C8B-B14F-4D97-AF65-F5344CB8AC3E}">
        <p14:creationId xmlns:p14="http://schemas.microsoft.com/office/powerpoint/2010/main" val="61329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B6B-C43A-05C9-B232-67D69F48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and Subscribe Building Block</a:t>
            </a:r>
          </a:p>
        </p:txBody>
      </p:sp>
      <p:pic>
        <p:nvPicPr>
          <p:cNvPr id="10" name="Content Placeholder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62F7FA8-29F9-71B6-A476-34ECF8EFF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" y="1825625"/>
            <a:ext cx="5921197" cy="3359117"/>
          </a:xfrm>
        </p:spPr>
      </p:pic>
    </p:spTree>
    <p:extLst>
      <p:ext uri="{BB962C8B-B14F-4D97-AF65-F5344CB8AC3E}">
        <p14:creationId xmlns:p14="http://schemas.microsoft.com/office/powerpoint/2010/main" val="22733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B6B-C43A-05C9-B232-67D69F48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and Subscribe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06BD-0F06-07D0-0C32-2A6F8525A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499" y="1825625"/>
            <a:ext cx="5181600" cy="4351338"/>
          </a:xfrm>
        </p:spPr>
        <p:txBody>
          <a:bodyPr>
            <a:noAutofit/>
          </a:bodyPr>
          <a:lstStyle/>
          <a:p>
            <a:r>
              <a:rPr lang="en-IN" dirty="0"/>
              <a:t>At-least-once guarantee on message delivery</a:t>
            </a:r>
          </a:p>
          <a:p>
            <a:r>
              <a:rPr lang="en-IN" dirty="0"/>
              <a:t>Integrates with various message brokers and queueing systems</a:t>
            </a:r>
          </a:p>
          <a:p>
            <a:r>
              <a:rPr lang="en-IN" dirty="0"/>
              <a:t>Extremely portable and flexible to changes.</a:t>
            </a:r>
          </a:p>
          <a:p>
            <a:r>
              <a:rPr lang="en-IN" dirty="0"/>
              <a:t>Built in features</a:t>
            </a:r>
          </a:p>
          <a:p>
            <a:pPr lvl="1"/>
            <a:r>
              <a:rPr lang="en-IN" dirty="0"/>
              <a:t>Cloud events message specification</a:t>
            </a:r>
          </a:p>
          <a:p>
            <a:pPr lvl="1"/>
            <a:r>
              <a:rPr lang="en-IN" dirty="0"/>
              <a:t>Programmatic &amp; Declarative subscription</a:t>
            </a:r>
          </a:p>
          <a:p>
            <a:pPr lvl="1"/>
            <a:r>
              <a:rPr lang="en-IN" dirty="0"/>
              <a:t>Competing consumers pattern</a:t>
            </a:r>
          </a:p>
          <a:p>
            <a:pPr lvl="1"/>
            <a:r>
              <a:rPr lang="en-IN" dirty="0"/>
              <a:t>Topic scoping</a:t>
            </a:r>
          </a:p>
          <a:p>
            <a:pPr lvl="1"/>
            <a:r>
              <a:rPr lang="en-IN" dirty="0"/>
              <a:t>Per Message TTL</a:t>
            </a:r>
          </a:p>
        </p:txBody>
      </p:sp>
      <p:pic>
        <p:nvPicPr>
          <p:cNvPr id="10" name="Content Placeholder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62F7FA8-29F9-71B6-A476-34ECF8EFF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" y="1825625"/>
            <a:ext cx="5921197" cy="3359117"/>
          </a:xfrm>
        </p:spPr>
      </p:pic>
    </p:spTree>
    <p:extLst>
      <p:ext uri="{BB962C8B-B14F-4D97-AF65-F5344CB8AC3E}">
        <p14:creationId xmlns:p14="http://schemas.microsoft.com/office/powerpoint/2010/main" val="32389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64D9-BD38-49D7-A37A-715F3819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Agenda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AC78-64FE-4816-A8C6-02E13343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b="1" dirty="0"/>
          </a:p>
          <a:p>
            <a:r>
              <a:rPr lang="en-IN" sz="2000" b="1" dirty="0"/>
              <a:t>Distributed App &amp; it’s Challenges</a:t>
            </a:r>
          </a:p>
          <a:p>
            <a:r>
              <a:rPr lang="en-IN" sz="2000" b="1" dirty="0"/>
              <a:t>About </a:t>
            </a:r>
            <a:r>
              <a:rPr lang="en-IN" sz="2000" b="1" dirty="0" err="1"/>
              <a:t>Dapr</a:t>
            </a:r>
            <a:r>
              <a:rPr lang="en-IN" sz="2000" b="1" dirty="0"/>
              <a:t> &amp; It’s capabilities</a:t>
            </a:r>
          </a:p>
          <a:p>
            <a:r>
              <a:rPr lang="en-IN" sz="2000" b="1" dirty="0"/>
              <a:t>Demo App with </a:t>
            </a:r>
            <a:r>
              <a:rPr lang="en-IN" sz="2000" b="1" dirty="0" err="1"/>
              <a:t>Dapr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6019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0506-8D9A-F051-0E87-4D7F6F9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Building Block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9E64B64-E6FC-4A51-828C-CE463FAAD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7" y="1825625"/>
            <a:ext cx="5181600" cy="1924423"/>
          </a:xfrm>
        </p:spPr>
      </p:pic>
    </p:spTree>
    <p:extLst>
      <p:ext uri="{BB962C8B-B14F-4D97-AF65-F5344CB8AC3E}">
        <p14:creationId xmlns:p14="http://schemas.microsoft.com/office/powerpoint/2010/main" val="2089492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0506-8D9A-F051-0E87-4D7F6F9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1B69-4B8B-7EC3-730C-4143D0BFA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133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IN" i="1" dirty="0"/>
              <a:t>Input Bindings:</a:t>
            </a:r>
            <a:r>
              <a:rPr lang="en-IN" dirty="0"/>
              <a:t> Triggering your Apps with events coming from external systems</a:t>
            </a:r>
          </a:p>
          <a:p>
            <a:r>
              <a:rPr lang="en-IN" i="1" dirty="0"/>
              <a:t>Output Bindings:</a:t>
            </a:r>
            <a:r>
              <a:rPr lang="en-IN" dirty="0"/>
              <a:t> Triggering external systems with event occurred in your App</a:t>
            </a:r>
          </a:p>
          <a:p>
            <a:r>
              <a:rPr lang="en-IN" dirty="0"/>
              <a:t>No worries on implementation details of interacting with systems</a:t>
            </a:r>
          </a:p>
          <a:p>
            <a:r>
              <a:rPr lang="en-IN" dirty="0"/>
              <a:t>Resiliency is In-Built</a:t>
            </a:r>
          </a:p>
          <a:p>
            <a:r>
              <a:rPr lang="en-IN" dirty="0"/>
              <a:t>Seamless switch between bindings at run time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9E64B64-E6FC-4A51-828C-CE463FAAD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7" y="1825625"/>
            <a:ext cx="5181600" cy="1924423"/>
          </a:xfrm>
        </p:spPr>
      </p:pic>
    </p:spTree>
    <p:extLst>
      <p:ext uri="{BB962C8B-B14F-4D97-AF65-F5344CB8AC3E}">
        <p14:creationId xmlns:p14="http://schemas.microsoft.com/office/powerpoint/2010/main" val="339139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472-6E2C-A21B-C604-E146E49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 Building Blocks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D66B34E-FAEE-7E0B-F343-A70AD7F02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4" y="1989354"/>
            <a:ext cx="5181600" cy="2093789"/>
          </a:xfrm>
        </p:spPr>
      </p:pic>
    </p:spTree>
    <p:extLst>
      <p:ext uri="{BB962C8B-B14F-4D97-AF65-F5344CB8AC3E}">
        <p14:creationId xmlns:p14="http://schemas.microsoft.com/office/powerpoint/2010/main" val="232524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472-6E2C-A21B-C604-E146E49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CA6B-7E09-A707-E321-202E344FF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7468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IN" dirty="0"/>
              <a:t>Distributed traces and metrics collection using middleware</a:t>
            </a:r>
          </a:p>
          <a:p>
            <a:r>
              <a:rPr lang="en-IN" dirty="0"/>
              <a:t>Uses W3C trace context &amp; </a:t>
            </a:r>
            <a:r>
              <a:rPr lang="en-IN" dirty="0" err="1"/>
              <a:t>Zipkin</a:t>
            </a:r>
            <a:r>
              <a:rPr lang="en-IN" dirty="0"/>
              <a:t> protocol, hence supports various backends </a:t>
            </a:r>
          </a:p>
          <a:p>
            <a:r>
              <a:rPr lang="en-IN" dirty="0"/>
              <a:t>Combining with </a:t>
            </a:r>
            <a:r>
              <a:rPr lang="en-IN" dirty="0" err="1"/>
              <a:t>OpenTelemetry</a:t>
            </a:r>
            <a:r>
              <a:rPr lang="en-IN" dirty="0"/>
              <a:t> collector, exports traces to even more backends</a:t>
            </a:r>
          </a:p>
          <a:p>
            <a:r>
              <a:rPr lang="en-IN" dirty="0"/>
              <a:t>Extensible to multiple exports at the same time</a:t>
            </a:r>
          </a:p>
          <a:p>
            <a:r>
              <a:rPr lang="en-IN" dirty="0"/>
              <a:t>Consistent tracing behaviour guaranteed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D66B34E-FAEE-7E0B-F343-A70AD7F02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4" y="1989354"/>
            <a:ext cx="5181600" cy="2093789"/>
          </a:xfrm>
        </p:spPr>
      </p:pic>
    </p:spTree>
    <p:extLst>
      <p:ext uri="{BB962C8B-B14F-4D97-AF65-F5344CB8AC3E}">
        <p14:creationId xmlns:p14="http://schemas.microsoft.com/office/powerpoint/2010/main" val="299143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9002-53FF-977D-8D5B-AACB7628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Secrets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72E8-8A04-66EF-0CAA-557A181B64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Setting up a component for a specific secret store solution.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Retrieving secrets using the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secrets API in the application code.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Optionally, referencing secrets in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component files.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Limiting access to secrets</a:t>
            </a:r>
          </a:p>
        </p:txBody>
      </p:sp>
    </p:spTree>
    <p:extLst>
      <p:ext uri="{BB962C8B-B14F-4D97-AF65-F5344CB8AC3E}">
        <p14:creationId xmlns:p14="http://schemas.microsoft.com/office/powerpoint/2010/main" val="148753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9002-53FF-977D-8D5B-AACB7628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Secrets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72E8-8A04-66EF-0CAA-557A181B64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Setting up a component for a specific secret store solution.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Retrieving secrets using the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secrets API in the application code.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Optionally, referencing secrets in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Dapr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component files.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Limiting access to secrets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3259AE-B106-E3B2-9A52-129742CAA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5625"/>
            <a:ext cx="5712605" cy="3472239"/>
          </a:xfrm>
        </p:spPr>
      </p:pic>
    </p:spTree>
    <p:extLst>
      <p:ext uri="{BB962C8B-B14F-4D97-AF65-F5344CB8AC3E}">
        <p14:creationId xmlns:p14="http://schemas.microsoft.com/office/powerpoint/2010/main" val="333072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769165"/>
            <a:ext cx="5238466" cy="207376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554486"/>
            <a:ext cx="3217333" cy="23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2D80B-B623-4452-44FC-39AF9AC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/>
              <a:t>Demo</a:t>
            </a:r>
          </a:p>
        </p:txBody>
      </p:sp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807C905-982E-42ED-A7E9-E2C2C34A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57" y="1922206"/>
            <a:ext cx="7394686" cy="30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2D80B-B623-4452-44FC-39AF9AC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/>
              <a:t>Demo</a:t>
            </a:r>
          </a:p>
        </p:txBody>
      </p:sp>
      <p:pic>
        <p:nvPicPr>
          <p:cNvPr id="7" name="Picture 6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D486F57F-EBF5-4E8F-A630-12CC38F3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3" y="2048474"/>
            <a:ext cx="7460974" cy="27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769165"/>
            <a:ext cx="5238466" cy="207376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Application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554486"/>
            <a:ext cx="3217333" cy="23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FA7-E82D-4255-8668-C76D5BDC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Distributed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3B83-4B86-4ED7-A377-52EF0955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119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</a:rPr>
              <a:t>An</a:t>
            </a:r>
            <a:r>
              <a:rPr lang="en-US" sz="2000" b="1" dirty="0">
                <a:latin typeface="Arial" panose="020B0604020202020204" pitchFamily="34" charset="0"/>
              </a:rPr>
              <a:t> A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pplication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that runs on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multiple computers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within a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network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at the same time and can be stored on servers or with cloud computing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9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FA7-E82D-4255-8668-C76D5BDC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Distributed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3B83-4B86-4ED7-A377-52EF0955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119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</a:rPr>
              <a:t>An</a:t>
            </a:r>
            <a:r>
              <a:rPr lang="en-US" sz="2000" b="1" dirty="0">
                <a:latin typeface="Arial" panose="020B0604020202020204" pitchFamily="34" charset="0"/>
              </a:rPr>
              <a:t> A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pplication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that runs on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multiple computers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within a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network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at the same time and can be stored on servers or with cloud computing</a:t>
            </a:r>
            <a:endParaRPr lang="en-US" sz="2000" dirty="0"/>
          </a:p>
        </p:txBody>
      </p:sp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41C20B9-4A1E-4283-A791-28642C6D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154" b="2"/>
          <a:stretch/>
        </p:blipFill>
        <p:spPr>
          <a:xfrm>
            <a:off x="2158407" y="2587681"/>
            <a:ext cx="787518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0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C1F44-5B15-2A60-5EE7-95FF06CC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Distributed Application Challenges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81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9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769165"/>
            <a:ext cx="5238466" cy="207376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554486"/>
            <a:ext cx="3217333" cy="23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46A-283F-FBA5-FC40-6820730C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Dapr</a:t>
            </a:r>
            <a:endParaRPr lang="en-I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D9A8B7-7ED3-CFD6-911F-0CF94F1A8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3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629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/>
              <a:t>Building Blocks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D8097-F459-4607-AF1B-3E16777A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46334"/>
            <a:ext cx="10515599" cy="39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8986</TotalTime>
  <Words>857</Words>
  <Application>Microsoft Office PowerPoint</Application>
  <PresentationFormat>Widescreen</PresentationFormat>
  <Paragraphs>162</Paragraphs>
  <Slides>28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Arial (Body)</vt:lpstr>
      <vt:lpstr>Calibri</vt:lpstr>
      <vt:lpstr>open sans</vt:lpstr>
      <vt:lpstr>Segoe UI</vt:lpstr>
      <vt:lpstr>Office Theme</vt:lpstr>
      <vt:lpstr>Distributed Application Runtime </vt:lpstr>
      <vt:lpstr>Agenda</vt:lpstr>
      <vt:lpstr>Distributed Application </vt:lpstr>
      <vt:lpstr>Distributed Application</vt:lpstr>
      <vt:lpstr>Distributed Application</vt:lpstr>
      <vt:lpstr>Distributed Application Challenges</vt:lpstr>
      <vt:lpstr>What? </vt:lpstr>
      <vt:lpstr>Dapr</vt:lpstr>
      <vt:lpstr>Building Blocks</vt:lpstr>
      <vt:lpstr>Components</vt:lpstr>
      <vt:lpstr>Components</vt:lpstr>
      <vt:lpstr>Components</vt:lpstr>
      <vt:lpstr>Sidecar Architecture</vt:lpstr>
      <vt:lpstr>Service-to-Service Invocation Building Block</vt:lpstr>
      <vt:lpstr>Service-to-Service Invocation Building Block</vt:lpstr>
      <vt:lpstr>State Management Building Block</vt:lpstr>
      <vt:lpstr>State Management Building Block</vt:lpstr>
      <vt:lpstr>Publish and Subscribe Building Block</vt:lpstr>
      <vt:lpstr>Publish and Subscribe Building Block</vt:lpstr>
      <vt:lpstr>Bindings Building Block</vt:lpstr>
      <vt:lpstr>Bindings Building Block</vt:lpstr>
      <vt:lpstr>Observability Building Blocks</vt:lpstr>
      <vt:lpstr>Observability Building Blocks</vt:lpstr>
      <vt:lpstr>Secrets Building Block</vt:lpstr>
      <vt:lpstr>Secrets Building Block</vt:lpstr>
      <vt:lpstr>Demo 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16487</dc:creator>
  <cp:lastModifiedBy>Ragavan R</cp:lastModifiedBy>
  <cp:revision>7</cp:revision>
  <dcterms:created xsi:type="dcterms:W3CDTF">2022-04-23T11:01:24Z</dcterms:created>
  <dcterms:modified xsi:type="dcterms:W3CDTF">2022-05-31T09:03:51Z</dcterms:modified>
</cp:coreProperties>
</file>