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5"/>
  </p:notesMasterIdLst>
  <p:sldIdLst>
    <p:sldId id="256" r:id="rId2"/>
    <p:sldId id="257" r:id="rId3"/>
    <p:sldId id="268" r:id="rId4"/>
    <p:sldId id="261" r:id="rId5"/>
    <p:sldId id="284" r:id="rId6"/>
    <p:sldId id="279" r:id="rId7"/>
    <p:sldId id="280" r:id="rId8"/>
    <p:sldId id="281" r:id="rId9"/>
    <p:sldId id="282" r:id="rId10"/>
    <p:sldId id="283" r:id="rId11"/>
    <p:sldId id="264" r:id="rId12"/>
    <p:sldId id="260" r:id="rId13"/>
    <p:sldId id="274" r:id="rId14"/>
    <p:sldId id="286" r:id="rId15"/>
    <p:sldId id="285" r:id="rId16"/>
    <p:sldId id="262" r:id="rId17"/>
    <p:sldId id="265" r:id="rId18"/>
    <p:sldId id="266" r:id="rId19"/>
    <p:sldId id="267" r:id="rId20"/>
    <p:sldId id="272" r:id="rId21"/>
    <p:sldId id="273" r:id="rId22"/>
    <p:sldId id="27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3DBB5-9999-40DC-BADA-0C504B3F148B}" v="1083" dt="2022-05-17T16:14:36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355" autoAdjust="0"/>
  </p:normalViewPr>
  <p:slideViewPr>
    <p:cSldViewPr snapToGrid="0">
      <p:cViewPr>
        <p:scale>
          <a:sx n="100" d="100"/>
          <a:sy n="100" d="100"/>
        </p:scale>
        <p:origin x="72" y="234"/>
      </p:cViewPr>
      <p:guideLst/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avan R" userId="a17855b32e089d2a" providerId="LiveId" clId="{98F3DBB5-9999-40DC-BADA-0C504B3F148B}"/>
    <pc:docChg chg="undo redo custSel addSld delSld modSld sldOrd addMainMaster delMainMaster addSection delSection modSection">
      <pc:chgData name="Ragavan R" userId="a17855b32e089d2a" providerId="LiveId" clId="{98F3DBB5-9999-40DC-BADA-0C504B3F148B}" dt="2022-05-17T16:22:03.621" v="7018" actId="14100"/>
      <pc:docMkLst>
        <pc:docMk/>
      </pc:docMkLst>
      <pc:sldChg chg="addSp delSp modSp mod setBg modClrScheme chgLayout modNotesTx">
        <pc:chgData name="Ragavan R" userId="a17855b32e089d2a" providerId="LiveId" clId="{98F3DBB5-9999-40DC-BADA-0C504B3F148B}" dt="2022-05-17T15:15:16.121" v="6901" actId="20577"/>
        <pc:sldMkLst>
          <pc:docMk/>
          <pc:sldMk cId="3728694547" sldId="256"/>
        </pc:sldMkLst>
        <pc:spChg chg="mod">
          <ac:chgData name="Ragavan R" userId="a17855b32e089d2a" providerId="LiveId" clId="{98F3DBB5-9999-40DC-BADA-0C504B3F148B}" dt="2022-05-17T15:13:48.424" v="6898"/>
          <ac:spMkLst>
            <pc:docMk/>
            <pc:sldMk cId="3728694547" sldId="256"/>
            <ac:spMk id="2" creationId="{FFC86AF5-2A66-4275-890D-43E3853F0F2E}"/>
          </ac:spMkLst>
        </pc:spChg>
        <pc:spChg chg="mod">
          <ac:chgData name="Ragavan R" userId="a17855b32e089d2a" providerId="LiveId" clId="{98F3DBB5-9999-40DC-BADA-0C504B3F148B}" dt="2022-05-17T15:15:16.121" v="6901" actId="20577"/>
          <ac:spMkLst>
            <pc:docMk/>
            <pc:sldMk cId="3728694547" sldId="256"/>
            <ac:spMk id="3" creationId="{0537E363-FDF0-4392-A330-5F759AC05B61}"/>
          </ac:spMkLst>
        </pc:spChg>
        <pc:spChg chg="add del">
          <ac:chgData name="Ragavan R" userId="a17855b32e089d2a" providerId="LiveId" clId="{98F3DBB5-9999-40DC-BADA-0C504B3F148B}" dt="2022-04-24T05:31:16.415" v="94" actId="26606"/>
          <ac:spMkLst>
            <pc:docMk/>
            <pc:sldMk cId="3728694547" sldId="256"/>
            <ac:spMk id="10" creationId="{F0A604E4-7307-451C-93BE-F1F7E1BF3BF8}"/>
          </ac:spMkLst>
        </pc:spChg>
        <pc:spChg chg="add del">
          <ac:chgData name="Ragavan R" userId="a17855b32e089d2a" providerId="LiveId" clId="{98F3DBB5-9999-40DC-BADA-0C504B3F148B}" dt="2022-04-24T05:31:16.415" v="94" actId="26606"/>
          <ac:spMkLst>
            <pc:docMk/>
            <pc:sldMk cId="3728694547" sldId="256"/>
            <ac:spMk id="12" creationId="{F7F3A0AA-35E5-4085-942B-737839030604}"/>
          </ac:spMkLst>
        </pc:spChg>
        <pc:spChg chg="add del">
          <ac:chgData name="Ragavan R" userId="a17855b32e089d2a" providerId="LiveId" clId="{98F3DBB5-9999-40DC-BADA-0C504B3F148B}" dt="2022-04-24T05:31:16.415" v="94" actId="26606"/>
          <ac:spMkLst>
            <pc:docMk/>
            <pc:sldMk cId="3728694547" sldId="256"/>
            <ac:spMk id="14" creationId="{402F5C38-C747-4173-ABBF-656E39E82130}"/>
          </ac:spMkLst>
        </pc:spChg>
        <pc:spChg chg="add del">
          <ac:chgData name="Ragavan R" userId="a17855b32e089d2a" providerId="LiveId" clId="{98F3DBB5-9999-40DC-BADA-0C504B3F148B}" dt="2022-04-24T05:31:16.415" v="94" actId="26606"/>
          <ac:spMkLst>
            <pc:docMk/>
            <pc:sldMk cId="3728694547" sldId="256"/>
            <ac:spMk id="16" creationId="{E37EECFC-A684-4391-AE85-4CDAF5565F61}"/>
          </ac:spMkLst>
        </pc:spChg>
        <pc:spChg chg="add del">
          <ac:chgData name="Ragavan R" userId="a17855b32e089d2a" providerId="LiveId" clId="{98F3DBB5-9999-40DC-BADA-0C504B3F148B}" dt="2022-04-24T05:31:09.691" v="91" actId="26606"/>
          <ac:spMkLst>
            <pc:docMk/>
            <pc:sldMk cId="3728694547" sldId="256"/>
            <ac:spMk id="21" creationId="{9C51935E-4A08-4AE4-8E13-F40CD3C4F1C4}"/>
          </ac:spMkLst>
        </pc:spChg>
        <pc:spChg chg="add del">
          <ac:chgData name="Ragavan R" userId="a17855b32e089d2a" providerId="LiveId" clId="{98F3DBB5-9999-40DC-BADA-0C504B3F148B}" dt="2022-04-24T05:31:16.366" v="93" actId="26606"/>
          <ac:spMkLst>
            <pc:docMk/>
            <pc:sldMk cId="3728694547" sldId="256"/>
            <ac:spMk id="23" creationId="{8BECD55C-E611-4BCD-B45E-BF01D6234816}"/>
          </ac:spMkLst>
        </pc:spChg>
        <pc:spChg chg="add del">
          <ac:chgData name="Ragavan R" userId="a17855b32e089d2a" providerId="LiveId" clId="{98F3DBB5-9999-40DC-BADA-0C504B3F148B}" dt="2022-04-24T05:31:16.366" v="93" actId="26606"/>
          <ac:spMkLst>
            <pc:docMk/>
            <pc:sldMk cId="3728694547" sldId="256"/>
            <ac:spMk id="24" creationId="{A7971386-B2B0-4A38-8D3B-8CF23AAA610C}"/>
          </ac:spMkLst>
        </pc:spChg>
        <pc:spChg chg="add del">
          <ac:chgData name="Ragavan R" userId="a17855b32e089d2a" providerId="LiveId" clId="{98F3DBB5-9999-40DC-BADA-0C504B3F148B}" dt="2022-04-24T05:31:16.366" v="93" actId="26606"/>
          <ac:spMkLst>
            <pc:docMk/>
            <pc:sldMk cId="3728694547" sldId="256"/>
            <ac:spMk id="32" creationId="{0D29D77D-2D4E-4868-960B-BEDA724F5CE2}"/>
          </ac:spMkLst>
        </pc:spChg>
        <pc:spChg chg="add del">
          <ac:chgData name="Ragavan R" userId="a17855b32e089d2a" providerId="LiveId" clId="{98F3DBB5-9999-40DC-BADA-0C504B3F148B}" dt="2022-04-24T05:31:54.750" v="97" actId="26606"/>
          <ac:spMkLst>
            <pc:docMk/>
            <pc:sldMk cId="3728694547" sldId="256"/>
            <ac:spMk id="34" creationId="{1DB043B4-68C6-45B9-82AC-A5800EADB8DB}"/>
          </ac:spMkLst>
        </pc:spChg>
        <pc:spChg chg="add del">
          <ac:chgData name="Ragavan R" userId="a17855b32e089d2a" providerId="LiveId" clId="{98F3DBB5-9999-40DC-BADA-0C504B3F148B}" dt="2022-04-24T05:31:54.750" v="97" actId="26606"/>
          <ac:spMkLst>
            <pc:docMk/>
            <pc:sldMk cId="3728694547" sldId="256"/>
            <ac:spMk id="35" creationId="{28A00A08-E4E6-4184-B484-E0E034072AE0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46" creationId="{80E5FECD-C9FF-49B3-B1FD-6B2D855C4AD5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48" creationId="{F5569EEC-E12F-4856-B407-02B2813A4AA5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0" creationId="{CF860788-3A6A-45A3-B3F1-06F159665603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2" creationId="{DF1E3393-B852-4883-B778-ED3525112942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4" creationId="{39853D09-4205-4CC7-83EB-288E886AC9E4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6" creationId="{0D040B79-3E73-4A31-840D-D6B9C9FDFC46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8" creationId="{156C6AE5-3F8B-42AC-9EA4-1B686A11E93F}"/>
          </ac:spMkLst>
        </pc:spChg>
        <pc:spChg chg="add del">
          <ac:chgData name="Ragavan R" userId="a17855b32e089d2a" providerId="LiveId" clId="{98F3DBB5-9999-40DC-BADA-0C504B3F148B}" dt="2022-04-24T05:33:13.290" v="100" actId="26606"/>
          <ac:spMkLst>
            <pc:docMk/>
            <pc:sldMk cId="3728694547" sldId="256"/>
            <ac:spMk id="63" creationId="{3301E07F-4F79-4B58-8698-EF24DC1ECDBF}"/>
          </ac:spMkLst>
        </pc:spChg>
        <pc:spChg chg="add del">
          <ac:chgData name="Ragavan R" userId="a17855b32e089d2a" providerId="LiveId" clId="{98F3DBB5-9999-40DC-BADA-0C504B3F148B}" dt="2022-04-24T05:33:13.290" v="100" actId="26606"/>
          <ac:spMkLst>
            <pc:docMk/>
            <pc:sldMk cId="3728694547" sldId="256"/>
            <ac:spMk id="65" creationId="{E58B2195-5055-402F-A3E7-53FF0E4980C3}"/>
          </ac:spMkLst>
        </pc:spChg>
        <pc:spChg chg="add del">
          <ac:chgData name="Ragavan R" userId="a17855b32e089d2a" providerId="LiveId" clId="{98F3DBB5-9999-40DC-BADA-0C504B3F148B}" dt="2022-04-24T05:40:25.093" v="221" actId="26606"/>
          <ac:spMkLst>
            <pc:docMk/>
            <pc:sldMk cId="3728694547" sldId="256"/>
            <ac:spMk id="67" creationId="{036F9B07-02BE-4BD5-BA9D-E91B8A456BEA}"/>
          </ac:spMkLst>
        </pc:spChg>
        <pc:spChg chg="add del">
          <ac:chgData name="Ragavan R" userId="a17855b32e089d2a" providerId="LiveId" clId="{98F3DBB5-9999-40DC-BADA-0C504B3F148B}" dt="2022-04-24T05:40:25.093" v="221" actId="26606"/>
          <ac:spMkLst>
            <pc:docMk/>
            <pc:sldMk cId="3728694547" sldId="256"/>
            <ac:spMk id="68" creationId="{D0461F72-A27E-48C5-A99A-B5EEDA7456F9}"/>
          </ac:spMkLst>
        </pc:spChg>
        <pc:spChg chg="add del">
          <ac:chgData name="Ragavan R" userId="a17855b32e089d2a" providerId="LiveId" clId="{98F3DBB5-9999-40DC-BADA-0C504B3F148B}" dt="2022-04-24T05:40:25.093" v="221" actId="26606"/>
          <ac:spMkLst>
            <pc:docMk/>
            <pc:sldMk cId="3728694547" sldId="256"/>
            <ac:spMk id="69" creationId="{DF382E8D-312B-4792-A211-0BDE37F6F5F7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74" creationId="{2B577FF9-3543-4875-815D-3D87BD8A2002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76" creationId="{F5569EEC-E12F-4856-B407-02B2813A4AA5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78" creationId="{CF860788-3A6A-45A3-B3F1-06F159665603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80" creationId="{DF1E3393-B852-4883-B778-ED3525112942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82" creationId="{39853D09-4205-4CC7-83EB-288E886AC9E4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84" creationId="{0D040B79-3E73-4A31-840D-D6B9C9FDFC46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86" creationId="{156C6AE5-3F8B-42AC-9EA4-1B686A11E93F}"/>
          </ac:spMkLst>
        </pc:spChg>
        <pc:spChg chg="add del">
          <ac:chgData name="Ragavan R" userId="a17855b32e089d2a" providerId="LiveId" clId="{98F3DBB5-9999-40DC-BADA-0C504B3F148B}" dt="2022-04-24T05:40:25.088" v="220" actId="26606"/>
          <ac:spMkLst>
            <pc:docMk/>
            <pc:sldMk cId="3728694547" sldId="256"/>
            <ac:spMk id="88" creationId="{3301E07F-4F79-4B58-8698-EF24DC1ECDBF}"/>
          </ac:spMkLst>
        </pc:spChg>
        <pc:spChg chg="add del">
          <ac:chgData name="Ragavan R" userId="a17855b32e089d2a" providerId="LiveId" clId="{98F3DBB5-9999-40DC-BADA-0C504B3F148B}" dt="2022-04-24T05:40:25.088" v="220" actId="26606"/>
          <ac:spMkLst>
            <pc:docMk/>
            <pc:sldMk cId="3728694547" sldId="256"/>
            <ac:spMk id="89" creationId="{E58B2195-5055-402F-A3E7-53FF0E4980C3}"/>
          </ac:spMkLst>
        </pc:spChg>
        <pc:spChg chg="add del">
          <ac:chgData name="Ragavan R" userId="a17855b32e089d2a" providerId="LiveId" clId="{98F3DBB5-9999-40DC-BADA-0C504B3F148B}" dt="2022-04-24T05:40:25.088" v="220" actId="26606"/>
          <ac:spMkLst>
            <pc:docMk/>
            <pc:sldMk cId="3728694547" sldId="256"/>
            <ac:spMk id="90" creationId="{9EE6F773-742A-491A-9A00-A2A150DF500A}"/>
          </ac:spMkLst>
        </pc:spChg>
        <pc:spChg chg="add del">
          <ac:chgData name="Ragavan R" userId="a17855b32e089d2a" providerId="LiveId" clId="{98F3DBB5-9999-40DC-BADA-0C504B3F148B}" dt="2022-04-24T05:41:03.323" v="233" actId="26606"/>
          <ac:spMkLst>
            <pc:docMk/>
            <pc:sldMk cId="3728694547" sldId="256"/>
            <ac:spMk id="92" creationId="{D0461F72-A27E-48C5-A99A-B5EEDA7456F9}"/>
          </ac:spMkLst>
        </pc:spChg>
        <pc:spChg chg="add del">
          <ac:chgData name="Ragavan R" userId="a17855b32e089d2a" providerId="LiveId" clId="{98F3DBB5-9999-40DC-BADA-0C504B3F148B}" dt="2022-04-24T05:41:03.323" v="233" actId="26606"/>
          <ac:spMkLst>
            <pc:docMk/>
            <pc:sldMk cId="3728694547" sldId="256"/>
            <ac:spMk id="93" creationId="{DF382E8D-312B-4792-A211-0BDE37F6F5F7}"/>
          </ac:spMkLst>
        </pc:spChg>
        <pc:spChg chg="add del">
          <ac:chgData name="Ragavan R" userId="a17855b32e089d2a" providerId="LiveId" clId="{98F3DBB5-9999-40DC-BADA-0C504B3F148B}" dt="2022-04-24T05:41:03.323" v="233" actId="26606"/>
          <ac:spMkLst>
            <pc:docMk/>
            <pc:sldMk cId="3728694547" sldId="256"/>
            <ac:spMk id="94" creationId="{036F9B07-02BE-4BD5-BA9D-E91B8A456BEA}"/>
          </ac:spMkLst>
        </pc:spChg>
        <pc:spChg chg="add del">
          <ac:chgData name="Ragavan R" userId="a17855b32e089d2a" providerId="LiveId" clId="{98F3DBB5-9999-40DC-BADA-0C504B3F148B}" dt="2022-04-24T05:41:16.885" v="234" actId="26606"/>
          <ac:spMkLst>
            <pc:docMk/>
            <pc:sldMk cId="3728694547" sldId="256"/>
            <ac:spMk id="99" creationId="{3301E07F-4F79-4B58-8698-EF24DC1ECDBF}"/>
          </ac:spMkLst>
        </pc:spChg>
        <pc:spChg chg="add del">
          <ac:chgData name="Ragavan R" userId="a17855b32e089d2a" providerId="LiveId" clId="{98F3DBB5-9999-40DC-BADA-0C504B3F148B}" dt="2022-04-24T05:41:16.885" v="234" actId="26606"/>
          <ac:spMkLst>
            <pc:docMk/>
            <pc:sldMk cId="3728694547" sldId="256"/>
            <ac:spMk id="101" creationId="{E58B2195-5055-402F-A3E7-53FF0E4980C3}"/>
          </ac:spMkLst>
        </pc:spChg>
        <pc:spChg chg="add del">
          <ac:chgData name="Ragavan R" userId="a17855b32e089d2a" providerId="LiveId" clId="{98F3DBB5-9999-40DC-BADA-0C504B3F148B}" dt="2022-05-08T16:03:51.388" v="2709" actId="26606"/>
          <ac:spMkLst>
            <pc:docMk/>
            <pc:sldMk cId="3728694547" sldId="256"/>
            <ac:spMk id="102" creationId="{8930EBA3-4D2E-42E8-B828-834555328D85}"/>
          </ac:spMkLst>
        </pc:spChg>
        <pc:spChg chg="add del">
          <ac:chgData name="Ragavan R" userId="a17855b32e089d2a" providerId="LiveId" clId="{98F3DBB5-9999-40DC-BADA-0C504B3F148B}" dt="2022-04-24T05:41:16.885" v="234" actId="26606"/>
          <ac:spMkLst>
            <pc:docMk/>
            <pc:sldMk cId="3728694547" sldId="256"/>
            <ac:spMk id="103" creationId="{9EE6F773-742A-491A-9A00-A2A150DF500A}"/>
          </ac:spMkLst>
        </pc:spChg>
        <pc:spChg chg="add del">
          <ac:chgData name="Ragavan R" userId="a17855b32e089d2a" providerId="LiveId" clId="{98F3DBB5-9999-40DC-BADA-0C504B3F148B}" dt="2022-05-08T16:03:51.388" v="2709" actId="26606"/>
          <ac:spMkLst>
            <pc:docMk/>
            <pc:sldMk cId="3728694547" sldId="256"/>
            <ac:spMk id="104" creationId="{E58B2195-5055-402F-A3E7-53FF0E4980C3}"/>
          </ac:spMkLst>
        </pc:spChg>
        <pc:spChg chg="add del">
          <ac:chgData name="Ragavan R" userId="a17855b32e089d2a" providerId="LiveId" clId="{98F3DBB5-9999-40DC-BADA-0C504B3F148B}" dt="2022-05-08T16:03:51.388" v="2709" actId="26606"/>
          <ac:spMkLst>
            <pc:docMk/>
            <pc:sldMk cId="3728694547" sldId="256"/>
            <ac:spMk id="106" creationId="{528AA953-F4F9-4DC5-97C7-491F4AF937DC}"/>
          </ac:spMkLst>
        </pc:spChg>
        <pc:spChg chg="add del">
          <ac:chgData name="Ragavan R" userId="a17855b32e089d2a" providerId="LiveId" clId="{98F3DBB5-9999-40DC-BADA-0C504B3F148B}" dt="2022-05-08T16:02:14.240" v="2693" actId="26606"/>
          <ac:spMkLst>
            <pc:docMk/>
            <pc:sldMk cId="3728694547" sldId="256"/>
            <ac:spMk id="108" creationId="{D0461F72-A27E-48C5-A99A-B5EEDA7456F9}"/>
          </ac:spMkLst>
        </pc:spChg>
        <pc:spChg chg="add del">
          <ac:chgData name="Ragavan R" userId="a17855b32e089d2a" providerId="LiveId" clId="{98F3DBB5-9999-40DC-BADA-0C504B3F148B}" dt="2022-05-08T16:02:14.240" v="2693" actId="26606"/>
          <ac:spMkLst>
            <pc:docMk/>
            <pc:sldMk cId="3728694547" sldId="256"/>
            <ac:spMk id="110" creationId="{DF382E8D-312B-4792-A211-0BDE37F6F5F7}"/>
          </ac:spMkLst>
        </pc:spChg>
        <pc:spChg chg="add">
          <ac:chgData name="Ragavan R" userId="a17855b32e089d2a" providerId="LiveId" clId="{98F3DBB5-9999-40DC-BADA-0C504B3F148B}" dt="2022-05-08T16:03:51.388" v="2709" actId="26606"/>
          <ac:spMkLst>
            <pc:docMk/>
            <pc:sldMk cId="3728694547" sldId="256"/>
            <ac:spMk id="111" creationId="{D0461F72-A27E-48C5-A99A-B5EEDA7456F9}"/>
          </ac:spMkLst>
        </pc:spChg>
        <pc:spChg chg="add del">
          <ac:chgData name="Ragavan R" userId="a17855b32e089d2a" providerId="LiveId" clId="{98F3DBB5-9999-40DC-BADA-0C504B3F148B}" dt="2022-05-08T16:02:14.240" v="2693" actId="26606"/>
          <ac:spMkLst>
            <pc:docMk/>
            <pc:sldMk cId="3728694547" sldId="256"/>
            <ac:spMk id="112" creationId="{036F9B07-02BE-4BD5-BA9D-E91B8A456BEA}"/>
          </ac:spMkLst>
        </pc:spChg>
        <pc:spChg chg="add">
          <ac:chgData name="Ragavan R" userId="a17855b32e089d2a" providerId="LiveId" clId="{98F3DBB5-9999-40DC-BADA-0C504B3F148B}" dt="2022-05-08T16:03:51.388" v="2709" actId="26606"/>
          <ac:spMkLst>
            <pc:docMk/>
            <pc:sldMk cId="3728694547" sldId="256"/>
            <ac:spMk id="113" creationId="{DF382E8D-312B-4792-A211-0BDE37F6F5F7}"/>
          </ac:spMkLst>
        </pc:spChg>
        <pc:spChg chg="add">
          <ac:chgData name="Ragavan R" userId="a17855b32e089d2a" providerId="LiveId" clId="{98F3DBB5-9999-40DC-BADA-0C504B3F148B}" dt="2022-05-08T16:03:51.388" v="2709" actId="26606"/>
          <ac:spMkLst>
            <pc:docMk/>
            <pc:sldMk cId="3728694547" sldId="256"/>
            <ac:spMk id="115" creationId="{036F9B07-02BE-4BD5-BA9D-E91B8A456BEA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17" creationId="{2B577FF9-3543-4875-815D-3D87BD8A2002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19" creationId="{F5569EEC-E12F-4856-B407-02B2813A4AA5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21" creationId="{CF860788-3A6A-45A3-B3F1-06F159665603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23" creationId="{DF1E3393-B852-4883-B778-ED3525112942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25" creationId="{39853D09-4205-4CC7-83EB-288E886AC9E4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27" creationId="{0D040B79-3E73-4A31-840D-D6B9C9FDFC46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29" creationId="{156C6AE5-3F8B-42AC-9EA4-1B686A11E93F}"/>
          </ac:spMkLst>
        </pc:spChg>
        <pc:spChg chg="add del">
          <ac:chgData name="Ragavan R" userId="a17855b32e089d2a" providerId="LiveId" clId="{98F3DBB5-9999-40DC-BADA-0C504B3F148B}" dt="2022-05-08T16:02:13.154" v="2690" actId="26606"/>
          <ac:spMkLst>
            <pc:docMk/>
            <pc:sldMk cId="3728694547" sldId="256"/>
            <ac:spMk id="131" creationId="{D0461F72-A27E-48C5-A99A-B5EEDA7456F9}"/>
          </ac:spMkLst>
        </pc:spChg>
        <pc:spChg chg="add del">
          <ac:chgData name="Ragavan R" userId="a17855b32e089d2a" providerId="LiveId" clId="{98F3DBB5-9999-40DC-BADA-0C504B3F148B}" dt="2022-05-08T16:02:13.154" v="2690" actId="26606"/>
          <ac:spMkLst>
            <pc:docMk/>
            <pc:sldMk cId="3728694547" sldId="256"/>
            <ac:spMk id="132" creationId="{DF382E8D-312B-4792-A211-0BDE37F6F5F7}"/>
          </ac:spMkLst>
        </pc:spChg>
        <pc:spChg chg="add del">
          <ac:chgData name="Ragavan R" userId="a17855b32e089d2a" providerId="LiveId" clId="{98F3DBB5-9999-40DC-BADA-0C504B3F148B}" dt="2022-05-08T16:02:13.154" v="2690" actId="26606"/>
          <ac:spMkLst>
            <pc:docMk/>
            <pc:sldMk cId="3728694547" sldId="256"/>
            <ac:spMk id="133" creationId="{036F9B07-02BE-4BD5-BA9D-E91B8A456BEA}"/>
          </ac:spMkLst>
        </pc:spChg>
        <pc:spChg chg="add del">
          <ac:chgData name="Ragavan R" userId="a17855b32e089d2a" providerId="LiveId" clId="{98F3DBB5-9999-40DC-BADA-0C504B3F148B}" dt="2022-05-08T16:02:14.227" v="2692" actId="26606"/>
          <ac:spMkLst>
            <pc:docMk/>
            <pc:sldMk cId="3728694547" sldId="256"/>
            <ac:spMk id="135" creationId="{BCC81228-CEA3-402B-B8E5-688F5BFA7876}"/>
          </ac:spMkLst>
        </pc:spChg>
        <pc:spChg chg="add del">
          <ac:chgData name="Ragavan R" userId="a17855b32e089d2a" providerId="LiveId" clId="{98F3DBB5-9999-40DC-BADA-0C504B3F148B}" dt="2022-05-08T16:02:14.227" v="2692" actId="26606"/>
          <ac:spMkLst>
            <pc:docMk/>
            <pc:sldMk cId="3728694547" sldId="256"/>
            <ac:spMk id="136" creationId="{BC0916B8-FF7A-4ECB-9FD7-C7668658D9B4}"/>
          </ac:spMkLst>
        </pc:spChg>
        <pc:spChg chg="add del">
          <ac:chgData name="Ragavan R" userId="a17855b32e089d2a" providerId="LiveId" clId="{98F3DBB5-9999-40DC-BADA-0C504B3F148B}" dt="2022-05-08T16:02:14.227" v="2692" actId="26606"/>
          <ac:spMkLst>
            <pc:docMk/>
            <pc:sldMk cId="3728694547" sldId="256"/>
            <ac:spMk id="137" creationId="{9DC011D4-C95F-4B2E-9A3C-A46DCDE956DC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39" creationId="{80E5FECD-C9FF-49B3-B1FD-6B2D855C4AD5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40" creationId="{F5569EEC-E12F-4856-B407-02B2813A4AA5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41" creationId="{CF860788-3A6A-45A3-B3F1-06F159665603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42" creationId="{DF1E3393-B852-4883-B778-ED3525112942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43" creationId="{39853D09-4205-4CC7-83EB-288E886AC9E4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44" creationId="{0D040B79-3E73-4A31-840D-D6B9C9FDFC46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45" creationId="{156C6AE5-3F8B-42AC-9EA4-1B686A11E93F}"/>
          </ac:spMkLst>
        </pc:spChg>
        <pc:spChg chg="add del">
          <ac:chgData name="Ragavan R" userId="a17855b32e089d2a" providerId="LiveId" clId="{98F3DBB5-9999-40DC-BADA-0C504B3F148B}" dt="2022-05-08T16:02:39.156" v="2696" actId="26606"/>
          <ac:spMkLst>
            <pc:docMk/>
            <pc:sldMk cId="3728694547" sldId="256"/>
            <ac:spMk id="147" creationId="{D0461F72-A27E-48C5-A99A-B5EEDA7456F9}"/>
          </ac:spMkLst>
        </pc:spChg>
        <pc:spChg chg="add del">
          <ac:chgData name="Ragavan R" userId="a17855b32e089d2a" providerId="LiveId" clId="{98F3DBB5-9999-40DC-BADA-0C504B3F148B}" dt="2022-05-08T16:02:39.156" v="2696" actId="26606"/>
          <ac:spMkLst>
            <pc:docMk/>
            <pc:sldMk cId="3728694547" sldId="256"/>
            <ac:spMk id="148" creationId="{DF382E8D-312B-4792-A211-0BDE37F6F5F7}"/>
          </ac:spMkLst>
        </pc:spChg>
        <pc:spChg chg="add del">
          <ac:chgData name="Ragavan R" userId="a17855b32e089d2a" providerId="LiveId" clId="{98F3DBB5-9999-40DC-BADA-0C504B3F148B}" dt="2022-05-08T16:02:39.156" v="2696" actId="26606"/>
          <ac:spMkLst>
            <pc:docMk/>
            <pc:sldMk cId="3728694547" sldId="256"/>
            <ac:spMk id="149" creationId="{036F9B07-02BE-4BD5-BA9D-E91B8A456BEA}"/>
          </ac:spMkLst>
        </pc:spChg>
        <pc:spChg chg="add del">
          <ac:chgData name="Ragavan R" userId="a17855b32e089d2a" providerId="LiveId" clId="{98F3DBB5-9999-40DC-BADA-0C504B3F148B}" dt="2022-05-08T16:02:41.769" v="2698" actId="26606"/>
          <ac:spMkLst>
            <pc:docMk/>
            <pc:sldMk cId="3728694547" sldId="256"/>
            <ac:spMk id="151" creationId="{BCC81228-CEA3-402B-B8E5-688F5BFA7876}"/>
          </ac:spMkLst>
        </pc:spChg>
        <pc:spChg chg="add del">
          <ac:chgData name="Ragavan R" userId="a17855b32e089d2a" providerId="LiveId" clId="{98F3DBB5-9999-40DC-BADA-0C504B3F148B}" dt="2022-05-08T16:02:41.769" v="2698" actId="26606"/>
          <ac:spMkLst>
            <pc:docMk/>
            <pc:sldMk cId="3728694547" sldId="256"/>
            <ac:spMk id="152" creationId="{BC0916B8-FF7A-4ECB-9FD7-C7668658D9B4}"/>
          </ac:spMkLst>
        </pc:spChg>
        <pc:spChg chg="add del">
          <ac:chgData name="Ragavan R" userId="a17855b32e089d2a" providerId="LiveId" clId="{98F3DBB5-9999-40DC-BADA-0C504B3F148B}" dt="2022-05-08T16:02:41.769" v="2698" actId="26606"/>
          <ac:spMkLst>
            <pc:docMk/>
            <pc:sldMk cId="3728694547" sldId="256"/>
            <ac:spMk id="153" creationId="{9DC011D4-C95F-4B2E-9A3C-A46DCDE956DC}"/>
          </ac:spMkLst>
        </pc:spChg>
        <pc:spChg chg="add del">
          <ac:chgData name="Ragavan R" userId="a17855b32e089d2a" providerId="LiveId" clId="{98F3DBB5-9999-40DC-BADA-0C504B3F148B}" dt="2022-05-08T16:02:44.074" v="2700" actId="26606"/>
          <ac:spMkLst>
            <pc:docMk/>
            <pc:sldMk cId="3728694547" sldId="256"/>
            <ac:spMk id="155" creationId="{D0461F72-A27E-48C5-A99A-B5EEDA7456F9}"/>
          </ac:spMkLst>
        </pc:spChg>
        <pc:spChg chg="add del">
          <ac:chgData name="Ragavan R" userId="a17855b32e089d2a" providerId="LiveId" clId="{98F3DBB5-9999-40DC-BADA-0C504B3F148B}" dt="2022-05-08T16:02:44.074" v="2700" actId="26606"/>
          <ac:spMkLst>
            <pc:docMk/>
            <pc:sldMk cId="3728694547" sldId="256"/>
            <ac:spMk id="156" creationId="{DF382E8D-312B-4792-A211-0BDE37F6F5F7}"/>
          </ac:spMkLst>
        </pc:spChg>
        <pc:spChg chg="add del">
          <ac:chgData name="Ragavan R" userId="a17855b32e089d2a" providerId="LiveId" clId="{98F3DBB5-9999-40DC-BADA-0C504B3F148B}" dt="2022-05-08T16:02:44.074" v="2700" actId="26606"/>
          <ac:spMkLst>
            <pc:docMk/>
            <pc:sldMk cId="3728694547" sldId="256"/>
            <ac:spMk id="157" creationId="{036F9B07-02BE-4BD5-BA9D-E91B8A456BEA}"/>
          </ac:spMkLst>
        </pc:spChg>
        <pc:spChg chg="add del">
          <ac:chgData name="Ragavan R" userId="a17855b32e089d2a" providerId="LiveId" clId="{98F3DBB5-9999-40DC-BADA-0C504B3F148B}" dt="2022-05-08T16:03:15.709" v="2704" actId="26606"/>
          <ac:spMkLst>
            <pc:docMk/>
            <pc:sldMk cId="3728694547" sldId="256"/>
            <ac:spMk id="159" creationId="{3301E07F-4F79-4B58-8698-EF24DC1ECDBF}"/>
          </ac:spMkLst>
        </pc:spChg>
        <pc:spChg chg="add del">
          <ac:chgData name="Ragavan R" userId="a17855b32e089d2a" providerId="LiveId" clId="{98F3DBB5-9999-40DC-BADA-0C504B3F148B}" dt="2022-05-08T16:03:15.709" v="2704" actId="26606"/>
          <ac:spMkLst>
            <pc:docMk/>
            <pc:sldMk cId="3728694547" sldId="256"/>
            <ac:spMk id="160" creationId="{E58B2195-5055-402F-A3E7-53FF0E4980C3}"/>
          </ac:spMkLst>
        </pc:spChg>
        <pc:spChg chg="add del">
          <ac:chgData name="Ragavan R" userId="a17855b32e089d2a" providerId="LiveId" clId="{98F3DBB5-9999-40DC-BADA-0C504B3F148B}" dt="2022-05-08T16:03:15.709" v="2704" actId="26606"/>
          <ac:spMkLst>
            <pc:docMk/>
            <pc:sldMk cId="3728694547" sldId="256"/>
            <ac:spMk id="161" creationId="{9EE6F773-742A-491A-9A00-A2A150DF500A}"/>
          </ac:spMkLst>
        </pc:spChg>
        <pc:grpChg chg="add del">
          <ac:chgData name="Ragavan R" userId="a17855b32e089d2a" providerId="LiveId" clId="{98F3DBB5-9999-40DC-BADA-0C504B3F148B}" dt="2022-04-24T05:31:16.366" v="93" actId="26606"/>
          <ac:grpSpMkLst>
            <pc:docMk/>
            <pc:sldMk cId="3728694547" sldId="256"/>
            <ac:grpSpMk id="25" creationId="{4AE59E46-171A-4FC8-9300-0820A2E47F71}"/>
          </ac:grpSpMkLst>
        </pc:grpChg>
        <pc:grpChg chg="add del">
          <ac:chgData name="Ragavan R" userId="a17855b32e089d2a" providerId="LiveId" clId="{98F3DBB5-9999-40DC-BADA-0C504B3F148B}" dt="2022-04-24T05:31:54.750" v="97" actId="26606"/>
          <ac:grpSpMkLst>
            <pc:docMk/>
            <pc:sldMk cId="3728694547" sldId="256"/>
            <ac:grpSpMk id="36" creationId="{0780E404-3121-4F33-AF2D-65F659A97798}"/>
          </ac:grpSpMkLst>
        </pc:grpChg>
        <pc:grpChg chg="add del">
          <ac:chgData name="Ragavan R" userId="a17855b32e089d2a" providerId="LiveId" clId="{98F3DBB5-9999-40DC-BADA-0C504B3F148B}" dt="2022-04-24T05:31:54.750" v="97" actId="26606"/>
          <ac:grpSpMkLst>
            <pc:docMk/>
            <pc:sldMk cId="3728694547" sldId="256"/>
            <ac:grpSpMk id="39" creationId="{4B158E9A-DBF4-4AA7-B6B7-8C8EB2FBDD68}"/>
          </ac:grpSpMkLst>
        </pc:grpChg>
        <pc:picChg chg="add mod">
          <ac:chgData name="Ragavan R" userId="a17855b32e089d2a" providerId="LiveId" clId="{98F3DBB5-9999-40DC-BADA-0C504B3F148B}" dt="2022-05-08T16:03:51.388" v="2709" actId="26606"/>
          <ac:picMkLst>
            <pc:docMk/>
            <pc:sldMk cId="3728694547" sldId="256"/>
            <ac:picMk id="5" creationId="{6E034F58-FAD4-417B-92AF-30A7959164BD}"/>
          </ac:picMkLst>
        </pc:picChg>
      </pc:sldChg>
      <pc:sldChg chg="new del">
        <pc:chgData name="Ragavan R" userId="a17855b32e089d2a" providerId="LiveId" clId="{98F3DBB5-9999-40DC-BADA-0C504B3F148B}" dt="2022-04-24T05:31:51.118" v="96" actId="680"/>
        <pc:sldMkLst>
          <pc:docMk/>
          <pc:sldMk cId="1351561649" sldId="257"/>
        </pc:sldMkLst>
      </pc:sldChg>
      <pc:sldChg chg="addSp delSp modSp new mod setBg">
        <pc:chgData name="Ragavan R" userId="a17855b32e089d2a" providerId="LiveId" clId="{98F3DBB5-9999-40DC-BADA-0C504B3F148B}" dt="2022-05-17T15:20:32.742" v="6918" actId="26606"/>
        <pc:sldMkLst>
          <pc:docMk/>
          <pc:sldMk cId="3160194803" sldId="257"/>
        </pc:sldMkLst>
        <pc:spChg chg="mod">
          <ac:chgData name="Ragavan R" userId="a17855b32e089d2a" providerId="LiveId" clId="{98F3DBB5-9999-40DC-BADA-0C504B3F148B}" dt="2022-05-17T15:20:32.731" v="6917" actId="26606"/>
          <ac:spMkLst>
            <pc:docMk/>
            <pc:sldMk cId="3160194803" sldId="257"/>
            <ac:spMk id="2" creationId="{08EE64D9-BD38-49D7-A37A-715F38194773}"/>
          </ac:spMkLst>
        </pc:spChg>
        <pc:spChg chg="add del mod">
          <ac:chgData name="Ragavan R" userId="a17855b32e089d2a" providerId="LiveId" clId="{98F3DBB5-9999-40DC-BADA-0C504B3F148B}" dt="2022-05-17T15:20:32.731" v="6917" actId="26606"/>
          <ac:spMkLst>
            <pc:docMk/>
            <pc:sldMk cId="3160194803" sldId="257"/>
            <ac:spMk id="3" creationId="{1E03AC78-64FE-4816-A8C6-02E13343B5A5}"/>
          </ac:spMkLst>
        </pc:spChg>
        <pc:spChg chg="add del">
          <ac:chgData name="Ragavan R" userId="a17855b32e089d2a" providerId="LiveId" clId="{98F3DBB5-9999-40DC-BADA-0C504B3F148B}" dt="2022-05-08T16:37:47.574" v="2811" actId="26606"/>
          <ac:spMkLst>
            <pc:docMk/>
            <pc:sldMk cId="3160194803" sldId="257"/>
            <ac:spMk id="8" creationId="{907EF6B7-1338-4443-8C46-6A318D952DFD}"/>
          </ac:spMkLst>
        </pc:spChg>
        <pc:spChg chg="add del">
          <ac:chgData name="Ragavan R" userId="a17855b32e089d2a" providerId="LiveId" clId="{98F3DBB5-9999-40DC-BADA-0C504B3F148B}" dt="2022-05-08T16:37:47.574" v="2811" actId="26606"/>
          <ac:spMkLst>
            <pc:docMk/>
            <pc:sldMk cId="3160194803" sldId="257"/>
            <ac:spMk id="10" creationId="{DAAE4CDD-124C-4DCF-9584-B6033B545DD5}"/>
          </ac:spMkLst>
        </pc:spChg>
        <pc:spChg chg="add del">
          <ac:chgData name="Ragavan R" userId="a17855b32e089d2a" providerId="LiveId" clId="{98F3DBB5-9999-40DC-BADA-0C504B3F148B}" dt="2022-05-08T16:37:47.574" v="2811" actId="26606"/>
          <ac:spMkLst>
            <pc:docMk/>
            <pc:sldMk cId="3160194803" sldId="257"/>
            <ac:spMk id="12" creationId="{081E4A58-353D-44AE-B2FC-2A74E2E400F7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17" creationId="{F837543A-6020-4505-A233-C9DB4BF74011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19" creationId="{1CD81A2A-6ED4-4EF4-A14C-912D31E14800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21" creationId="{1661932C-CA15-4E17-B115-FAE7CBEE4789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23" creationId="{8590ADD5-9383-4D3D-9047-3DA2593CCB5D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25" creationId="{DABE3E45-88CF-45D8-8D40-C773324D93F6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29" creationId="{B91ECDA9-56DC-4270-8F33-01C5637B8CEB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31" creationId="{75F47824-961D-465D-84F9-EAE11BC6173B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33" creationId="{FEC9DA3E-C1D7-472D-B7C0-F71AE41FBA23}"/>
          </ac:spMkLst>
        </pc:spChg>
        <pc:spChg chg="add del mo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35" creationId="{35B16301-FB18-48BA-A6DD-C37CAF6F9A18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36" creationId="{C3C0D90E-074A-4F52-9B11-B52BEF4BCBE5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37" creationId="{CABBD4C1-E6F8-46F6-8152-A8A97490BF4D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38" creationId="{83BA5EF5-1FE9-4BF9-83BB-269BCDDF6156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40" creationId="{88853921-7BC9-4BDE-ACAB-133C683C82D6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41" creationId="{09192968-3AE7-4470-A61C-97294BB92731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42" creationId="{3AB72E55-43E4-4356-BFE8-E2102CB0B505}"/>
          </ac:spMkLst>
        </pc:spChg>
        <pc:spChg chg="add del">
          <ac:chgData name="Ragavan R" userId="a17855b32e089d2a" providerId="LiveId" clId="{98F3DBB5-9999-40DC-BADA-0C504B3F148B}" dt="2022-05-17T15:18:04.900" v="6907" actId="26606"/>
          <ac:spMkLst>
            <pc:docMk/>
            <pc:sldMk cId="3160194803" sldId="257"/>
            <ac:spMk id="45" creationId="{460B0EFB-53ED-4F35-B05D-F658EA021C65}"/>
          </ac:spMkLst>
        </pc:spChg>
        <pc:spChg chg="add del">
          <ac:chgData name="Ragavan R" userId="a17855b32e089d2a" providerId="LiveId" clId="{98F3DBB5-9999-40DC-BADA-0C504B3F148B}" dt="2022-05-14T15:14:38.143" v="5205" actId="26606"/>
          <ac:spMkLst>
            <pc:docMk/>
            <pc:sldMk cId="3160194803" sldId="257"/>
            <ac:spMk id="48" creationId="{460B0EFB-53ED-4F35-B05D-F658EA021C65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49" creationId="{1CD81A2A-6ED4-4EF4-A14C-912D31E14800}"/>
          </ac:spMkLst>
        </pc:spChg>
        <pc:spChg chg="add del">
          <ac:chgData name="Ragavan R" userId="a17855b32e089d2a" providerId="LiveId" clId="{98F3DBB5-9999-40DC-BADA-0C504B3F148B}" dt="2022-05-14T15:14:38.143" v="5205" actId="26606"/>
          <ac:spMkLst>
            <pc:docMk/>
            <pc:sldMk cId="3160194803" sldId="257"/>
            <ac:spMk id="50" creationId="{835EF3DD-7D43-4A27-8967-A92FD8CC9365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51" creationId="{1661932C-CA15-4E17-B115-FAE7CBEE4789}"/>
          </ac:spMkLst>
        </pc:spChg>
        <pc:spChg chg="add del">
          <ac:chgData name="Ragavan R" userId="a17855b32e089d2a" providerId="LiveId" clId="{98F3DBB5-9999-40DC-BADA-0C504B3F148B}" dt="2022-05-17T15:18:04.900" v="6907" actId="26606"/>
          <ac:spMkLst>
            <pc:docMk/>
            <pc:sldMk cId="3160194803" sldId="257"/>
            <ac:spMk id="52" creationId="{835EF3DD-7D43-4A27-8967-A92FD8CC9365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53" creationId="{8590ADD5-9383-4D3D-9047-3DA2593CCB5D}"/>
          </ac:spMkLst>
        </pc:spChg>
        <pc:spChg chg="add del">
          <ac:chgData name="Ragavan R" userId="a17855b32e089d2a" providerId="LiveId" clId="{98F3DBB5-9999-40DC-BADA-0C504B3F148B}" dt="2022-05-17T15:18:34.088" v="6909" actId="26606"/>
          <ac:spMkLst>
            <pc:docMk/>
            <pc:sldMk cId="3160194803" sldId="257"/>
            <ac:spMk id="54" creationId="{4AC6B390-BC59-4F1D-A0EE-D71A92F0A0B2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55" creationId="{DABE3E45-88CF-45D8-8D40-C773324D93F6}"/>
          </ac:spMkLst>
        </pc:spChg>
        <pc:spChg chg="add del">
          <ac:chgData name="Ragavan R" userId="a17855b32e089d2a" providerId="LiveId" clId="{98F3DBB5-9999-40DC-BADA-0C504B3F148B}" dt="2022-05-17T15:18:34.088" v="6909" actId="26606"/>
          <ac:spMkLst>
            <pc:docMk/>
            <pc:sldMk cId="3160194803" sldId="257"/>
            <ac:spMk id="56" creationId="{B6C60D79-16F1-4C4B-B7E3-7634E7069CDE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59" creationId="{B91ECDA9-56DC-4270-8F33-01C5637B8CEB}"/>
          </ac:spMkLst>
        </pc:spChg>
        <pc:spChg chg="add del">
          <ac:chgData name="Ragavan R" userId="a17855b32e089d2a" providerId="LiveId" clId="{98F3DBB5-9999-40DC-BADA-0C504B3F148B}" dt="2022-05-17T15:18:34.088" v="6909" actId="26606"/>
          <ac:spMkLst>
            <pc:docMk/>
            <pc:sldMk cId="3160194803" sldId="257"/>
            <ac:spMk id="60" creationId="{426B127E-6498-4C77-9C9D-4553A5113B80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61" creationId="{75F47824-961D-465D-84F9-EAE11BC6173B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62" creationId="{F837543A-6020-4505-A233-C9DB4BF74011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63" creationId="{FEC9DA3E-C1D7-472D-B7C0-F71AE41FBA23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64" creationId="{35B16301-FB18-48BA-A6DD-C37CAF6F9A18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68" creationId="{C3C0D90E-074A-4F52-9B11-B52BEF4BCBE5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70" creationId="{CABBD4C1-E6F8-46F6-8152-A8A97490BF4D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71" creationId="{83BA5EF5-1FE9-4BF9-83BB-269BCDDF6156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73" creationId="{88853921-7BC9-4BDE-ACAB-133C683C82D6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74" creationId="{09192968-3AE7-4470-A61C-97294BB92731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75" creationId="{3AB72E55-43E4-4356-BFE8-E2102CB0B505}"/>
          </ac:spMkLst>
        </pc:spChg>
        <pc:spChg chg="add del">
          <ac:chgData name="Ragavan R" userId="a17855b32e089d2a" providerId="LiveId" clId="{98F3DBB5-9999-40DC-BADA-0C504B3F148B}" dt="2022-05-17T15:20:05.812" v="6915" actId="26606"/>
          <ac:spMkLst>
            <pc:docMk/>
            <pc:sldMk cId="3160194803" sldId="257"/>
            <ac:spMk id="76" creationId="{032D8B87-88DA-4E9C-B676-B10D70EA5963}"/>
          </ac:spMkLst>
        </pc:spChg>
        <pc:spChg chg="add del">
          <ac:chgData name="Ragavan R" userId="a17855b32e089d2a" providerId="LiveId" clId="{98F3DBB5-9999-40DC-BADA-0C504B3F148B}" dt="2022-05-17T15:20:05.812" v="6915" actId="26606"/>
          <ac:spMkLst>
            <pc:docMk/>
            <pc:sldMk cId="3160194803" sldId="257"/>
            <ac:spMk id="78" creationId="{081E4A58-353D-44AE-B2FC-2A74E2E400F7}"/>
          </ac:spMkLst>
        </pc:spChg>
        <pc:spChg chg="add del">
          <ac:chgData name="Ragavan R" userId="a17855b32e089d2a" providerId="LiveId" clId="{98F3DBB5-9999-40DC-BADA-0C504B3F148B}" dt="2022-05-17T15:20:32.731" v="6917" actId="26606"/>
          <ac:spMkLst>
            <pc:docMk/>
            <pc:sldMk cId="3160194803" sldId="257"/>
            <ac:spMk id="79" creationId="{907EF6B7-1338-4443-8C46-6A318D952DFD}"/>
          </ac:spMkLst>
        </pc:spChg>
        <pc:spChg chg="add del">
          <ac:chgData name="Ragavan R" userId="a17855b32e089d2a" providerId="LiveId" clId="{98F3DBB5-9999-40DC-BADA-0C504B3F148B}" dt="2022-05-17T15:20:32.731" v="6917" actId="26606"/>
          <ac:spMkLst>
            <pc:docMk/>
            <pc:sldMk cId="3160194803" sldId="257"/>
            <ac:spMk id="80" creationId="{DAAE4CDD-124C-4DCF-9584-B6033B545DD5}"/>
          </ac:spMkLst>
        </pc:spChg>
        <pc:spChg chg="add del">
          <ac:chgData name="Ragavan R" userId="a17855b32e089d2a" providerId="LiveId" clId="{98F3DBB5-9999-40DC-BADA-0C504B3F148B}" dt="2022-05-17T15:20:32.731" v="6917" actId="26606"/>
          <ac:spMkLst>
            <pc:docMk/>
            <pc:sldMk cId="3160194803" sldId="257"/>
            <ac:spMk id="81" creationId="{081E4A58-353D-44AE-B2FC-2A74E2E400F7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83" creationId="{F837543A-6020-4505-A233-C9DB4BF74011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84" creationId="{35B16301-FB18-48BA-A6DD-C37CAF6F9A18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85" creationId="{C3C0D90E-074A-4F52-9B11-B52BEF4BCBE5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86" creationId="{CABBD4C1-E6F8-46F6-8152-A8A97490BF4D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87" creationId="{83BA5EF5-1FE9-4BF9-83BB-269BCDDF6156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89" creationId="{88853921-7BC9-4BDE-ACAB-133C683C82D6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90" creationId="{09192968-3AE7-4470-A61C-97294BB92731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91" creationId="{3AB72E55-43E4-4356-BFE8-E2102CB0B505}"/>
          </ac:spMkLst>
        </pc:spChg>
        <pc:graphicFrameChg chg="add del">
          <ac:chgData name="Ragavan R" userId="a17855b32e089d2a" providerId="LiveId" clId="{98F3DBB5-9999-40DC-BADA-0C504B3F148B}" dt="2022-05-09T12:20:09.962" v="3610" actId="26606"/>
          <ac:graphicFrameMkLst>
            <pc:docMk/>
            <pc:sldMk cId="3160194803" sldId="257"/>
            <ac:graphicFrameMk id="65" creationId="{1B486600-13BC-D3B2-809A-EA8BEB4F5E3D}"/>
          </ac:graphicFrameMkLst>
        </pc:graphicFrameChg>
        <pc:graphicFrameChg chg="add del mod">
          <ac:chgData name="Ragavan R" userId="a17855b32e089d2a" providerId="LiveId" clId="{98F3DBB5-9999-40DC-BADA-0C504B3F148B}" dt="2022-05-17T15:19:54.721" v="6913" actId="26606"/>
          <ac:graphicFrameMkLst>
            <pc:docMk/>
            <pc:sldMk cId="3160194803" sldId="257"/>
            <ac:graphicFrameMk id="66" creationId="{D36AB4A7-3F32-EBD3-A4E5-D2671D9C7A9C}"/>
          </ac:graphicFrameMkLst>
        </pc:graphicFrameChg>
        <pc:graphicFrameChg chg="add del">
          <ac:chgData name="Ragavan R" userId="a17855b32e089d2a" providerId="LiveId" clId="{98F3DBB5-9999-40DC-BADA-0C504B3F148B}" dt="2022-05-09T12:20:26.506" v="3612" actId="26606"/>
          <ac:graphicFrameMkLst>
            <pc:docMk/>
            <pc:sldMk cId="3160194803" sldId="257"/>
            <ac:graphicFrameMk id="67" creationId="{3613027D-C52A-A310-CA19-9233602C1E62}"/>
          </ac:graphicFrameMkLst>
        </pc:graphicFrameChg>
        <pc:graphicFrameChg chg="add del">
          <ac:chgData name="Ragavan R" userId="a17855b32e089d2a" providerId="LiveId" clId="{98F3DBB5-9999-40DC-BADA-0C504B3F148B}" dt="2022-05-09T12:20:56.116" v="3614" actId="26606"/>
          <ac:graphicFrameMkLst>
            <pc:docMk/>
            <pc:sldMk cId="3160194803" sldId="257"/>
            <ac:graphicFrameMk id="69" creationId="{1B486600-13BC-D3B2-809A-EA8BEB4F5E3D}"/>
          </ac:graphicFrameMkLst>
        </pc:graphicFrameChg>
        <pc:picChg chg="add del">
          <ac:chgData name="Ragavan R" userId="a17855b32e089d2a" providerId="LiveId" clId="{98F3DBB5-9999-40DC-BADA-0C504B3F148B}" dt="2022-05-08T16:37:47.563" v="2810" actId="26606"/>
          <ac:picMkLst>
            <pc:docMk/>
            <pc:sldMk cId="3160194803" sldId="257"/>
            <ac:picMk id="16" creationId="{F7EE5AAC-B8FA-2EE5-7B3F-C2E0BBAB227D}"/>
          </ac:picMkLst>
        </pc:picChg>
        <pc:picChg chg="add del">
          <ac:chgData name="Ragavan R" userId="a17855b32e089d2a" providerId="LiveId" clId="{98F3DBB5-9999-40DC-BADA-0C504B3F148B}" dt="2022-05-14T15:14:38.143" v="5205" actId="26606"/>
          <ac:picMkLst>
            <pc:docMk/>
            <pc:sldMk cId="3160194803" sldId="257"/>
            <ac:picMk id="44" creationId="{A78A3A8B-9993-D6CE-CB38-2789D2918562}"/>
          </ac:picMkLst>
        </pc:picChg>
        <pc:picChg chg="add del">
          <ac:chgData name="Ragavan R" userId="a17855b32e089d2a" providerId="LiveId" clId="{98F3DBB5-9999-40DC-BADA-0C504B3F148B}" dt="2022-05-09T12:21:00.009" v="3618" actId="26606"/>
          <ac:picMkLst>
            <pc:docMk/>
            <pc:sldMk cId="3160194803" sldId="257"/>
            <ac:picMk id="46" creationId="{66E5A9CA-10E5-E004-3A97-A61B2CC4E7A4}"/>
          </ac:picMkLst>
        </pc:picChg>
        <pc:picChg chg="add del">
          <ac:chgData name="Ragavan R" userId="a17855b32e089d2a" providerId="LiveId" clId="{98F3DBB5-9999-40DC-BADA-0C504B3F148B}" dt="2022-05-17T15:18:04.900" v="6907" actId="26606"/>
          <ac:picMkLst>
            <pc:docMk/>
            <pc:sldMk cId="3160194803" sldId="257"/>
            <ac:picMk id="47" creationId="{AAA9DB81-39F1-FAF0-1226-05E22B627149}"/>
          </ac:picMkLst>
        </pc:picChg>
        <pc:picChg chg="add del">
          <ac:chgData name="Ragavan R" userId="a17855b32e089d2a" providerId="LiveId" clId="{98F3DBB5-9999-40DC-BADA-0C504B3F148B}" dt="2022-05-17T15:18:34.088" v="6909" actId="26606"/>
          <ac:picMkLst>
            <pc:docMk/>
            <pc:sldMk cId="3160194803" sldId="257"/>
            <ac:picMk id="58" creationId="{26F5F509-8C69-857E-D144-7B0626A817E6}"/>
          </ac:picMkLst>
        </pc:picChg>
        <pc:picChg chg="add del">
          <ac:chgData name="Ragavan R" userId="a17855b32e089d2a" providerId="LiveId" clId="{98F3DBB5-9999-40DC-BADA-0C504B3F148B}" dt="2022-05-17T15:20:05.812" v="6915" actId="26606"/>
          <ac:picMkLst>
            <pc:docMk/>
            <pc:sldMk cId="3160194803" sldId="257"/>
            <ac:picMk id="77" creationId="{59FCAAEB-A4D4-DB10-79DB-413C456DBB90}"/>
          </ac:picMkLst>
        </pc:picChg>
        <pc:cxnChg chg="add del">
          <ac:chgData name="Ragavan R" userId="a17855b32e089d2a" providerId="LiveId" clId="{98F3DBB5-9999-40DC-BADA-0C504B3F148B}" dt="2022-05-08T16:37:47.563" v="2810" actId="26606"/>
          <ac:cxnSpMkLst>
            <pc:docMk/>
            <pc:sldMk cId="3160194803" sldId="257"/>
            <ac:cxnSpMk id="27" creationId="{49CD1692-827B-4C8D-B4A1-134FD04CF45C}"/>
          </ac:cxnSpMkLst>
        </pc:cxnChg>
        <pc:cxnChg chg="add del">
          <ac:chgData name="Ragavan R" userId="a17855b32e089d2a" providerId="LiveId" clId="{98F3DBB5-9999-40DC-BADA-0C504B3F148B}" dt="2022-05-17T15:20:32.742" v="6918" actId="26606"/>
          <ac:cxnSpMkLst>
            <pc:docMk/>
            <pc:sldMk cId="3160194803" sldId="257"/>
            <ac:cxnSpMk id="39" creationId="{4B3BCACB-5880-460B-9606-8C433A9AF99D}"/>
          </ac:cxnSpMkLst>
        </pc:cxnChg>
        <pc:cxnChg chg="add del">
          <ac:chgData name="Ragavan R" userId="a17855b32e089d2a" providerId="LiveId" clId="{98F3DBB5-9999-40DC-BADA-0C504B3F148B}" dt="2022-05-09T12:21:00.009" v="3618" actId="26606"/>
          <ac:cxnSpMkLst>
            <pc:docMk/>
            <pc:sldMk cId="3160194803" sldId="257"/>
            <ac:cxnSpMk id="57" creationId="{49CD1692-827B-4C8D-B4A1-134FD04CF45C}"/>
          </ac:cxnSpMkLst>
        </pc:cxnChg>
        <pc:cxnChg chg="add del">
          <ac:chgData name="Ragavan R" userId="a17855b32e089d2a" providerId="LiveId" clId="{98F3DBB5-9999-40DC-BADA-0C504B3F148B}" dt="2022-05-17T15:19:54.721" v="6913" actId="26606"/>
          <ac:cxnSpMkLst>
            <pc:docMk/>
            <pc:sldMk cId="3160194803" sldId="257"/>
            <ac:cxnSpMk id="72" creationId="{4B3BCACB-5880-460B-9606-8C433A9AF99D}"/>
          </ac:cxnSpMkLst>
        </pc:cxnChg>
        <pc:cxnChg chg="add">
          <ac:chgData name="Ragavan R" userId="a17855b32e089d2a" providerId="LiveId" clId="{98F3DBB5-9999-40DC-BADA-0C504B3F148B}" dt="2022-05-17T15:20:32.742" v="6918" actId="26606"/>
          <ac:cxnSpMkLst>
            <pc:docMk/>
            <pc:sldMk cId="3160194803" sldId="257"/>
            <ac:cxnSpMk id="88" creationId="{4B3BCACB-5880-460B-9606-8C433A9AF99D}"/>
          </ac:cxnSpMkLst>
        </pc:cxnChg>
      </pc:sldChg>
      <pc:sldChg chg="addSp delSp modSp new del mod setBg">
        <pc:chgData name="Ragavan R" userId="a17855b32e089d2a" providerId="LiveId" clId="{98F3DBB5-9999-40DC-BADA-0C504B3F148B}" dt="2022-04-24T05:38:28.964" v="211" actId="2696"/>
        <pc:sldMkLst>
          <pc:docMk/>
          <pc:sldMk cId="188721336" sldId="258"/>
        </pc:sldMkLst>
        <pc:spChg chg="mo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2" creationId="{955A29A8-246A-4497-99C8-D9432DF4481C}"/>
          </ac:spMkLst>
        </pc:spChg>
        <pc:spChg chg="del">
          <ac:chgData name="Ragavan R" userId="a17855b32e089d2a" providerId="LiveId" clId="{98F3DBB5-9999-40DC-BADA-0C504B3F148B}" dt="2022-04-24T05:35:40.995" v="149" actId="26606"/>
          <ac:spMkLst>
            <pc:docMk/>
            <pc:sldMk cId="188721336" sldId="258"/>
            <ac:spMk id="3" creationId="{10267EE5-074D-4F53-8238-96E71A75108B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9" creationId="{8A7BA06D-B3FF-4E91-8639-B4569AE3AA23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1" creationId="{2B30C86D-5A07-48BC-9C9D-6F9A2DB1E9E1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3" creationId="{A34066D6-1B59-4642-A86D-39464CEE971B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5" creationId="{18E928D9-3091-4385-B979-265D55AD02CE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7" creationId="{7D602432-D774-4CF5-94E8-7D52D01059D2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9" creationId="{CBF9EBB4-5078-47B2-AAA0-DF4A88D8182A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24" creationId="{8A7BA06D-B3FF-4E91-8639-B4569AE3AA23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26" creationId="{2B30C86D-5A07-48BC-9C9D-6F9A2DB1E9E1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28" creationId="{8930EBA3-4D2E-42E8-B828-834555328D85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30" creationId="{E58B2195-5055-402F-A3E7-53FF0E4980C3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32" creationId="{528AA953-F4F9-4DC5-97C7-491F4AF937DC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4" creationId="{8A7BA06D-B3FF-4E91-8639-B4569AE3AA23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5" creationId="{2B30C86D-5A07-48BC-9C9D-6F9A2DB1E9E1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6" creationId="{3F138222-D274-4866-96E7-C3B1D6DA8CEE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7" creationId="{5888E255-D20B-4F26-B9DA-3DF036797008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8" creationId="{02AD46D6-02D6-45B3-921C-F4033826EFA7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0" creationId="{8A7BA06D-B3FF-4E91-8639-B4569AE3AA23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1" creationId="{2B30C86D-5A07-48BC-9C9D-6F9A2DB1E9E1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2" creationId="{9F8A656C-0806-4677-A38B-DA5DF0F3C406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3" creationId="{9BEF8C6D-8BB3-473A-9607-D7381CC5C0A5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4" creationId="{AE9ADF75-5F35-4ED5-BCC5-F91FC616F8DA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46" creationId="{8A7BA06D-B3FF-4E91-8639-B4569AE3AA23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47" creationId="{2B30C86D-5A07-48BC-9C9D-6F9A2DB1E9E1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48" creationId="{D4906370-1564-49FA-A802-58546B3922DC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49" creationId="{EF640709-BDFD-453B-B75D-6212E7A870BA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50" creationId="{B4019478-3FDC-438C-8848-1D7DA864AFC4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51" creationId="{FE406479-1D57-4209-B128-3C81746247C6}"/>
          </ac:spMkLst>
        </pc:spChg>
        <pc:picChg chg="add mod ord">
          <ac:chgData name="Ragavan R" userId="a17855b32e089d2a" providerId="LiveId" clId="{98F3DBB5-9999-40DC-BADA-0C504B3F148B}" dt="2022-04-24T05:37:52.302" v="210" actId="26606"/>
          <ac:picMkLst>
            <pc:docMk/>
            <pc:sldMk cId="188721336" sldId="258"/>
            <ac:picMk id="5" creationId="{5C75DDDC-C458-7D93-3602-7623DDE0C250}"/>
          </ac:picMkLst>
        </pc:picChg>
      </pc:sldChg>
      <pc:sldChg chg="addSp delSp modSp new del mod setBg setClrOvrMap modNotesTx">
        <pc:chgData name="Ragavan R" userId="a17855b32e089d2a" providerId="LiveId" clId="{98F3DBB5-9999-40DC-BADA-0C504B3F148B}" dt="2022-04-25T13:10:08.105" v="1178" actId="2696"/>
        <pc:sldMkLst>
          <pc:docMk/>
          <pc:sldMk cId="1275795309" sldId="258"/>
        </pc:sldMkLst>
        <pc:spChg chg="add del mod ord">
          <ac:chgData name="Ragavan R" userId="a17855b32e089d2a" providerId="LiveId" clId="{98F3DBB5-9999-40DC-BADA-0C504B3F148B}" dt="2022-04-24T16:02:45.159" v="343" actId="478"/>
          <ac:spMkLst>
            <pc:docMk/>
            <pc:sldMk cId="1275795309" sldId="258"/>
            <ac:spMk id="2" creationId="{CD160659-A812-4462-9566-6389B84238BC}"/>
          </ac:spMkLst>
        </pc:spChg>
        <pc:spChg chg="add del mod">
          <ac:chgData name="Ragavan R" userId="a17855b32e089d2a" providerId="LiveId" clId="{98F3DBB5-9999-40DC-BADA-0C504B3F148B}" dt="2022-04-25T09:44:45.939" v="883" actId="478"/>
          <ac:spMkLst>
            <pc:docMk/>
            <pc:sldMk cId="1275795309" sldId="258"/>
            <ac:spMk id="3" creationId="{60BD7736-E03A-49B6-85F4-0E87D1751EC2}"/>
          </ac:spMkLst>
        </pc:spChg>
        <pc:spChg chg="del mod">
          <ac:chgData name="Ragavan R" userId="a17855b32e089d2a" providerId="LiveId" clId="{98F3DBB5-9999-40DC-BADA-0C504B3F148B}" dt="2022-04-24T15:53:26.228" v="247" actId="931"/>
          <ac:spMkLst>
            <pc:docMk/>
            <pc:sldMk cId="1275795309" sldId="258"/>
            <ac:spMk id="3" creationId="{A60E8FD5-B4DB-47E7-B7BD-05ECCC104DDC}"/>
          </ac:spMkLst>
        </pc:spChg>
        <pc:spChg chg="add del">
          <ac:chgData name="Ragavan R" userId="a17855b32e089d2a" providerId="LiveId" clId="{98F3DBB5-9999-40DC-BADA-0C504B3F148B}" dt="2022-04-24T15:55:12.537" v="269" actId="26606"/>
          <ac:spMkLst>
            <pc:docMk/>
            <pc:sldMk cId="1275795309" sldId="258"/>
            <ac:spMk id="7" creationId="{8A7BA06D-B3FF-4E91-8639-B4569AE3AA23}"/>
          </ac:spMkLst>
        </pc:spChg>
        <pc:spChg chg="add del">
          <ac:chgData name="Ragavan R" userId="a17855b32e089d2a" providerId="LiveId" clId="{98F3DBB5-9999-40DC-BADA-0C504B3F148B}" dt="2022-04-24T15:55:12.537" v="269" actId="26606"/>
          <ac:spMkLst>
            <pc:docMk/>
            <pc:sldMk cId="1275795309" sldId="258"/>
            <ac:spMk id="8" creationId="{2B30C86D-5A07-48BC-9C9D-6F9A2DB1E9E1}"/>
          </ac:spMkLst>
        </pc:spChg>
        <pc:spChg chg="add del">
          <ac:chgData name="Ragavan R" userId="a17855b32e089d2a" providerId="LiveId" clId="{98F3DBB5-9999-40DC-BADA-0C504B3F148B}" dt="2022-04-24T15:55:12.537" v="269" actId="26606"/>
          <ac:spMkLst>
            <pc:docMk/>
            <pc:sldMk cId="1275795309" sldId="258"/>
            <ac:spMk id="9" creationId="{0671A8AE-40A1-4631-A6B8-581AFF065482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0" creationId="{AA5ED585-FEBB-4DAD-84C0-97BEE6C360C3}"/>
          </ac:spMkLst>
        </pc:spChg>
        <pc:spChg chg="add del">
          <ac:chgData name="Ragavan R" userId="a17855b32e089d2a" providerId="LiveId" clId="{98F3DBB5-9999-40DC-BADA-0C504B3F148B}" dt="2022-04-24T15:55:12.537" v="269" actId="26606"/>
          <ac:spMkLst>
            <pc:docMk/>
            <pc:sldMk cId="1275795309" sldId="258"/>
            <ac:spMk id="11" creationId="{A44CD100-6267-4E62-AA64-2182A3A6A1C0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2" creationId="{EF6AC352-A720-4DB3-87CA-A33B0607CA2F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13" creationId="{8A7BA06D-B3FF-4E91-8639-B4569AE3AA23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4" creationId="{8ECBFEF8-9038-4E5E-A5F1-E4DC2303553E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15" creationId="{2B30C86D-5A07-48BC-9C9D-6F9A2DB1E9E1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6" creationId="{F37E8EB2-7BE0-4F3D-921C-F4E9C2C14929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17" creationId="{407C9FC5-0C1E-42A8-97E6-F940775A0575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8" creationId="{E77AE46B-A945-4A7E-9911-903176079DD0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19" creationId="{9EE371B4-A1D9-4EFE-8FE1-000495831EFA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20" creationId="{2E19C174-9C7C-461E-970B-432019901562}"/>
          </ac:spMkLst>
        </pc:spChg>
        <pc:spChg chg="add del">
          <ac:chgData name="Ragavan R" userId="a17855b32e089d2a" providerId="LiveId" clId="{98F3DBB5-9999-40DC-BADA-0C504B3F148B}" dt="2022-04-24T16:02:26.558" v="336" actId="26606"/>
          <ac:spMkLst>
            <pc:docMk/>
            <pc:sldMk cId="1275795309" sldId="258"/>
            <ac:spMk id="21" creationId="{8A7BA06D-B3FF-4E91-8639-B4569AE3AA23}"/>
          </ac:spMkLst>
        </pc:spChg>
        <pc:spChg chg="add del">
          <ac:chgData name="Ragavan R" userId="a17855b32e089d2a" providerId="LiveId" clId="{98F3DBB5-9999-40DC-BADA-0C504B3F148B}" dt="2022-04-24T15:55:15.150" v="273" actId="26606"/>
          <ac:spMkLst>
            <pc:docMk/>
            <pc:sldMk cId="1275795309" sldId="258"/>
            <ac:spMk id="22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23" creationId="{AA5ED585-FEBB-4DAD-84C0-97BEE6C360C3}"/>
          </ac:spMkLst>
        </pc:spChg>
        <pc:spChg chg="add del">
          <ac:chgData name="Ragavan R" userId="a17855b32e089d2a" providerId="LiveId" clId="{98F3DBB5-9999-40DC-BADA-0C504B3F148B}" dt="2022-04-24T15:55:15.150" v="273" actId="26606"/>
          <ac:spMkLst>
            <pc:docMk/>
            <pc:sldMk cId="1275795309" sldId="258"/>
            <ac:spMk id="24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25" creationId="{EF6AC352-A720-4DB3-87CA-A33B0607CA2F}"/>
          </ac:spMkLst>
        </pc:spChg>
        <pc:spChg chg="add del">
          <ac:chgData name="Ragavan R" userId="a17855b32e089d2a" providerId="LiveId" clId="{98F3DBB5-9999-40DC-BADA-0C504B3F148B}" dt="2022-04-24T15:55:15.150" v="273" actId="26606"/>
          <ac:spMkLst>
            <pc:docMk/>
            <pc:sldMk cId="1275795309" sldId="258"/>
            <ac:spMk id="26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27" creationId="{8ECBFEF8-9038-4E5E-A5F1-E4DC2303553E}"/>
          </ac:spMkLst>
        </pc:spChg>
        <pc:spChg chg="add del">
          <ac:chgData name="Ragavan R" userId="a17855b32e089d2a" providerId="LiveId" clId="{98F3DBB5-9999-40DC-BADA-0C504B3F148B}" dt="2022-04-24T15:55:15.150" v="273" actId="26606"/>
          <ac:spMkLst>
            <pc:docMk/>
            <pc:sldMk cId="1275795309" sldId="258"/>
            <ac:spMk id="28" creationId="{77AADEF8-9801-ECC7-43E1-49C1E19D3A99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29" creationId="{F37E8EB2-7BE0-4F3D-921C-F4E9C2C14929}"/>
          </ac:spMkLst>
        </pc:spChg>
        <pc:spChg chg="add del">
          <ac:chgData name="Ragavan R" userId="a17855b32e089d2a" providerId="LiveId" clId="{98F3DBB5-9999-40DC-BADA-0C504B3F148B}" dt="2022-04-24T15:55:27.948" v="275" actId="26606"/>
          <ac:spMkLst>
            <pc:docMk/>
            <pc:sldMk cId="1275795309" sldId="258"/>
            <ac:spMk id="30" creationId="{66E48AFA-8884-4F68-A44F-D2C1E8609C5A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31" creationId="{E77AE46B-A945-4A7E-9911-903176079DD0}"/>
          </ac:spMkLst>
        </pc:spChg>
        <pc:spChg chg="add del">
          <ac:chgData name="Ragavan R" userId="a17855b32e089d2a" providerId="LiveId" clId="{98F3DBB5-9999-40DC-BADA-0C504B3F148B}" dt="2022-04-24T15:55:27.948" v="275" actId="26606"/>
          <ac:spMkLst>
            <pc:docMk/>
            <pc:sldMk cId="1275795309" sldId="258"/>
            <ac:spMk id="32" creationId="{969D19A6-08CB-498C-93EC-3FFB021FC68A}"/>
          </ac:spMkLst>
        </pc:spChg>
        <pc:spChg chg="add del">
          <ac:chgData name="Ragavan R" userId="a17855b32e089d2a" providerId="LiveId" clId="{98F3DBB5-9999-40DC-BADA-0C504B3F148B}" dt="2022-04-24T15:55:27.948" v="275" actId="26606"/>
          <ac:spMkLst>
            <pc:docMk/>
            <pc:sldMk cId="1275795309" sldId="258"/>
            <ac:spMk id="33" creationId="{0DA4DA9C-004C-46F1-707D-960578826BEA}"/>
          </ac:spMkLst>
        </pc:spChg>
        <pc:spChg chg="add del">
          <ac:chgData name="Ragavan R" userId="a17855b32e089d2a" providerId="LiveId" clId="{98F3DBB5-9999-40DC-BADA-0C504B3F148B}" dt="2022-04-24T16:02:26.558" v="336" actId="26606"/>
          <ac:spMkLst>
            <pc:docMk/>
            <pc:sldMk cId="1275795309" sldId="258"/>
            <ac:spMk id="34" creationId="{2B30C86D-5A07-48BC-9C9D-6F9A2DB1E9E1}"/>
          </ac:spMkLst>
        </pc:spChg>
        <pc:spChg chg="add del">
          <ac:chgData name="Ragavan R" userId="a17855b32e089d2a" providerId="LiveId" clId="{98F3DBB5-9999-40DC-BADA-0C504B3F148B}" dt="2022-04-24T16:02:26.558" v="336" actId="26606"/>
          <ac:spMkLst>
            <pc:docMk/>
            <pc:sldMk cId="1275795309" sldId="258"/>
            <ac:spMk id="35" creationId="{0671A8AE-40A1-4631-A6B8-581AFF065482}"/>
          </ac:spMkLst>
        </pc:spChg>
        <pc:spChg chg="add del">
          <ac:chgData name="Ragavan R" userId="a17855b32e089d2a" providerId="LiveId" clId="{98F3DBB5-9999-40DC-BADA-0C504B3F148B}" dt="2022-04-24T16:02:26.558" v="336" actId="26606"/>
          <ac:spMkLst>
            <pc:docMk/>
            <pc:sldMk cId="1275795309" sldId="258"/>
            <ac:spMk id="36" creationId="{A44CD100-6267-4E62-AA64-2182A3A6A1C0}"/>
          </ac:spMkLst>
        </pc:spChg>
        <pc:spChg chg="add del mod">
          <ac:chgData name="Ragavan R" userId="a17855b32e089d2a" providerId="LiveId" clId="{98F3DBB5-9999-40DC-BADA-0C504B3F148B}" dt="2022-04-24T16:02:47.986" v="344" actId="478"/>
          <ac:spMkLst>
            <pc:docMk/>
            <pc:sldMk cId="1275795309" sldId="258"/>
            <ac:spMk id="37" creationId="{0DBFCC70-F16C-4C1D-B1B1-0629986ED766}"/>
          </ac:spMkLst>
        </pc:spChg>
        <pc:spChg chg="add del">
          <ac:chgData name="Ragavan R" userId="a17855b32e089d2a" providerId="LiveId" clId="{98F3DBB5-9999-40DC-BADA-0C504B3F148B}" dt="2022-04-24T16:02:35.988" v="338" actId="26606"/>
          <ac:spMkLst>
            <pc:docMk/>
            <pc:sldMk cId="1275795309" sldId="258"/>
            <ac:spMk id="38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2:35.988" v="338" actId="26606"/>
          <ac:spMkLst>
            <pc:docMk/>
            <pc:sldMk cId="1275795309" sldId="258"/>
            <ac:spMk id="39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2:35.988" v="338" actId="26606"/>
          <ac:spMkLst>
            <pc:docMk/>
            <pc:sldMk cId="1275795309" sldId="258"/>
            <ac:spMk id="40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2:35.988" v="338" actId="26606"/>
          <ac:spMkLst>
            <pc:docMk/>
            <pc:sldMk cId="1275795309" sldId="258"/>
            <ac:spMk id="41" creationId="{1B276140-379D-FCAB-967D-7B35EF40634C}"/>
          </ac:spMkLst>
        </pc:spChg>
        <pc:spChg chg="add del mod ord">
          <ac:chgData name="Ragavan R" userId="a17855b32e089d2a" providerId="LiveId" clId="{98F3DBB5-9999-40DC-BADA-0C504B3F148B}" dt="2022-04-25T09:02:51.348" v="725" actId="26606"/>
          <ac:spMkLst>
            <pc:docMk/>
            <pc:sldMk cId="1275795309" sldId="258"/>
            <ac:spMk id="43" creationId="{E6D61A50-4627-4EE1-9461-D2398DC9A3F5}"/>
          </ac:spMkLst>
        </pc:spChg>
        <pc:spChg chg="add mod ord">
          <ac:chgData name="Ragavan R" userId="a17855b32e089d2a" providerId="LiveId" clId="{98F3DBB5-9999-40DC-BADA-0C504B3F148B}" dt="2022-04-25T09:51:12.809" v="924" actId="20577"/>
          <ac:spMkLst>
            <pc:docMk/>
            <pc:sldMk cId="1275795309" sldId="258"/>
            <ac:spMk id="45" creationId="{669680F4-7C3A-4BD3-A283-309AF41390E3}"/>
          </ac:spMkLst>
        </pc:spChg>
        <pc:spChg chg="add del">
          <ac:chgData name="Ragavan R" userId="a17855b32e089d2a" providerId="LiveId" clId="{98F3DBB5-9999-40DC-BADA-0C504B3F148B}" dt="2022-04-24T16:05:15.727" v="357" actId="26606"/>
          <ac:spMkLst>
            <pc:docMk/>
            <pc:sldMk cId="1275795309" sldId="258"/>
            <ac:spMk id="50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5:15.727" v="357" actId="26606"/>
          <ac:spMkLst>
            <pc:docMk/>
            <pc:sldMk cId="1275795309" sldId="258"/>
            <ac:spMk id="52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5:15.727" v="357" actId="26606"/>
          <ac:spMkLst>
            <pc:docMk/>
            <pc:sldMk cId="1275795309" sldId="258"/>
            <ac:spMk id="54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5:26.855" v="359" actId="26606"/>
          <ac:spMkLst>
            <pc:docMk/>
            <pc:sldMk cId="1275795309" sldId="258"/>
            <ac:spMk id="56" creationId="{66E48AFA-8884-4F68-A44F-D2C1E8609C5A}"/>
          </ac:spMkLst>
        </pc:spChg>
        <pc:spChg chg="add del">
          <ac:chgData name="Ragavan R" userId="a17855b32e089d2a" providerId="LiveId" clId="{98F3DBB5-9999-40DC-BADA-0C504B3F148B}" dt="2022-04-24T16:05:26.855" v="359" actId="26606"/>
          <ac:spMkLst>
            <pc:docMk/>
            <pc:sldMk cId="1275795309" sldId="258"/>
            <ac:spMk id="57" creationId="{969D19A6-08CB-498C-93EC-3FFB021FC68A}"/>
          </ac:spMkLst>
        </pc:spChg>
        <pc:spChg chg="add del">
          <ac:chgData name="Ragavan R" userId="a17855b32e089d2a" providerId="LiveId" clId="{98F3DBB5-9999-40DC-BADA-0C504B3F148B}" dt="2022-04-24T16:05:31.214" v="361" actId="26606"/>
          <ac:spMkLst>
            <pc:docMk/>
            <pc:sldMk cId="1275795309" sldId="258"/>
            <ac:spMk id="59" creationId="{9F8A656C-0806-4677-A38B-DA5DF0F3C406}"/>
          </ac:spMkLst>
        </pc:spChg>
        <pc:spChg chg="add del">
          <ac:chgData name="Ragavan R" userId="a17855b32e089d2a" providerId="LiveId" clId="{98F3DBB5-9999-40DC-BADA-0C504B3F148B}" dt="2022-04-24T16:05:31.214" v="361" actId="26606"/>
          <ac:spMkLst>
            <pc:docMk/>
            <pc:sldMk cId="1275795309" sldId="258"/>
            <ac:spMk id="60" creationId="{9BEF8C6D-8BB3-473A-9607-D7381CC5C0A5}"/>
          </ac:spMkLst>
        </pc:spChg>
        <pc:spChg chg="add del">
          <ac:chgData name="Ragavan R" userId="a17855b32e089d2a" providerId="LiveId" clId="{98F3DBB5-9999-40DC-BADA-0C504B3F148B}" dt="2022-04-24T16:05:31.214" v="361" actId="26606"/>
          <ac:spMkLst>
            <pc:docMk/>
            <pc:sldMk cId="1275795309" sldId="258"/>
            <ac:spMk id="61" creationId="{DCFDFFB9-D302-4A05-A770-D33232254722}"/>
          </ac:spMkLst>
        </pc:spChg>
        <pc:spChg chg="add del">
          <ac:chgData name="Ragavan R" userId="a17855b32e089d2a" providerId="LiveId" clId="{98F3DBB5-9999-40DC-BADA-0C504B3F148B}" dt="2022-04-24T16:05:33.358" v="363" actId="26606"/>
          <ac:spMkLst>
            <pc:docMk/>
            <pc:sldMk cId="1275795309" sldId="258"/>
            <ac:spMk id="63" creationId="{66E48AFA-8884-4F68-A44F-D2C1E8609C5A}"/>
          </ac:spMkLst>
        </pc:spChg>
        <pc:spChg chg="add del">
          <ac:chgData name="Ragavan R" userId="a17855b32e089d2a" providerId="LiveId" clId="{98F3DBB5-9999-40DC-BADA-0C504B3F148B}" dt="2022-04-24T16:05:33.358" v="363" actId="26606"/>
          <ac:spMkLst>
            <pc:docMk/>
            <pc:sldMk cId="1275795309" sldId="258"/>
            <ac:spMk id="64" creationId="{969D19A6-08CB-498C-93EC-3FFB021FC68A}"/>
          </ac:spMkLst>
        </pc:spChg>
        <pc:spChg chg="add del">
          <ac:chgData name="Ragavan R" userId="a17855b32e089d2a" providerId="LiveId" clId="{98F3DBB5-9999-40DC-BADA-0C504B3F148B}" dt="2022-04-24T16:05:41.571" v="374" actId="26606"/>
          <ac:spMkLst>
            <pc:docMk/>
            <pc:sldMk cId="1275795309" sldId="258"/>
            <ac:spMk id="66" creationId="{95199994-21AE-49A2-BA0D-12E295989A9A}"/>
          </ac:spMkLst>
        </pc:spChg>
        <pc:spChg chg="add del">
          <ac:chgData name="Ragavan R" userId="a17855b32e089d2a" providerId="LiveId" clId="{98F3DBB5-9999-40DC-BADA-0C504B3F148B}" dt="2022-04-24T16:05:41.571" v="374" actId="26606"/>
          <ac:spMkLst>
            <pc:docMk/>
            <pc:sldMk cId="1275795309" sldId="258"/>
            <ac:spMk id="67" creationId="{A2C34835-4F79-4934-B151-D68E79764C72}"/>
          </ac:spMkLst>
        </pc:spChg>
        <pc:spChg chg="add del">
          <ac:chgData name="Ragavan R" userId="a17855b32e089d2a" providerId="LiveId" clId="{98F3DBB5-9999-40DC-BADA-0C504B3F148B}" dt="2022-04-24T16:05:38.782" v="367" actId="26606"/>
          <ac:spMkLst>
            <pc:docMk/>
            <pc:sldMk cId="1275795309" sldId="258"/>
            <ac:spMk id="72" creationId="{95199994-21AE-49A2-BA0D-12E295989A9A}"/>
          </ac:spMkLst>
        </pc:spChg>
        <pc:spChg chg="add del">
          <ac:chgData name="Ragavan R" userId="a17855b32e089d2a" providerId="LiveId" clId="{98F3DBB5-9999-40DC-BADA-0C504B3F148B}" dt="2022-04-24T16:05:38.782" v="367" actId="26606"/>
          <ac:spMkLst>
            <pc:docMk/>
            <pc:sldMk cId="1275795309" sldId="258"/>
            <ac:spMk id="74" creationId="{A2C34835-4F79-4934-B151-D68E79764C72}"/>
          </ac:spMkLst>
        </pc:spChg>
        <pc:spChg chg="add del">
          <ac:chgData name="Ragavan R" userId="a17855b32e089d2a" providerId="LiveId" clId="{98F3DBB5-9999-40DC-BADA-0C504B3F148B}" dt="2022-04-24T16:05:40.028" v="369" actId="26606"/>
          <ac:spMkLst>
            <pc:docMk/>
            <pc:sldMk cId="1275795309" sldId="258"/>
            <ac:spMk id="76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5:40.028" v="369" actId="26606"/>
          <ac:spMkLst>
            <pc:docMk/>
            <pc:sldMk cId="1275795309" sldId="258"/>
            <ac:spMk id="77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5:40.028" v="369" actId="26606"/>
          <ac:spMkLst>
            <pc:docMk/>
            <pc:sldMk cId="1275795309" sldId="258"/>
            <ac:spMk id="78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5:40.757" v="371" actId="26606"/>
          <ac:spMkLst>
            <pc:docMk/>
            <pc:sldMk cId="1275795309" sldId="258"/>
            <ac:spMk id="80" creationId="{95199994-21AE-49A2-BA0D-12E295989A9A}"/>
          </ac:spMkLst>
        </pc:spChg>
        <pc:spChg chg="add del">
          <ac:chgData name="Ragavan R" userId="a17855b32e089d2a" providerId="LiveId" clId="{98F3DBB5-9999-40DC-BADA-0C504B3F148B}" dt="2022-04-24T16:05:40.757" v="371" actId="26606"/>
          <ac:spMkLst>
            <pc:docMk/>
            <pc:sldMk cId="1275795309" sldId="258"/>
            <ac:spMk id="81" creationId="{A2C34835-4F79-4934-B151-D68E79764C72}"/>
          </ac:spMkLst>
        </pc:spChg>
        <pc:spChg chg="add del">
          <ac:chgData name="Ragavan R" userId="a17855b32e089d2a" providerId="LiveId" clId="{98F3DBB5-9999-40DC-BADA-0C504B3F148B}" dt="2022-04-25T09:29:17.669" v="839" actId="26606"/>
          <ac:spMkLst>
            <pc:docMk/>
            <pc:sldMk cId="1275795309" sldId="258"/>
            <ac:spMk id="82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5:41.565" v="373" actId="26606"/>
          <ac:spMkLst>
            <pc:docMk/>
            <pc:sldMk cId="1275795309" sldId="258"/>
            <ac:spMk id="83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5:41.565" v="373" actId="26606"/>
          <ac:spMkLst>
            <pc:docMk/>
            <pc:sldMk cId="1275795309" sldId="258"/>
            <ac:spMk id="84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5:41.565" v="373" actId="26606"/>
          <ac:spMkLst>
            <pc:docMk/>
            <pc:sldMk cId="1275795309" sldId="258"/>
            <ac:spMk id="85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6:07.657" v="380" actId="26606"/>
          <ac:spMkLst>
            <pc:docMk/>
            <pc:sldMk cId="1275795309" sldId="258"/>
            <ac:spMk id="87" creationId="{95199994-21AE-49A2-BA0D-12E295989A9A}"/>
          </ac:spMkLst>
        </pc:spChg>
        <pc:spChg chg="add del">
          <ac:chgData name="Ragavan R" userId="a17855b32e089d2a" providerId="LiveId" clId="{98F3DBB5-9999-40DC-BADA-0C504B3F148B}" dt="2022-04-24T16:06:07.657" v="380" actId="26606"/>
          <ac:spMkLst>
            <pc:docMk/>
            <pc:sldMk cId="1275795309" sldId="258"/>
            <ac:spMk id="88" creationId="{A2C34835-4F79-4934-B151-D68E79764C72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93" creationId="{1CD81A2A-6ED4-4EF4-A14C-912D31E14800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95" creationId="{1661932C-CA15-4E17-B115-FAE7CBEE4789}"/>
          </ac:spMkLst>
        </pc:spChg>
        <pc:spChg chg="add del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96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97" creationId="{8590ADD5-9383-4D3D-9047-3DA2593CCB5D}"/>
          </ac:spMkLst>
        </pc:spChg>
        <pc:spChg chg="add del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98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99" creationId="{DABE3E45-88CF-45D8-8D40-C773324D93F6}"/>
          </ac:spMkLst>
        </pc:spChg>
        <pc:spChg chg="add del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100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103" creationId="{B91ECDA9-56DC-4270-8F33-01C5637B8CEB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105" creationId="{75F47824-961D-465D-84F9-EAE11BC6173B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107" creationId="{FEC9DA3E-C1D7-472D-B7C0-F71AE41FBA23}"/>
          </ac:spMkLst>
        </pc:spChg>
        <pc:spChg chg="add del">
          <ac:chgData name="Ragavan R" userId="a17855b32e089d2a" providerId="LiveId" clId="{98F3DBB5-9999-40DC-BADA-0C504B3F148B}" dt="2022-04-24T16:06:07.653" v="379" actId="26606"/>
          <ac:spMkLst>
            <pc:docMk/>
            <pc:sldMk cId="1275795309" sldId="258"/>
            <ac:spMk id="109" creationId="{66E48AFA-8884-4F68-A44F-D2C1E8609C5A}"/>
          </ac:spMkLst>
        </pc:spChg>
        <pc:spChg chg="add del">
          <ac:chgData name="Ragavan R" userId="a17855b32e089d2a" providerId="LiveId" clId="{98F3DBB5-9999-40DC-BADA-0C504B3F148B}" dt="2022-04-24T16:06:07.653" v="379" actId="26606"/>
          <ac:spMkLst>
            <pc:docMk/>
            <pc:sldMk cId="1275795309" sldId="258"/>
            <ac:spMk id="110" creationId="{969D19A6-08CB-498C-93EC-3FFB021FC68A}"/>
          </ac:spMkLst>
        </pc:spChg>
        <pc:spChg chg="add del">
          <ac:chgData name="Ragavan R" userId="a17855b32e089d2a" providerId="LiveId" clId="{98F3DBB5-9999-40DC-BADA-0C504B3F148B}" dt="2022-04-25T09:02:51.348" v="725" actId="26606"/>
          <ac:spMkLst>
            <pc:docMk/>
            <pc:sldMk cId="1275795309" sldId="258"/>
            <ac:spMk id="112" creationId="{95199994-21AE-49A2-BA0D-12E295989A9A}"/>
          </ac:spMkLst>
        </pc:spChg>
        <pc:spChg chg="add del">
          <ac:chgData name="Ragavan R" userId="a17855b32e089d2a" providerId="LiveId" clId="{98F3DBB5-9999-40DC-BADA-0C504B3F148B}" dt="2022-04-25T09:02:51.348" v="725" actId="26606"/>
          <ac:spMkLst>
            <pc:docMk/>
            <pc:sldMk cId="1275795309" sldId="258"/>
            <ac:spMk id="113" creationId="{A2C34835-4F79-4934-B151-D68E79764C72}"/>
          </ac:spMkLst>
        </pc:spChg>
        <pc:spChg chg="add del">
          <ac:chgData name="Ragavan R" userId="a17855b32e089d2a" providerId="LiveId" clId="{98F3DBB5-9999-40DC-BADA-0C504B3F148B}" dt="2022-04-25T09:02:51.340" v="724" actId="26606"/>
          <ac:spMkLst>
            <pc:docMk/>
            <pc:sldMk cId="1275795309" sldId="258"/>
            <ac:spMk id="118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02:51.340" v="724" actId="26606"/>
          <ac:spMkLst>
            <pc:docMk/>
            <pc:sldMk cId="1275795309" sldId="258"/>
            <ac:spMk id="119" creationId="{E6D61A50-4627-4EE1-9461-D2398DC9A3F5}"/>
          </ac:spMkLst>
        </pc:spChg>
        <pc:spChg chg="add del">
          <ac:chgData name="Ragavan R" userId="a17855b32e089d2a" providerId="LiveId" clId="{98F3DBB5-9999-40DC-BADA-0C504B3F148B}" dt="2022-04-25T09:02:51.340" v="724" actId="26606"/>
          <ac:spMkLst>
            <pc:docMk/>
            <pc:sldMk cId="1275795309" sldId="258"/>
            <ac:spMk id="120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02:51.340" v="724" actId="26606"/>
          <ac:spMkLst>
            <pc:docMk/>
            <pc:sldMk cId="1275795309" sldId="258"/>
            <ac:spMk id="122" creationId="{0007FE00-9498-4706-B255-6437B0252C02}"/>
          </ac:spMkLst>
        </pc:spChg>
        <pc:spChg chg="add del">
          <ac:chgData name="Ragavan R" userId="a17855b32e089d2a" providerId="LiveId" clId="{98F3DBB5-9999-40DC-BADA-0C504B3F148B}" dt="2022-04-25T09:19:03.664" v="801" actId="26606"/>
          <ac:spMkLst>
            <pc:docMk/>
            <pc:sldMk cId="1275795309" sldId="258"/>
            <ac:spMk id="124" creationId="{95199994-21AE-49A2-BA0D-12E295989A9A}"/>
          </ac:spMkLst>
        </pc:spChg>
        <pc:spChg chg="add del">
          <ac:chgData name="Ragavan R" userId="a17855b32e089d2a" providerId="LiveId" clId="{98F3DBB5-9999-40DC-BADA-0C504B3F148B}" dt="2022-04-25T09:19:03.664" v="801" actId="26606"/>
          <ac:spMkLst>
            <pc:docMk/>
            <pc:sldMk cId="1275795309" sldId="258"/>
            <ac:spMk id="125" creationId="{A2C34835-4F79-4934-B151-D68E79764C72}"/>
          </ac:spMkLst>
        </pc:spChg>
        <pc:spChg chg="add del mod">
          <ac:chgData name="Ragavan R" userId="a17855b32e089d2a" providerId="LiveId" clId="{98F3DBB5-9999-40DC-BADA-0C504B3F148B}" dt="2022-04-25T09:17:46.771" v="776" actId="26606"/>
          <ac:spMkLst>
            <pc:docMk/>
            <pc:sldMk cId="1275795309" sldId="258"/>
            <ac:spMk id="126" creationId="{E6D61A50-4627-4EE1-9461-D2398DC9A3F5}"/>
          </ac:spMkLst>
        </pc:spChg>
        <pc:spChg chg="add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130" creationId="{AE5A632B-B15A-489E-8337-BC0F40DBC21F}"/>
          </ac:spMkLst>
        </pc:spChg>
        <pc:spChg chg="add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131" creationId="{6E895C8D-1379-40B8-8B1B-B6F5AEAF0A6C}"/>
          </ac:spMkLst>
        </pc:spChg>
        <pc:spChg chg="add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132" creationId="{651547D7-AD18-407B-A5F4-F8225B5DCFCC}"/>
          </ac:spMkLst>
        </pc:spChg>
        <pc:spChg chg="add del">
          <ac:chgData name="Ragavan R" userId="a17855b32e089d2a" providerId="LiveId" clId="{98F3DBB5-9999-40DC-BADA-0C504B3F148B}" dt="2022-04-25T09:29:20.078" v="844" actId="26606"/>
          <ac:spMkLst>
            <pc:docMk/>
            <pc:sldMk cId="1275795309" sldId="258"/>
            <ac:spMk id="133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29:20.078" v="844" actId="26606"/>
          <ac:spMkLst>
            <pc:docMk/>
            <pc:sldMk cId="1275795309" sldId="258"/>
            <ac:spMk id="135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29:20.078" v="844" actId="26606"/>
          <ac:spMkLst>
            <pc:docMk/>
            <pc:sldMk cId="1275795309" sldId="258"/>
            <ac:spMk id="137" creationId="{0007FE00-9498-4706-B255-6437B0252C02}"/>
          </ac:spMkLst>
        </pc:spChg>
        <pc:spChg chg="add del">
          <ac:chgData name="Ragavan R" userId="a17855b32e089d2a" providerId="LiveId" clId="{98F3DBB5-9999-40DC-BADA-0C504B3F148B}" dt="2022-04-25T09:29:12.648" v="837" actId="26606"/>
          <ac:spMkLst>
            <pc:docMk/>
            <pc:sldMk cId="1275795309" sldId="258"/>
            <ac:spMk id="139" creationId="{66E48AFA-8884-4F68-A44F-D2C1E8609C5A}"/>
          </ac:spMkLst>
        </pc:spChg>
        <pc:spChg chg="add del">
          <ac:chgData name="Ragavan R" userId="a17855b32e089d2a" providerId="LiveId" clId="{98F3DBB5-9999-40DC-BADA-0C504B3F148B}" dt="2022-04-25T09:29:12.648" v="837" actId="26606"/>
          <ac:spMkLst>
            <pc:docMk/>
            <pc:sldMk cId="1275795309" sldId="258"/>
            <ac:spMk id="140" creationId="{969D19A6-08CB-498C-93EC-3FFB021FC68A}"/>
          </ac:spMkLst>
        </pc:spChg>
        <pc:spChg chg="add del">
          <ac:chgData name="Ragavan R" userId="a17855b32e089d2a" providerId="LiveId" clId="{98F3DBB5-9999-40DC-BADA-0C504B3F148B}" dt="2022-04-25T09:29:17.669" v="839" actId="26606"/>
          <ac:spMkLst>
            <pc:docMk/>
            <pc:sldMk cId="1275795309" sldId="258"/>
            <ac:spMk id="142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29:17.669" v="839" actId="26606"/>
          <ac:spMkLst>
            <pc:docMk/>
            <pc:sldMk cId="1275795309" sldId="258"/>
            <ac:spMk id="143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29:19.206" v="841" actId="26606"/>
          <ac:spMkLst>
            <pc:docMk/>
            <pc:sldMk cId="1275795309" sldId="258"/>
            <ac:spMk id="145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29:19.206" v="841" actId="26606"/>
          <ac:spMkLst>
            <pc:docMk/>
            <pc:sldMk cId="1275795309" sldId="258"/>
            <ac:spMk id="146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29:19.206" v="841" actId="26606"/>
          <ac:spMkLst>
            <pc:docMk/>
            <pc:sldMk cId="1275795309" sldId="258"/>
            <ac:spMk id="147" creationId="{0007FE00-9498-4706-B255-6437B0252C02}"/>
          </ac:spMkLst>
        </pc:spChg>
        <pc:spChg chg="add del">
          <ac:chgData name="Ragavan R" userId="a17855b32e089d2a" providerId="LiveId" clId="{98F3DBB5-9999-40DC-BADA-0C504B3F148B}" dt="2022-04-25T09:29:20.031" v="843" actId="26606"/>
          <ac:spMkLst>
            <pc:docMk/>
            <pc:sldMk cId="1275795309" sldId="258"/>
            <ac:spMk id="149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29:20.031" v="843" actId="26606"/>
          <ac:spMkLst>
            <pc:docMk/>
            <pc:sldMk cId="1275795309" sldId="258"/>
            <ac:spMk id="150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29:20.031" v="843" actId="26606"/>
          <ac:spMkLst>
            <pc:docMk/>
            <pc:sldMk cId="1275795309" sldId="258"/>
            <ac:spMk id="151" creationId="{0007FE00-9498-4706-B255-6437B0252C02}"/>
          </ac:spMkLst>
        </pc:spChg>
        <pc:spChg chg="add del">
          <ac:chgData name="Ragavan R" userId="a17855b32e089d2a" providerId="LiveId" clId="{98F3DBB5-9999-40DC-BADA-0C504B3F148B}" dt="2022-04-25T09:32:35.218" v="845" actId="26606"/>
          <ac:spMkLst>
            <pc:docMk/>
            <pc:sldMk cId="1275795309" sldId="258"/>
            <ac:spMk id="153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32:35.218" v="845" actId="26606"/>
          <ac:spMkLst>
            <pc:docMk/>
            <pc:sldMk cId="1275795309" sldId="258"/>
            <ac:spMk id="154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32:35.218" v="845" actId="26606"/>
          <ac:spMkLst>
            <pc:docMk/>
            <pc:sldMk cId="1275795309" sldId="258"/>
            <ac:spMk id="155" creationId="{0007FE00-9498-4706-B255-6437B0252C02}"/>
          </ac:spMkLst>
        </pc:spChg>
        <pc:graphicFrameChg chg="add del">
          <ac:chgData name="Ragavan R" userId="a17855b32e089d2a" providerId="LiveId" clId="{98F3DBB5-9999-40DC-BADA-0C504B3F148B}" dt="2022-04-25T09:02:07.332" v="720" actId="26606"/>
          <ac:graphicFrameMkLst>
            <pc:docMk/>
            <pc:sldMk cId="1275795309" sldId="258"/>
            <ac:graphicFrameMk id="115" creationId="{F53D0C07-7C46-6EE1-0A53-FAF211C1ED67}"/>
          </ac:graphicFrameMkLst>
        </pc:graphicFrameChg>
        <pc:graphicFrameChg chg="add del">
          <ac:chgData name="Ragavan R" userId="a17855b32e089d2a" providerId="LiveId" clId="{98F3DBB5-9999-40DC-BADA-0C504B3F148B}" dt="2022-04-25T09:02:48.377" v="722" actId="26606"/>
          <ac:graphicFrameMkLst>
            <pc:docMk/>
            <pc:sldMk cId="1275795309" sldId="258"/>
            <ac:graphicFrameMk id="117" creationId="{EC592EEE-43DD-6A41-31D3-056B8AE71EAD}"/>
          </ac:graphicFrameMkLst>
        </pc:graphicFrameChg>
        <pc:graphicFrameChg chg="add mod modGraphic">
          <ac:chgData name="Ragavan R" userId="a17855b32e089d2a" providerId="LiveId" clId="{98F3DBB5-9999-40DC-BADA-0C504B3F148B}" dt="2022-04-25T13:05:35.060" v="1150" actId="26606"/>
          <ac:graphicFrameMkLst>
            <pc:docMk/>
            <pc:sldMk cId="1275795309" sldId="258"/>
            <ac:graphicFrameMk id="128" creationId="{05AD5FEE-3D74-15F9-2633-33E1498DB705}"/>
          </ac:graphicFrameMkLst>
        </pc:graphicFrameChg>
        <pc:picChg chg="add del mod ord">
          <ac:chgData name="Ragavan R" userId="a17855b32e089d2a" providerId="LiveId" clId="{98F3DBB5-9999-40DC-BADA-0C504B3F148B}" dt="2022-04-25T09:44:39.251" v="882" actId="478"/>
          <ac:picMkLst>
            <pc:docMk/>
            <pc:sldMk cId="1275795309" sldId="258"/>
            <ac:picMk id="5" creationId="{D37F543F-ABFB-4EF1-A4AD-6F0528704B80}"/>
          </ac:picMkLst>
        </pc:picChg>
        <pc:cxnChg chg="add del">
          <ac:chgData name="Ragavan R" userId="a17855b32e089d2a" providerId="LiveId" clId="{98F3DBB5-9999-40DC-BADA-0C504B3F148B}" dt="2022-04-24T16:06:01.172" v="377" actId="26606"/>
          <ac:cxnSpMkLst>
            <pc:docMk/>
            <pc:sldMk cId="1275795309" sldId="258"/>
            <ac:cxnSpMk id="101" creationId="{49CD1692-827B-4C8D-B4A1-134FD04CF45C}"/>
          </ac:cxnSpMkLst>
        </pc:cxnChg>
      </pc:sldChg>
      <pc:sldChg chg="addSp modSp new del mod">
        <pc:chgData name="Ragavan R" userId="a17855b32e089d2a" providerId="LiveId" clId="{98F3DBB5-9999-40DC-BADA-0C504B3F148B}" dt="2022-04-24T05:39:52.912" v="215" actId="2696"/>
        <pc:sldMkLst>
          <pc:docMk/>
          <pc:sldMk cId="1600824611" sldId="258"/>
        </pc:sldMkLst>
        <pc:graphicFrameChg chg="add modGraphic">
          <ac:chgData name="Ragavan R" userId="a17855b32e089d2a" providerId="LiveId" clId="{98F3DBB5-9999-40DC-BADA-0C504B3F148B}" dt="2022-04-24T05:39:38.997" v="214" actId="27022"/>
          <ac:graphicFrameMkLst>
            <pc:docMk/>
            <pc:sldMk cId="1600824611" sldId="258"/>
            <ac:graphicFrameMk id="5" creationId="{892C78D3-5A85-47E7-AD8B-A2862E487109}"/>
          </ac:graphicFrameMkLst>
        </pc:graphicFrameChg>
      </pc:sldChg>
      <pc:sldChg chg="addSp delSp modSp new del mod setBg">
        <pc:chgData name="Ragavan R" userId="a17855b32e089d2a" providerId="LiveId" clId="{98F3DBB5-9999-40DC-BADA-0C504B3F148B}" dt="2022-04-24T16:06:58.395" v="382" actId="2696"/>
        <pc:sldMkLst>
          <pc:docMk/>
          <pc:sldMk cId="3639491666" sldId="259"/>
        </pc:sldMkLst>
        <pc:spChg chg="mod">
          <ac:chgData name="Ragavan R" userId="a17855b32e089d2a" providerId="LiveId" clId="{98F3DBB5-9999-40DC-BADA-0C504B3F148B}" dt="2022-04-24T16:03:49.525" v="349" actId="27636"/>
          <ac:spMkLst>
            <pc:docMk/>
            <pc:sldMk cId="3639491666" sldId="259"/>
            <ac:spMk id="2" creationId="{035C843E-8E7E-40EC-8A70-78BFC9AAA034}"/>
          </ac:spMkLst>
        </pc:spChg>
        <pc:spChg chg="mod">
          <ac:chgData name="Ragavan R" userId="a17855b32e089d2a" providerId="LiveId" clId="{98F3DBB5-9999-40DC-BADA-0C504B3F148B}" dt="2022-04-24T16:04:18.751" v="352" actId="21"/>
          <ac:spMkLst>
            <pc:docMk/>
            <pc:sldMk cId="3639491666" sldId="259"/>
            <ac:spMk id="3" creationId="{53D0DC62-B1D2-404C-A175-2AA3D5AE5954}"/>
          </ac:spMkLst>
        </pc:spChg>
        <pc:spChg chg="add del">
          <ac:chgData name="Ragavan R" userId="a17855b32e089d2a" providerId="LiveId" clId="{98F3DBB5-9999-40DC-BADA-0C504B3F148B}" dt="2022-04-24T15:57:15.594" v="307" actId="26606"/>
          <ac:spMkLst>
            <pc:docMk/>
            <pc:sldMk cId="3639491666" sldId="259"/>
            <ac:spMk id="8" creationId="{907EF6B7-1338-4443-8C46-6A318D952DFD}"/>
          </ac:spMkLst>
        </pc:spChg>
        <pc:spChg chg="add del">
          <ac:chgData name="Ragavan R" userId="a17855b32e089d2a" providerId="LiveId" clId="{98F3DBB5-9999-40DC-BADA-0C504B3F148B}" dt="2022-04-24T15:57:15.594" v="307" actId="26606"/>
          <ac:spMkLst>
            <pc:docMk/>
            <pc:sldMk cId="3639491666" sldId="259"/>
            <ac:spMk id="10" creationId="{DAAE4CDD-124C-4DCF-9584-B6033B545DD5}"/>
          </ac:spMkLst>
        </pc:spChg>
        <pc:spChg chg="add del">
          <ac:chgData name="Ragavan R" userId="a17855b32e089d2a" providerId="LiveId" clId="{98F3DBB5-9999-40DC-BADA-0C504B3F148B}" dt="2022-04-24T15:57:15.594" v="307" actId="26606"/>
          <ac:spMkLst>
            <pc:docMk/>
            <pc:sldMk cId="3639491666" sldId="259"/>
            <ac:spMk id="12" creationId="{081E4A58-353D-44AE-B2FC-2A74E2E400F7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17" creationId="{F837543A-6020-4505-A233-C9DB4BF74011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19" creationId="{35B16301-FB18-48BA-A6DD-C37CAF6F9A18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21" creationId="{C3C0D90E-074A-4F52-9B11-B52BEF4BCBE5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23" creationId="{CABBD4C1-E6F8-46F6-8152-A8A97490BF4D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25" creationId="{83BA5EF5-1FE9-4BF9-83BB-269BCDDF6156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29" creationId="{88853921-7BC9-4BDE-ACAB-133C683C82D6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31" creationId="{09192968-3AE7-4470-A61C-97294BB92731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33" creationId="{3AB72E55-43E4-4356-BFE8-E2102CB0B505}"/>
          </ac:spMkLst>
        </pc:spChg>
        <pc:spChg chg="add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38" creationId="{1BB867FF-FC45-48F7-8104-F89BE54909F1}"/>
          </ac:spMkLst>
        </pc:spChg>
        <pc:spChg chg="add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40" creationId="{8BB56887-D0D5-4F0C-9E19-7247EB83C8B7}"/>
          </ac:spMkLst>
        </pc:spChg>
        <pc:spChg chg="add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42" creationId="{081E4A58-353D-44AE-B2FC-2A74E2E400F7}"/>
          </ac:spMkLst>
        </pc:spChg>
        <pc:cxnChg chg="add del">
          <ac:chgData name="Ragavan R" userId="a17855b32e089d2a" providerId="LiveId" clId="{98F3DBB5-9999-40DC-BADA-0C504B3F148B}" dt="2022-04-24T15:58:22.016" v="312" actId="26606"/>
          <ac:cxnSpMkLst>
            <pc:docMk/>
            <pc:sldMk cId="3639491666" sldId="259"/>
            <ac:cxnSpMk id="27" creationId="{4B3BCACB-5880-460B-9606-8C433A9AF99D}"/>
          </ac:cxnSpMkLst>
        </pc:cxnChg>
      </pc:sldChg>
      <pc:sldChg chg="addSp delSp modSp new mod ord setBg">
        <pc:chgData name="Ragavan R" userId="a17855b32e089d2a" providerId="LiveId" clId="{98F3DBB5-9999-40DC-BADA-0C504B3F148B}" dt="2022-05-17T16:13:09.518" v="7000" actId="1076"/>
        <pc:sldMkLst>
          <pc:docMk/>
          <pc:sldMk cId="1361586085" sldId="260"/>
        </pc:sldMkLst>
        <pc:spChg chg="mod">
          <ac:chgData name="Ragavan R" userId="a17855b32e089d2a" providerId="LiveId" clId="{98F3DBB5-9999-40DC-BADA-0C504B3F148B}" dt="2022-04-24T16:15:02.557" v="507" actId="26606"/>
          <ac:spMkLst>
            <pc:docMk/>
            <pc:sldMk cId="1361586085" sldId="260"/>
            <ac:spMk id="2" creationId="{ED66EC29-8104-4F48-BFAB-28001262CC7B}"/>
          </ac:spMkLst>
        </pc:spChg>
        <pc:spChg chg="add del mod">
          <ac:chgData name="Ragavan R" userId="a17855b32e089d2a" providerId="LiveId" clId="{98F3DBB5-9999-40DC-BADA-0C504B3F148B}" dt="2022-04-24T16:02:38.827" v="342" actId="931"/>
          <ac:spMkLst>
            <pc:docMk/>
            <pc:sldMk cId="1361586085" sldId="260"/>
            <ac:spMk id="3" creationId="{CDDA6B31-D8A4-446F-ADE8-1A0D689D85F2}"/>
          </ac:spMkLst>
        </pc:spChg>
        <pc:spChg chg="add del mod">
          <ac:chgData name="Ragavan R" userId="a17855b32e089d2a" providerId="LiveId" clId="{98F3DBB5-9999-40DC-BADA-0C504B3F148B}" dt="2022-05-14T17:21:55.539" v="5509"/>
          <ac:spMkLst>
            <pc:docMk/>
            <pc:sldMk cId="1361586085" sldId="260"/>
            <ac:spMk id="7" creationId="{8546A4F6-5091-C221-4ABA-8B257D237262}"/>
          </ac:spMkLst>
        </pc:spChg>
        <pc:spChg chg="add del">
          <ac:chgData name="Ragavan R" userId="a17855b32e089d2a" providerId="LiveId" clId="{98F3DBB5-9999-40DC-BADA-0C504B3F148B}" dt="2022-04-24T16:15:02.557" v="507" actId="26606"/>
          <ac:spMkLst>
            <pc:docMk/>
            <pc:sldMk cId="1361586085" sldId="260"/>
            <ac:spMk id="11" creationId="{2A175F8E-3909-7AAD-18D3-4FBA650F3BBD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12" creationId="{8A7BA06D-B3FF-4E91-8639-B4569AE3AA23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14" creationId="{2B30C86D-5A07-48BC-9C9D-6F9A2DB1E9E1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16" creationId="{1C4FDBE2-32F7-4AC4-A40C-C51C65B1D474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18" creationId="{2587169E-2A0C-4EEA-BF70-71E2BC404F23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20" creationId="{CF8AD9F3-9AF6-494F-83A3-2F677563935C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22" creationId="{F6EB9B19-D8F1-4EB1-AA3B-A92D9BCE2103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24" creationId="{E2B33195-5BCA-4BB7-A82D-6739522687DD}"/>
          </ac:spMkLst>
        </pc:spChg>
        <pc:spChg chg="add del">
          <ac:chgData name="Ragavan R" userId="a17855b32e089d2a" providerId="LiveId" clId="{98F3DBB5-9999-40DC-BADA-0C504B3F148B}" dt="2022-04-24T16:15:02.557" v="507" actId="26606"/>
          <ac:spMkLst>
            <pc:docMk/>
            <pc:sldMk cId="1361586085" sldId="260"/>
            <ac:spMk id="26" creationId="{29B161DF-E457-41D5-83AD-378B43003730}"/>
          </ac:spMkLst>
        </pc:spChg>
        <pc:spChg chg="add del">
          <ac:chgData name="Ragavan R" userId="a17855b32e089d2a" providerId="LiveId" clId="{98F3DBB5-9999-40DC-BADA-0C504B3F148B}" dt="2022-04-24T16:15:02.557" v="507" actId="26606"/>
          <ac:spMkLst>
            <pc:docMk/>
            <pc:sldMk cId="1361586085" sldId="260"/>
            <ac:spMk id="27" creationId="{107D50C9-F568-423A-A839-B49874AAEE6C}"/>
          </ac:spMkLst>
        </pc:spChg>
        <pc:picChg chg="add del mod">
          <ac:chgData name="Ragavan R" userId="a17855b32e089d2a" providerId="LiveId" clId="{98F3DBB5-9999-40DC-BADA-0C504B3F148B}" dt="2022-05-17T16:12:58.176" v="6997" actId="478"/>
          <ac:picMkLst>
            <pc:docMk/>
            <pc:sldMk cId="1361586085" sldId="260"/>
            <ac:picMk id="4" creationId="{CA7DA467-85AE-9702-E08A-C495D0519B2A}"/>
          </ac:picMkLst>
        </pc:picChg>
        <pc:picChg chg="add del mod ord">
          <ac:chgData name="Ragavan R" userId="a17855b32e089d2a" providerId="LiveId" clId="{98F3DBB5-9999-40DC-BADA-0C504B3F148B}" dt="2022-05-14T17:21:45.811" v="5507" actId="478"/>
          <ac:picMkLst>
            <pc:docMk/>
            <pc:sldMk cId="1361586085" sldId="260"/>
            <ac:picMk id="5" creationId="{3E98FCC6-9A5A-4FED-8F6D-0065722DCD36}"/>
          </ac:picMkLst>
        </pc:picChg>
        <pc:picChg chg="add del mod">
          <ac:chgData name="Ragavan R" userId="a17855b32e089d2a" providerId="LiveId" clId="{98F3DBB5-9999-40DC-BADA-0C504B3F148B}" dt="2022-04-24T16:15:05.405" v="513" actId="931"/>
          <ac:picMkLst>
            <pc:docMk/>
            <pc:sldMk cId="1361586085" sldId="260"/>
            <ac:picMk id="7" creationId="{988C1379-0C12-41FF-9A64-341D7800DC96}"/>
          </ac:picMkLst>
        </pc:picChg>
        <pc:picChg chg="add mod">
          <ac:chgData name="Ragavan R" userId="a17855b32e089d2a" providerId="LiveId" clId="{98F3DBB5-9999-40DC-BADA-0C504B3F148B}" dt="2022-05-17T16:13:09.518" v="7000" actId="1076"/>
          <ac:picMkLst>
            <pc:docMk/>
            <pc:sldMk cId="1361586085" sldId="260"/>
            <ac:picMk id="8" creationId="{D314FFBA-948E-C55C-6E5B-340F6CFEB1EB}"/>
          </ac:picMkLst>
        </pc:picChg>
      </pc:sldChg>
      <pc:sldChg chg="addSp delSp modSp new mod setBg modAnim modNotesTx">
        <pc:chgData name="Ragavan R" userId="a17855b32e089d2a" providerId="LiveId" clId="{98F3DBB5-9999-40DC-BADA-0C504B3F148B}" dt="2022-05-17T15:28:07.584" v="6920" actId="20577"/>
        <pc:sldMkLst>
          <pc:docMk/>
          <pc:sldMk cId="1588322387" sldId="261"/>
        </pc:sldMkLst>
        <pc:spChg chg="del mod">
          <ac:chgData name="Ragavan R" userId="a17855b32e089d2a" providerId="LiveId" clId="{98F3DBB5-9999-40DC-BADA-0C504B3F148B}" dt="2022-05-11T05:07:59.004" v="3710" actId="478"/>
          <ac:spMkLst>
            <pc:docMk/>
            <pc:sldMk cId="1588322387" sldId="261"/>
            <ac:spMk id="2" creationId="{5317DB0B-CD35-4ED9-8D93-330D61506E00}"/>
          </ac:spMkLst>
        </pc:spChg>
        <pc:spChg chg="add del mod">
          <ac:chgData name="Ragavan R" userId="a17855b32e089d2a" providerId="LiveId" clId="{98F3DBB5-9999-40DC-BADA-0C504B3F148B}" dt="2022-04-25T08:49:34.711" v="586" actId="26606"/>
          <ac:spMkLst>
            <pc:docMk/>
            <pc:sldMk cId="1588322387" sldId="261"/>
            <ac:spMk id="3" creationId="{2C1B8BE0-B447-4660-AE4D-0DAD5C5AA11F}"/>
          </ac:spMkLst>
        </pc:spChg>
        <pc:spChg chg="add del mod">
          <ac:chgData name="Ragavan R" userId="a17855b32e089d2a" providerId="LiveId" clId="{98F3DBB5-9999-40DC-BADA-0C504B3F148B}" dt="2022-05-17T14:35:39.073" v="6724" actId="11529"/>
          <ac:spMkLst>
            <pc:docMk/>
            <pc:sldMk cId="1588322387" sldId="261"/>
            <ac:spMk id="3" creationId="{620DC95B-EB56-09EC-B599-55AD5946F617}"/>
          </ac:spMkLst>
        </pc:spChg>
        <pc:spChg chg="add mod">
          <ac:chgData name="Ragavan R" userId="a17855b32e089d2a" providerId="LiveId" clId="{98F3DBB5-9999-40DC-BADA-0C504B3F148B}" dt="2022-05-11T05:09:02.431" v="3769" actId="122"/>
          <ac:spMkLst>
            <pc:docMk/>
            <pc:sldMk cId="1588322387" sldId="261"/>
            <ac:spMk id="4" creationId="{E04C1F44-5B15-2A60-5EE7-95FF06CCAE55}"/>
          </ac:spMkLst>
        </pc:spChg>
        <pc:spChg chg="mod">
          <ac:chgData name="Ragavan R" userId="a17855b32e089d2a" providerId="LiveId" clId="{98F3DBB5-9999-40DC-BADA-0C504B3F148B}" dt="2022-05-17T14:36:46.509" v="6728" actId="18245"/>
          <ac:spMkLst>
            <pc:docMk/>
            <pc:sldMk cId="1588322387" sldId="261"/>
            <ac:spMk id="6" creationId="{CCF3A724-1A03-79CC-09A7-7256EC7BE755}"/>
          </ac:spMkLst>
        </pc:spChg>
        <pc:spChg chg="mod">
          <ac:chgData name="Ragavan R" userId="a17855b32e089d2a" providerId="LiveId" clId="{98F3DBB5-9999-40DC-BADA-0C504B3F148B}" dt="2022-05-17T14:36:46.509" v="6728" actId="18245"/>
          <ac:spMkLst>
            <pc:docMk/>
            <pc:sldMk cId="1588322387" sldId="261"/>
            <ac:spMk id="7" creationId="{45D07572-F8CA-CAC7-3649-B7A4FC89D50D}"/>
          </ac:spMkLst>
        </pc:spChg>
        <pc:spChg chg="mod">
          <ac:chgData name="Ragavan R" userId="a17855b32e089d2a" providerId="LiveId" clId="{98F3DBB5-9999-40DC-BADA-0C504B3F148B}" dt="2022-05-17T14:36:21.315" v="6725" actId="18245"/>
          <ac:spMkLst>
            <pc:docMk/>
            <pc:sldMk cId="1588322387" sldId="261"/>
            <ac:spMk id="8" creationId="{F336E93F-02DE-943E-9055-C41E5207FA32}"/>
          </ac:spMkLst>
        </pc:spChg>
        <pc:spChg chg="add del">
          <ac:chgData name="Ragavan R" userId="a17855b32e089d2a" providerId="LiveId" clId="{98F3DBB5-9999-40DC-BADA-0C504B3F148B}" dt="2022-04-25T08:49:30.171" v="583" actId="26606"/>
          <ac:spMkLst>
            <pc:docMk/>
            <pc:sldMk cId="1588322387" sldId="261"/>
            <ac:spMk id="9" creationId="{545D489D-16E1-484D-867B-144368D74B83}"/>
          </ac:spMkLst>
        </pc:spChg>
        <pc:spChg chg="add del mod">
          <ac:chgData name="Ragavan R" userId="a17855b32e089d2a" providerId="LiveId" clId="{98F3DBB5-9999-40DC-BADA-0C504B3F148B}" dt="2022-05-17T14:40:12.226" v="6758" actId="478"/>
          <ac:spMkLst>
            <pc:docMk/>
            <pc:sldMk cId="1588322387" sldId="261"/>
            <ac:spMk id="10" creationId="{88A5E1A8-CBDB-9765-8DA6-634F91B08A1E}"/>
          </ac:spMkLst>
        </pc:spChg>
        <pc:spChg chg="add del">
          <ac:chgData name="Ragavan R" userId="a17855b32e089d2a" providerId="LiveId" clId="{98F3DBB5-9999-40DC-BADA-0C504B3F148B}" dt="2022-04-25T08:49:30.171" v="583" actId="26606"/>
          <ac:spMkLst>
            <pc:docMk/>
            <pc:sldMk cId="1588322387" sldId="261"/>
            <ac:spMk id="11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8:49:30.171" v="583" actId="26606"/>
          <ac:spMkLst>
            <pc:docMk/>
            <pc:sldMk cId="1588322387" sldId="261"/>
            <ac:spMk id="13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8:49:34.683" v="585" actId="26606"/>
          <ac:spMkLst>
            <pc:docMk/>
            <pc:sldMk cId="1588322387" sldId="261"/>
            <ac:spMk id="15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8:49:34.683" v="585" actId="26606"/>
          <ac:spMkLst>
            <pc:docMk/>
            <pc:sldMk cId="1588322387" sldId="261"/>
            <ac:spMk id="16" creationId="{F13BE4D7-0C3D-4906-B230-A1C5B4665CCF}"/>
          </ac:spMkLst>
        </pc:spChg>
        <pc:spChg chg="mod">
          <ac:chgData name="Ragavan R" userId="a17855b32e089d2a" providerId="LiveId" clId="{98F3DBB5-9999-40DC-BADA-0C504B3F148B}" dt="2022-05-17T14:40:33.171" v="6762"/>
          <ac:spMkLst>
            <pc:docMk/>
            <pc:sldMk cId="1588322387" sldId="261"/>
            <ac:spMk id="18" creationId="{FE3B14D8-7024-0D5F-41DB-EE1F5A9FE527}"/>
          </ac:spMkLst>
        </pc:spChg>
        <pc:spChg chg="add del">
          <ac:chgData name="Ragavan R" userId="a17855b32e089d2a" providerId="LiveId" clId="{98F3DBB5-9999-40DC-BADA-0C504B3F148B}" dt="2022-04-25T08:50:54.825" v="599" actId="26606"/>
          <ac:spMkLst>
            <pc:docMk/>
            <pc:sldMk cId="1588322387" sldId="261"/>
            <ac:spMk id="19" creationId="{545D489D-16E1-484D-867B-144368D74B83}"/>
          </ac:spMkLst>
        </pc:spChg>
        <pc:spChg chg="mod">
          <ac:chgData name="Ragavan R" userId="a17855b32e089d2a" providerId="LiveId" clId="{98F3DBB5-9999-40DC-BADA-0C504B3F148B}" dt="2022-05-17T14:40:33.171" v="6762"/>
          <ac:spMkLst>
            <pc:docMk/>
            <pc:sldMk cId="1588322387" sldId="261"/>
            <ac:spMk id="19" creationId="{7258B76F-45CF-A43E-BA75-F37FEA0DFF8E}"/>
          </ac:spMkLst>
        </pc:spChg>
        <pc:spChg chg="add del">
          <ac:chgData name="Ragavan R" userId="a17855b32e089d2a" providerId="LiveId" clId="{98F3DBB5-9999-40DC-BADA-0C504B3F148B}" dt="2022-04-25T08:50:54.825" v="599" actId="26606"/>
          <ac:spMkLst>
            <pc:docMk/>
            <pc:sldMk cId="1588322387" sldId="261"/>
            <ac:spMk id="20" creationId="{49A496F5-B01E-4BF8-9D1E-C4E53B6F9652}"/>
          </ac:spMkLst>
        </pc:spChg>
        <pc:spChg chg="mod">
          <ac:chgData name="Ragavan R" userId="a17855b32e089d2a" providerId="LiveId" clId="{98F3DBB5-9999-40DC-BADA-0C504B3F148B}" dt="2022-05-17T14:40:33.171" v="6762"/>
          <ac:spMkLst>
            <pc:docMk/>
            <pc:sldMk cId="1588322387" sldId="261"/>
            <ac:spMk id="20" creationId="{5915381E-5313-EF4F-68A0-0F41B2CE6F52}"/>
          </ac:spMkLst>
        </pc:spChg>
        <pc:spChg chg="add del">
          <ac:chgData name="Ragavan R" userId="a17855b32e089d2a" providerId="LiveId" clId="{98F3DBB5-9999-40DC-BADA-0C504B3F148B}" dt="2022-04-25T08:50:54.825" v="599" actId="26606"/>
          <ac:spMkLst>
            <pc:docMk/>
            <pc:sldMk cId="1588322387" sldId="261"/>
            <ac:spMk id="21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8:50:39.074" v="588" actId="26606"/>
          <ac:spMkLst>
            <pc:docMk/>
            <pc:sldMk cId="1588322387" sldId="261"/>
            <ac:spMk id="27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8:50:39.074" v="588" actId="26606"/>
          <ac:spMkLst>
            <pc:docMk/>
            <pc:sldMk cId="1588322387" sldId="261"/>
            <ac:spMk id="29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8:50:43.533" v="590" actId="26606"/>
          <ac:spMkLst>
            <pc:docMk/>
            <pc:sldMk cId="1588322387" sldId="261"/>
            <ac:spMk id="31" creationId="{9DBC8166-481C-4473-95F5-9A5B9073B7F1}"/>
          </ac:spMkLst>
        </pc:spChg>
        <pc:spChg chg="add del">
          <ac:chgData name="Ragavan R" userId="a17855b32e089d2a" providerId="LiveId" clId="{98F3DBB5-9999-40DC-BADA-0C504B3F148B}" dt="2022-04-25T08:50:43.533" v="590" actId="26606"/>
          <ac:spMkLst>
            <pc:docMk/>
            <pc:sldMk cId="1588322387" sldId="261"/>
            <ac:spMk id="32" creationId="{A5A5CE6E-90AF-4D43-A014-1F9EC83EB93D}"/>
          </ac:spMkLst>
        </pc:spChg>
        <pc:spChg chg="add del">
          <ac:chgData name="Ragavan R" userId="a17855b32e089d2a" providerId="LiveId" clId="{98F3DBB5-9999-40DC-BADA-0C504B3F148B}" dt="2022-04-25T08:50:45.608" v="592" actId="26606"/>
          <ac:spMkLst>
            <pc:docMk/>
            <pc:sldMk cId="1588322387" sldId="261"/>
            <ac:spMk id="34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8:50:45.608" v="592" actId="26606"/>
          <ac:spMkLst>
            <pc:docMk/>
            <pc:sldMk cId="1588322387" sldId="261"/>
            <ac:spMk id="35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8:50:45.608" v="592" actId="26606"/>
          <ac:spMkLst>
            <pc:docMk/>
            <pc:sldMk cId="1588322387" sldId="261"/>
            <ac:spMk id="36" creationId="{651547D7-AD18-407B-A5F4-F8225B5DCFCC}"/>
          </ac:spMkLst>
        </pc:spChg>
        <pc:spChg chg="add del">
          <ac:chgData name="Ragavan R" userId="a17855b32e089d2a" providerId="LiveId" clId="{98F3DBB5-9999-40DC-BADA-0C504B3F148B}" dt="2022-04-25T08:50:50.462" v="594" actId="26606"/>
          <ac:spMkLst>
            <pc:docMk/>
            <pc:sldMk cId="1588322387" sldId="261"/>
            <ac:spMk id="38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8:50:50.462" v="594" actId="26606"/>
          <ac:spMkLst>
            <pc:docMk/>
            <pc:sldMk cId="1588322387" sldId="261"/>
            <ac:spMk id="39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8:50:51.863" v="596" actId="26606"/>
          <ac:spMkLst>
            <pc:docMk/>
            <pc:sldMk cId="1588322387" sldId="261"/>
            <ac:spMk id="41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8:50:51.863" v="596" actId="26606"/>
          <ac:spMkLst>
            <pc:docMk/>
            <pc:sldMk cId="1588322387" sldId="261"/>
            <ac:spMk id="42" creationId="{F13BE4D7-0C3D-4906-B230-A1C5B4665CCF}"/>
          </ac:spMkLst>
        </pc:spChg>
        <pc:spChg chg="add del">
          <ac:chgData name="Ragavan R" userId="a17855b32e089d2a" providerId="LiveId" clId="{98F3DBB5-9999-40DC-BADA-0C504B3F148B}" dt="2022-04-25T08:50:54.805" v="598" actId="26606"/>
          <ac:spMkLst>
            <pc:docMk/>
            <pc:sldMk cId="1588322387" sldId="261"/>
            <ac:spMk id="44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8:50:54.805" v="598" actId="26606"/>
          <ac:spMkLst>
            <pc:docMk/>
            <pc:sldMk cId="1588322387" sldId="261"/>
            <ac:spMk id="45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8:50:54.805" v="598" actId="26606"/>
          <ac:spMkLst>
            <pc:docMk/>
            <pc:sldMk cId="1588322387" sldId="261"/>
            <ac:spMk id="46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13:33.514" v="767" actId="26606"/>
          <ac:spMkLst>
            <pc:docMk/>
            <pc:sldMk cId="1588322387" sldId="261"/>
            <ac:spMk id="48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33.514" v="767" actId="26606"/>
          <ac:spMkLst>
            <pc:docMk/>
            <pc:sldMk cId="1588322387" sldId="261"/>
            <ac:spMk id="49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9:13:09.113" v="750" actId="26606"/>
          <ac:spMkLst>
            <pc:docMk/>
            <pc:sldMk cId="1588322387" sldId="261"/>
            <ac:spMk id="54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9:13:09.113" v="750" actId="26606"/>
          <ac:spMkLst>
            <pc:docMk/>
            <pc:sldMk cId="1588322387" sldId="261"/>
            <ac:spMk id="56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9:13:09.113" v="750" actId="26606"/>
          <ac:spMkLst>
            <pc:docMk/>
            <pc:sldMk cId="1588322387" sldId="261"/>
            <ac:spMk id="58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13:11.883" v="752" actId="26606"/>
          <ac:spMkLst>
            <pc:docMk/>
            <pc:sldMk cId="1588322387" sldId="261"/>
            <ac:spMk id="60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11.883" v="752" actId="26606"/>
          <ac:spMkLst>
            <pc:docMk/>
            <pc:sldMk cId="1588322387" sldId="261"/>
            <ac:spMk id="61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9:13:17.092" v="754" actId="26606"/>
          <ac:spMkLst>
            <pc:docMk/>
            <pc:sldMk cId="1588322387" sldId="261"/>
            <ac:spMk id="63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9:13:17.092" v="754" actId="26606"/>
          <ac:spMkLst>
            <pc:docMk/>
            <pc:sldMk cId="1588322387" sldId="261"/>
            <ac:spMk id="64" creationId="{F13BE4D7-0C3D-4906-B230-A1C5B4665CCF}"/>
          </ac:spMkLst>
        </pc:spChg>
        <pc:spChg chg="add del">
          <ac:chgData name="Ragavan R" userId="a17855b32e089d2a" providerId="LiveId" clId="{98F3DBB5-9999-40DC-BADA-0C504B3F148B}" dt="2022-04-25T09:13:21.611" v="756" actId="26606"/>
          <ac:spMkLst>
            <pc:docMk/>
            <pc:sldMk cId="1588322387" sldId="261"/>
            <ac:spMk id="66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9:13:21.611" v="756" actId="26606"/>
          <ac:spMkLst>
            <pc:docMk/>
            <pc:sldMk cId="1588322387" sldId="261"/>
            <ac:spMk id="67" creationId="{F13BE4D7-0C3D-4906-B230-A1C5B4665CCF}"/>
          </ac:spMkLst>
        </pc:spChg>
        <pc:spChg chg="add del">
          <ac:chgData name="Ragavan R" userId="a17855b32e089d2a" providerId="LiveId" clId="{98F3DBB5-9999-40DC-BADA-0C504B3F148B}" dt="2022-04-25T09:13:25.013" v="758" actId="26606"/>
          <ac:spMkLst>
            <pc:docMk/>
            <pc:sldMk cId="1588322387" sldId="261"/>
            <ac:spMk id="69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25.013" v="758" actId="26606"/>
          <ac:spMkLst>
            <pc:docMk/>
            <pc:sldMk cId="1588322387" sldId="261"/>
            <ac:spMk id="70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9:13:26.966" v="760" actId="26606"/>
          <ac:spMkLst>
            <pc:docMk/>
            <pc:sldMk cId="1588322387" sldId="261"/>
            <ac:spMk id="72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26.966" v="760" actId="26606"/>
          <ac:spMkLst>
            <pc:docMk/>
            <pc:sldMk cId="1588322387" sldId="261"/>
            <ac:spMk id="73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9:13:30.363" v="762" actId="26606"/>
          <ac:spMkLst>
            <pc:docMk/>
            <pc:sldMk cId="1588322387" sldId="261"/>
            <ac:spMk id="75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9:13:30.363" v="762" actId="26606"/>
          <ac:spMkLst>
            <pc:docMk/>
            <pc:sldMk cId="1588322387" sldId="261"/>
            <ac:spMk id="76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13:31.862" v="764" actId="26606"/>
          <ac:spMkLst>
            <pc:docMk/>
            <pc:sldMk cId="1588322387" sldId="261"/>
            <ac:spMk id="78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9:13:31.862" v="764" actId="26606"/>
          <ac:spMkLst>
            <pc:docMk/>
            <pc:sldMk cId="1588322387" sldId="261"/>
            <ac:spMk id="79" creationId="{F13BE4D7-0C3D-4906-B230-A1C5B4665CCF}"/>
          </ac:spMkLst>
        </pc:spChg>
        <pc:spChg chg="add del">
          <ac:chgData name="Ragavan R" userId="a17855b32e089d2a" providerId="LiveId" clId="{98F3DBB5-9999-40DC-BADA-0C504B3F148B}" dt="2022-04-25T09:13:33.468" v="766" actId="26606"/>
          <ac:spMkLst>
            <pc:docMk/>
            <pc:sldMk cId="1588322387" sldId="261"/>
            <ac:spMk id="81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33.468" v="766" actId="26606"/>
          <ac:spMkLst>
            <pc:docMk/>
            <pc:sldMk cId="1588322387" sldId="261"/>
            <ac:spMk id="82" creationId="{B2D4AD41-40DA-4A81-92F5-B6E3BA1ED82A}"/>
          </ac:spMkLst>
        </pc:spChg>
        <pc:spChg chg="add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83" creationId="{EF6AC352-A720-4DB3-87CA-A33B0607CA2F}"/>
          </ac:spMkLst>
        </pc:spChg>
        <pc:spChg chg="add del">
          <ac:chgData name="Ragavan R" userId="a17855b32e089d2a" providerId="LiveId" clId="{98F3DBB5-9999-40DC-BADA-0C504B3F148B}" dt="2022-04-25T09:14:41.524" v="769" actId="26606"/>
          <ac:spMkLst>
            <pc:docMk/>
            <pc:sldMk cId="1588322387" sldId="261"/>
            <ac:spMk id="84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9:14:41.524" v="769" actId="26606"/>
          <ac:spMkLst>
            <pc:docMk/>
            <pc:sldMk cId="1588322387" sldId="261"/>
            <ac:spMk id="85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9:14:41.524" v="769" actId="26606"/>
          <ac:spMkLst>
            <pc:docMk/>
            <pc:sldMk cId="1588322387" sldId="261"/>
            <ac:spMk id="86" creationId="{6E895C8D-1379-40B8-8B1B-B6F5AEAF0A6C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87" creationId="{1661932C-CA15-4E17-B115-FAE7CBEE4789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89" creationId="{8590ADD5-9383-4D3D-9047-3DA2593CCB5D}"/>
          </ac:spMkLst>
        </pc:spChg>
        <pc:spChg chg="add del">
          <ac:chgData name="Ragavan R" userId="a17855b32e089d2a" providerId="LiveId" clId="{98F3DBB5-9999-40DC-BADA-0C504B3F148B}" dt="2022-04-25T09:46:44.408" v="917" actId="26606"/>
          <ac:spMkLst>
            <pc:docMk/>
            <pc:sldMk cId="1588322387" sldId="261"/>
            <ac:spMk id="91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9:46:44.408" v="917" actId="26606"/>
          <ac:spMkLst>
            <pc:docMk/>
            <pc:sldMk cId="1588322387" sldId="261"/>
            <ac:spMk id="93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46:44.408" v="917" actId="26606"/>
          <ac:spMkLst>
            <pc:docMk/>
            <pc:sldMk cId="1588322387" sldId="261"/>
            <ac:spMk id="95" creationId="{651547D7-AD18-407B-A5F4-F8225B5DCFCC}"/>
          </ac:spMkLst>
        </pc:spChg>
        <pc:spChg chg="add del">
          <ac:chgData name="Ragavan R" userId="a17855b32e089d2a" providerId="LiveId" clId="{98F3DBB5-9999-40DC-BADA-0C504B3F148B}" dt="2022-05-08T17:32:02.796" v="3198" actId="26606"/>
          <ac:spMkLst>
            <pc:docMk/>
            <pc:sldMk cId="1588322387" sldId="261"/>
            <ac:spMk id="96" creationId="{7025EFD5-738C-41B9-87FE-0C00E211BD8B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97" creationId="{75F47824-961D-465D-84F9-EAE11BC6173B}"/>
          </ac:spMkLst>
        </pc:spChg>
        <pc:spChg chg="add del">
          <ac:chgData name="Ragavan R" userId="a17855b32e089d2a" providerId="LiveId" clId="{98F3DBB5-9999-40DC-BADA-0C504B3F148B}" dt="2022-05-08T17:32:02.796" v="3198" actId="26606"/>
          <ac:spMkLst>
            <pc:docMk/>
            <pc:sldMk cId="1588322387" sldId="261"/>
            <ac:spMk id="98" creationId="{835EF3DD-7D43-4A27-8967-A92FD8CC9365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99" creationId="{FEC9DA3E-C1D7-472D-B7C0-F71AE41FBA23}"/>
          </ac:spMkLst>
        </pc:spChg>
        <pc:spChg chg="add del">
          <ac:chgData name="Ragavan R" userId="a17855b32e089d2a" providerId="LiveId" clId="{98F3DBB5-9999-40DC-BADA-0C504B3F148B}" dt="2022-04-25T09:46:26.683" v="914" actId="26606"/>
          <ac:spMkLst>
            <pc:docMk/>
            <pc:sldMk cId="1588322387" sldId="261"/>
            <ac:spMk id="100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9:46:26.683" v="914" actId="26606"/>
          <ac:spMkLst>
            <pc:docMk/>
            <pc:sldMk cId="1588322387" sldId="261"/>
            <ac:spMk id="102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9:46:26.683" v="914" actId="26606"/>
          <ac:spMkLst>
            <pc:docMk/>
            <pc:sldMk cId="1588322387" sldId="261"/>
            <ac:spMk id="104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46:44.382" v="916" actId="26606"/>
          <ac:spMkLst>
            <pc:docMk/>
            <pc:sldMk cId="1588322387" sldId="261"/>
            <ac:spMk id="106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9:46:44.382" v="916" actId="26606"/>
          <ac:spMkLst>
            <pc:docMk/>
            <pc:sldMk cId="1588322387" sldId="261"/>
            <ac:spMk id="107" creationId="{6E895C8D-1379-40B8-8B1B-B6F5AEAF0A6C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08" creationId="{B621D332-7329-4994-8836-C429A51B7549}"/>
          </ac:spMkLst>
        </pc:spChg>
        <pc:spChg chg="add del">
          <ac:chgData name="Ragavan R" userId="a17855b32e089d2a" providerId="LiveId" clId="{98F3DBB5-9999-40DC-BADA-0C504B3F148B}" dt="2022-04-25T13:07:49.685" v="1153" actId="26606"/>
          <ac:spMkLst>
            <pc:docMk/>
            <pc:sldMk cId="1588322387" sldId="261"/>
            <ac:spMk id="109" creationId="{AE5A632B-B15A-489E-8337-BC0F40DBC21F}"/>
          </ac:spMkLst>
        </pc:spChg>
        <pc:spChg chg="add del">
          <ac:chgData name="Ragavan R" userId="a17855b32e089d2a" providerId="LiveId" clId="{98F3DBB5-9999-40DC-BADA-0C504B3F148B}" dt="2022-04-25T13:07:49.685" v="1153" actId="26606"/>
          <ac:spMkLst>
            <pc:docMk/>
            <pc:sldMk cId="1588322387" sldId="261"/>
            <ac:spMk id="110" creationId="{6E895C8D-1379-40B8-8B1B-B6F5AEAF0A6C}"/>
          </ac:spMkLst>
        </pc:spChg>
        <pc:spChg chg="add del">
          <ac:chgData name="Ragavan R" userId="a17855b32e089d2a" providerId="LiveId" clId="{98F3DBB5-9999-40DC-BADA-0C504B3F148B}" dt="2022-04-25T13:07:49.685" v="1153" actId="26606"/>
          <ac:spMkLst>
            <pc:docMk/>
            <pc:sldMk cId="1588322387" sldId="261"/>
            <ac:spMk id="111" creationId="{651547D7-AD18-407B-A5F4-F8225B5DCFCC}"/>
          </ac:spMkLst>
        </pc:spChg>
        <pc:spChg chg="add del">
          <ac:chgData name="Ragavan R" userId="a17855b32e089d2a" providerId="LiveId" clId="{98F3DBB5-9999-40DC-BADA-0C504B3F148B}" dt="2022-04-25T13:08:05.174" v="1154" actId="26606"/>
          <ac:spMkLst>
            <pc:docMk/>
            <pc:sldMk cId="1588322387" sldId="261"/>
            <ac:spMk id="116" creationId="{545D489D-16E1-484D-867B-144368D74B83}"/>
          </ac:spMkLst>
        </pc:spChg>
        <pc:spChg chg="add del">
          <ac:chgData name="Ragavan R" userId="a17855b32e089d2a" providerId="LiveId" clId="{98F3DBB5-9999-40DC-BADA-0C504B3F148B}" dt="2022-04-25T13:08:05.174" v="1154" actId="26606"/>
          <ac:spMkLst>
            <pc:docMk/>
            <pc:sldMk cId="1588322387" sldId="261"/>
            <ac:spMk id="118" creationId="{49A496F5-B01E-4BF8-9D1E-C4E53B6F9652}"/>
          </ac:spMkLst>
        </pc:spChg>
        <pc:spChg chg="add del">
          <ac:chgData name="Ragavan R" userId="a17855b32e089d2a" providerId="LiveId" clId="{98F3DBB5-9999-40DC-BADA-0C504B3F148B}" dt="2022-04-25T13:08:05.174" v="1154" actId="26606"/>
          <ac:spMkLst>
            <pc:docMk/>
            <pc:sldMk cId="1588322387" sldId="261"/>
            <ac:spMk id="120" creationId="{6E895C8D-1379-40B8-8B1B-B6F5AEAF0A6C}"/>
          </ac:spMkLst>
        </pc:spChg>
        <pc:spChg chg="add del">
          <ac:chgData name="Ragavan R" userId="a17855b32e089d2a" providerId="LiveId" clId="{98F3DBB5-9999-40DC-BADA-0C504B3F148B}" dt="2022-05-08T16:06:22.605" v="2710" actId="26606"/>
          <ac:spMkLst>
            <pc:docMk/>
            <pc:sldMk cId="1588322387" sldId="261"/>
            <ac:spMk id="125" creationId="{AE5A632B-B15A-489E-8337-BC0F40DBC21F}"/>
          </ac:spMkLst>
        </pc:spChg>
        <pc:spChg chg="add del">
          <ac:chgData name="Ragavan R" userId="a17855b32e089d2a" providerId="LiveId" clId="{98F3DBB5-9999-40DC-BADA-0C504B3F148B}" dt="2022-05-08T16:06:22.605" v="2710" actId="26606"/>
          <ac:spMkLst>
            <pc:docMk/>
            <pc:sldMk cId="1588322387" sldId="261"/>
            <ac:spMk id="127" creationId="{6E895C8D-1379-40B8-8B1B-B6F5AEAF0A6C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32" creationId="{8A7BA06D-B3FF-4E91-8639-B4569AE3AA23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34" creationId="{2B30C86D-5A07-48BC-9C9D-6F9A2DB1E9E1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36" creationId="{A1D7EC86-7CB9-431D-8AC3-8AAF0440B162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38" creationId="{D4B9777F-B610-419B-9193-80306388F3E2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40" creationId="{311F016A-A753-449B-9EA6-322199B7119E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42" creationId="{95106A28-883A-4993-BF9E-C403B81A8D66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44" creationId="{F5AE4E4F-9F4C-43ED-8299-9BD63B74E8F0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146" creationId="{1CD81A2A-6ED4-4EF4-A14C-912D31E14800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147" creationId="{DABE3E45-88CF-45D8-8D40-C773324D93F6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149" creationId="{B91ECDA9-56DC-4270-8F33-01C5637B8CEB}"/>
          </ac:spMkLst>
        </pc:spChg>
        <pc:spChg chg="add del">
          <ac:chgData name="Ragavan R" userId="a17855b32e089d2a" providerId="LiveId" clId="{98F3DBB5-9999-40DC-BADA-0C504B3F148B}" dt="2022-05-08T17:32:18.083" v="3215" actId="26606"/>
          <ac:spMkLst>
            <pc:docMk/>
            <pc:sldMk cId="1588322387" sldId="261"/>
            <ac:spMk id="150" creationId="{8A7BA06D-B3FF-4E91-8639-B4569AE3AA23}"/>
          </ac:spMkLst>
        </pc:spChg>
        <pc:spChg chg="add del">
          <ac:chgData name="Ragavan R" userId="a17855b32e089d2a" providerId="LiveId" clId="{98F3DBB5-9999-40DC-BADA-0C504B3F148B}" dt="2022-05-08T17:32:18.083" v="3215" actId="26606"/>
          <ac:spMkLst>
            <pc:docMk/>
            <pc:sldMk cId="1588322387" sldId="261"/>
            <ac:spMk id="151" creationId="{2B30C86D-5A07-48BC-9C9D-6F9A2DB1E9E1}"/>
          </ac:spMkLst>
        </pc:spChg>
        <pc:spChg chg="add del">
          <ac:chgData name="Ragavan R" userId="a17855b32e089d2a" providerId="LiveId" clId="{98F3DBB5-9999-40DC-BADA-0C504B3F148B}" dt="2022-05-08T17:32:18.083" v="3215" actId="26606"/>
          <ac:spMkLst>
            <pc:docMk/>
            <pc:sldMk cId="1588322387" sldId="261"/>
            <ac:spMk id="152" creationId="{A34066D6-1B59-4642-A86D-39464CEE971B}"/>
          </ac:spMkLst>
        </pc:spChg>
        <pc:spChg chg="add del">
          <ac:chgData name="Ragavan R" userId="a17855b32e089d2a" providerId="LiveId" clId="{98F3DBB5-9999-40DC-BADA-0C504B3F148B}" dt="2022-05-08T17:32:18.083" v="3215" actId="26606"/>
          <ac:spMkLst>
            <pc:docMk/>
            <pc:sldMk cId="1588322387" sldId="261"/>
            <ac:spMk id="153" creationId="{18E928D9-3091-4385-B979-265D55AD02CE}"/>
          </ac:spMkLst>
        </pc:spChg>
        <pc:spChg chg="add del">
          <ac:chgData name="Ragavan R" userId="a17855b32e089d2a" providerId="LiveId" clId="{98F3DBB5-9999-40DC-BADA-0C504B3F148B}" dt="2022-05-08T17:32:18.083" v="3215" actId="26606"/>
          <ac:spMkLst>
            <pc:docMk/>
            <pc:sldMk cId="1588322387" sldId="261"/>
            <ac:spMk id="154" creationId="{7D602432-D774-4CF5-94E8-7D52D01059D2}"/>
          </ac:spMkLst>
        </pc:spChg>
        <pc:spChg chg="add del">
          <ac:chgData name="Ragavan R" userId="a17855b32e089d2a" providerId="LiveId" clId="{98F3DBB5-9999-40DC-BADA-0C504B3F148B}" dt="2022-05-08T17:32:18.083" v="3215" actId="26606"/>
          <ac:spMkLst>
            <pc:docMk/>
            <pc:sldMk cId="1588322387" sldId="261"/>
            <ac:spMk id="155" creationId="{CBF9EBB4-5078-47B2-AAA0-DF4A88D8182A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57" creationId="{6A84B152-3496-4C52-AF08-97AFFC09DD2C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58" creationId="{6B2ADB95-0FA3-4BD7-A8AC-89D014A83E5B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59" creationId="{C924DBCE-E731-4B22-8181-A39C1D86276C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60" creationId="{4CBF9756-6AC8-4C65-84DF-56FBFFA1D873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61" creationId="{2D385988-EAAF-4C27-AF8A-2BFBECAF3D4F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63" creationId="{2D20F754-35A9-4508-BE3C-C59996D1437B}"/>
          </ac:spMkLst>
        </pc:spChg>
        <pc:spChg chg="add del">
          <ac:chgData name="Ragavan R" userId="a17855b32e089d2a" providerId="LiveId" clId="{98F3DBB5-9999-40DC-BADA-0C504B3F148B}" dt="2022-05-08T17:32:04.801" v="3202" actId="26606"/>
          <ac:spMkLst>
            <pc:docMk/>
            <pc:sldMk cId="1588322387" sldId="261"/>
            <ac:spMk id="165" creationId="{66E48AFA-8884-4F68-A44F-D2C1E8609C5A}"/>
          </ac:spMkLst>
        </pc:spChg>
        <pc:spChg chg="add del">
          <ac:chgData name="Ragavan R" userId="a17855b32e089d2a" providerId="LiveId" clId="{98F3DBB5-9999-40DC-BADA-0C504B3F148B}" dt="2022-05-08T17:32:04.801" v="3202" actId="26606"/>
          <ac:spMkLst>
            <pc:docMk/>
            <pc:sldMk cId="1588322387" sldId="261"/>
            <ac:spMk id="166" creationId="{969D19A6-08CB-498C-93EC-3FFB021FC68A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68" creationId="{1CD81A2A-6ED4-4EF4-A14C-912D31E14800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69" creationId="{1661932C-CA15-4E17-B115-FAE7CBEE4789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70" creationId="{8590ADD5-9383-4D3D-9047-3DA2593CCB5D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71" creationId="{DABE3E45-88CF-45D8-8D40-C773324D93F6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73" creationId="{B91ECDA9-56DC-4270-8F33-01C5637B8CEB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74" creationId="{75F47824-961D-465D-84F9-EAE11BC6173B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75" creationId="{FEC9DA3E-C1D7-472D-B7C0-F71AE41FBA23}"/>
          </ac:spMkLst>
        </pc:spChg>
        <pc:spChg chg="add del">
          <ac:chgData name="Ragavan R" userId="a17855b32e089d2a" providerId="LiveId" clId="{98F3DBB5-9999-40DC-BADA-0C504B3F148B}" dt="2022-05-08T17:32:09.402" v="3206" actId="26606"/>
          <ac:spMkLst>
            <pc:docMk/>
            <pc:sldMk cId="1588322387" sldId="261"/>
            <ac:spMk id="177" creationId="{460B0EFB-53ED-4F35-B05D-F658EA021C65}"/>
          </ac:spMkLst>
        </pc:spChg>
        <pc:spChg chg="add del">
          <ac:chgData name="Ragavan R" userId="a17855b32e089d2a" providerId="LiveId" clId="{98F3DBB5-9999-40DC-BADA-0C504B3F148B}" dt="2022-05-08T17:32:09.402" v="3206" actId="26606"/>
          <ac:spMkLst>
            <pc:docMk/>
            <pc:sldMk cId="1588322387" sldId="261"/>
            <ac:spMk id="178" creationId="{835EF3DD-7D43-4A27-8967-A92FD8CC9365}"/>
          </ac:spMkLst>
        </pc:spChg>
        <pc:spChg chg="add del">
          <ac:chgData name="Ragavan R" userId="a17855b32e089d2a" providerId="LiveId" clId="{98F3DBB5-9999-40DC-BADA-0C504B3F148B}" dt="2022-05-08T17:32:10.458" v="3208" actId="26606"/>
          <ac:spMkLst>
            <pc:docMk/>
            <pc:sldMk cId="1588322387" sldId="261"/>
            <ac:spMk id="180" creationId="{4AC6B390-BC59-4F1D-A0EE-D71A92F0A0B2}"/>
          </ac:spMkLst>
        </pc:spChg>
        <pc:spChg chg="add del">
          <ac:chgData name="Ragavan R" userId="a17855b32e089d2a" providerId="LiveId" clId="{98F3DBB5-9999-40DC-BADA-0C504B3F148B}" dt="2022-05-08T17:32:10.458" v="3208" actId="26606"/>
          <ac:spMkLst>
            <pc:docMk/>
            <pc:sldMk cId="1588322387" sldId="261"/>
            <ac:spMk id="181" creationId="{B6C60D79-16F1-4C4B-B7E3-7634E7069CDE}"/>
          </ac:spMkLst>
        </pc:spChg>
        <pc:spChg chg="add del">
          <ac:chgData name="Ragavan R" userId="a17855b32e089d2a" providerId="LiveId" clId="{98F3DBB5-9999-40DC-BADA-0C504B3F148B}" dt="2022-05-08T17:32:10.458" v="3208" actId="26606"/>
          <ac:spMkLst>
            <pc:docMk/>
            <pc:sldMk cId="1588322387" sldId="261"/>
            <ac:spMk id="182" creationId="{426B127E-6498-4C77-9C9D-4553A5113B80}"/>
          </ac:spMkLst>
        </pc:spChg>
        <pc:spChg chg="add del">
          <ac:chgData name="Ragavan R" userId="a17855b32e089d2a" providerId="LiveId" clId="{98F3DBB5-9999-40DC-BADA-0C504B3F148B}" dt="2022-05-08T17:32:12.336" v="3210" actId="26606"/>
          <ac:spMkLst>
            <pc:docMk/>
            <pc:sldMk cId="1588322387" sldId="261"/>
            <ac:spMk id="184" creationId="{8A7BA06D-B3FF-4E91-8639-B4569AE3AA23}"/>
          </ac:spMkLst>
        </pc:spChg>
        <pc:spChg chg="add del">
          <ac:chgData name="Ragavan R" userId="a17855b32e089d2a" providerId="LiveId" clId="{98F3DBB5-9999-40DC-BADA-0C504B3F148B}" dt="2022-05-08T17:32:12.336" v="3210" actId="26606"/>
          <ac:spMkLst>
            <pc:docMk/>
            <pc:sldMk cId="1588322387" sldId="261"/>
            <ac:spMk id="185" creationId="{2B30C86D-5A07-48BC-9C9D-6F9A2DB1E9E1}"/>
          </ac:spMkLst>
        </pc:spChg>
        <pc:spChg chg="add del">
          <ac:chgData name="Ragavan R" userId="a17855b32e089d2a" providerId="LiveId" clId="{98F3DBB5-9999-40DC-BADA-0C504B3F148B}" dt="2022-05-08T17:32:12.336" v="3210" actId="26606"/>
          <ac:spMkLst>
            <pc:docMk/>
            <pc:sldMk cId="1588322387" sldId="261"/>
            <ac:spMk id="186" creationId="{3F138222-D274-4866-96E7-C3B1D6DA8CEE}"/>
          </ac:spMkLst>
        </pc:spChg>
        <pc:spChg chg="add del">
          <ac:chgData name="Ragavan R" userId="a17855b32e089d2a" providerId="LiveId" clId="{98F3DBB5-9999-40DC-BADA-0C504B3F148B}" dt="2022-05-08T17:32:12.336" v="3210" actId="26606"/>
          <ac:spMkLst>
            <pc:docMk/>
            <pc:sldMk cId="1588322387" sldId="261"/>
            <ac:spMk id="187" creationId="{5888E255-D20B-4F26-B9DA-3DF036797008}"/>
          </ac:spMkLst>
        </pc:spChg>
        <pc:spChg chg="add del">
          <ac:chgData name="Ragavan R" userId="a17855b32e089d2a" providerId="LiveId" clId="{98F3DBB5-9999-40DC-BADA-0C504B3F148B}" dt="2022-05-08T17:32:12.336" v="3210" actId="26606"/>
          <ac:spMkLst>
            <pc:docMk/>
            <pc:sldMk cId="1588322387" sldId="261"/>
            <ac:spMk id="188" creationId="{02AD46D6-02D6-45B3-921C-F4033826EFA7}"/>
          </ac:spMkLst>
        </pc:spChg>
        <pc:spChg chg="add del">
          <ac:chgData name="Ragavan R" userId="a17855b32e089d2a" providerId="LiveId" clId="{98F3DBB5-9999-40DC-BADA-0C504B3F148B}" dt="2022-05-08T17:32:13.145" v="3212" actId="26606"/>
          <ac:spMkLst>
            <pc:docMk/>
            <pc:sldMk cId="1588322387" sldId="261"/>
            <ac:spMk id="190" creationId="{D3E17859-C5F0-476F-A082-A4CB8841DB24}"/>
          </ac:spMkLst>
        </pc:spChg>
        <pc:spChg chg="add del">
          <ac:chgData name="Ragavan R" userId="a17855b32e089d2a" providerId="LiveId" clId="{98F3DBB5-9999-40DC-BADA-0C504B3F148B}" dt="2022-05-08T17:32:13.145" v="3212" actId="26606"/>
          <ac:spMkLst>
            <pc:docMk/>
            <pc:sldMk cId="1588322387" sldId="261"/>
            <ac:spMk id="191" creationId="{70BEB1E7-2F88-40BC-B73D-42E5B6F80BFC}"/>
          </ac:spMkLst>
        </pc:spChg>
        <pc:spChg chg="add del">
          <ac:chgData name="Ragavan R" userId="a17855b32e089d2a" providerId="LiveId" clId="{98F3DBB5-9999-40DC-BADA-0C504B3F148B}" dt="2022-05-08T17:32:13.145" v="3212" actId="26606"/>
          <ac:spMkLst>
            <pc:docMk/>
            <pc:sldMk cId="1588322387" sldId="261"/>
            <ac:spMk id="192" creationId="{A7B99495-F43F-4D80-A44F-2CB4764EB90B}"/>
          </ac:spMkLst>
        </pc:spChg>
        <pc:spChg chg="add del">
          <ac:chgData name="Ragavan R" userId="a17855b32e089d2a" providerId="LiveId" clId="{98F3DBB5-9999-40DC-BADA-0C504B3F148B}" dt="2022-05-08T17:32:18.067" v="3214" actId="26606"/>
          <ac:spMkLst>
            <pc:docMk/>
            <pc:sldMk cId="1588322387" sldId="261"/>
            <ac:spMk id="194" creationId="{4F7EBAE4-9945-4473-9E34-B2C66EA0F03D}"/>
          </ac:spMkLst>
        </pc:spChg>
        <pc:spChg chg="add del">
          <ac:chgData name="Ragavan R" userId="a17855b32e089d2a" providerId="LiveId" clId="{98F3DBB5-9999-40DC-BADA-0C504B3F148B}" dt="2022-05-08T17:32:18.067" v="3214" actId="26606"/>
          <ac:spMkLst>
            <pc:docMk/>
            <pc:sldMk cId="1588322387" sldId="261"/>
            <ac:spMk id="195" creationId="{70BEB1E7-2F88-40BC-B73D-42E5B6F80BFC}"/>
          </ac:spMkLst>
        </pc:spChg>
        <pc:spChg chg="add del">
          <ac:chgData name="Ragavan R" userId="a17855b32e089d2a" providerId="LiveId" clId="{98F3DBB5-9999-40DC-BADA-0C504B3F148B}" dt="2022-05-08T17:32:18.067" v="3214" actId="26606"/>
          <ac:spMkLst>
            <pc:docMk/>
            <pc:sldMk cId="1588322387" sldId="261"/>
            <ac:spMk id="196" creationId="{A7B99495-F43F-4D80-A44F-2CB4764EB90B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198" creationId="{8A7BA06D-B3FF-4E91-8639-B4569AE3AA23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199" creationId="{2B30C86D-5A07-48BC-9C9D-6F9A2DB1E9E1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0" creationId="{F3F784DF-71A9-4E9B-90D7-076EE2FA695C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1" creationId="{A34066D6-1B59-4642-A86D-39464CEE971B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2" creationId="{18E928D9-3091-4385-B979-265D55AD02CE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3" creationId="{7D602432-D774-4CF5-94E8-7D52D01059D2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4" creationId="{CBF9EBB4-5078-47B2-AAA0-DF4A88D8182A}"/>
          </ac:spMkLst>
        </pc:spChg>
        <pc:spChg chg="add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6" creationId="{AA5ED585-FEBB-4DAD-84C0-97BEE6C360C3}"/>
          </ac:spMkLst>
        </pc:spChg>
        <pc:spChg chg="add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7" creationId="{8ECBFEF8-9038-4E5E-A5F1-E4DC2303553E}"/>
          </ac:spMkLst>
        </pc:spChg>
        <pc:spChg chg="add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8" creationId="{F37E8EB2-7BE0-4F3D-921C-F4E9C2C14929}"/>
          </ac:spMkLst>
        </pc:spChg>
        <pc:spChg chg="add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9" creationId="{E77AE46B-A945-4A7E-9911-903176079DD0}"/>
          </ac:spMkLst>
        </pc:spChg>
        <pc:grpChg chg="mod">
          <ac:chgData name="Ragavan R" userId="a17855b32e089d2a" providerId="LiveId" clId="{98F3DBB5-9999-40DC-BADA-0C504B3F148B}" dt="2022-05-17T14:36:46.509" v="6728" actId="18245"/>
          <ac:grpSpMkLst>
            <pc:docMk/>
            <pc:sldMk cId="1588322387" sldId="261"/>
            <ac:grpSpMk id="5" creationId="{A5F594DA-B212-141C-490A-717B1E3EECF0}"/>
          </ac:grpSpMkLst>
        </pc:grpChg>
        <pc:grpChg chg="add del mod">
          <ac:chgData name="Ragavan R" userId="a17855b32e089d2a" providerId="LiveId" clId="{98F3DBB5-9999-40DC-BADA-0C504B3F148B}" dt="2022-05-17T15:13:15.684" v="6896" actId="478"/>
          <ac:grpSpMkLst>
            <pc:docMk/>
            <pc:sldMk cId="1588322387" sldId="261"/>
            <ac:grpSpMk id="17" creationId="{02A5F0F4-6B92-505B-28A0-DA0196D76FFF}"/>
          </ac:grpSpMkLst>
        </pc:grpChg>
        <pc:graphicFrameChg chg="add del modGraphic">
          <ac:chgData name="Ragavan R" userId="a17855b32e089d2a" providerId="LiveId" clId="{98F3DBB5-9999-40DC-BADA-0C504B3F148B}" dt="2022-05-17T14:35:29.145" v="6722" actId="1032"/>
          <ac:graphicFrameMkLst>
            <pc:docMk/>
            <pc:sldMk cId="1588322387" sldId="261"/>
            <ac:graphicFrameMk id="2" creationId="{626793D1-D7D9-D9C9-3603-F62158EB52A4}"/>
          </ac:graphicFrameMkLst>
        </pc:graphicFrameChg>
        <pc:graphicFrameChg chg="add del">
          <ac:chgData name="Ragavan R" userId="a17855b32e089d2a" providerId="LiveId" clId="{98F3DBB5-9999-40DC-BADA-0C504B3F148B}" dt="2022-04-25T08:49:30.171" v="583" actId="26606"/>
          <ac:graphicFrameMkLst>
            <pc:docMk/>
            <pc:sldMk cId="1588322387" sldId="261"/>
            <ac:graphicFrameMk id="5" creationId="{47686AAD-C05F-4EB6-EF38-D4075640EB07}"/>
          </ac:graphicFrameMkLst>
        </pc:graphicFrameChg>
        <pc:graphicFrameChg chg="add del">
          <ac:chgData name="Ragavan R" userId="a17855b32e089d2a" providerId="LiveId" clId="{98F3DBB5-9999-40DC-BADA-0C504B3F148B}" dt="2022-04-25T08:49:34.683" v="585" actId="26606"/>
          <ac:graphicFrameMkLst>
            <pc:docMk/>
            <pc:sldMk cId="1588322387" sldId="261"/>
            <ac:graphicFrameMk id="17" creationId="{B38B317F-EC7E-3D68-76BB-DF3650BFB299}"/>
          </ac:graphicFrameMkLst>
        </pc:graphicFrameChg>
        <pc:graphicFrameChg chg="add del mod modGraphic">
          <ac:chgData name="Ragavan R" userId="a17855b32e089d2a" providerId="LiveId" clId="{98F3DBB5-9999-40DC-BADA-0C504B3F148B}" dt="2022-05-17T14:40:31.329" v="6761" actId="478"/>
          <ac:graphicFrameMkLst>
            <pc:docMk/>
            <pc:sldMk cId="1588322387" sldId="261"/>
            <ac:graphicFrameMk id="22" creationId="{47686AAD-C05F-4EB6-EF38-D4075640EB07}"/>
          </ac:graphicFrameMkLst>
        </pc:graphicFrameChg>
        <pc:cxnChg chg="add del">
          <ac:chgData name="Ragavan R" userId="a17855b32e089d2a" providerId="LiveId" clId="{98F3DBB5-9999-40DC-BADA-0C504B3F148B}" dt="2022-05-08T17:31:21.378" v="3194" actId="26606"/>
          <ac:cxnSpMkLst>
            <pc:docMk/>
            <pc:sldMk cId="1588322387" sldId="261"/>
            <ac:cxnSpMk id="148" creationId="{49CD1692-827B-4C8D-B4A1-134FD04CF45C}"/>
          </ac:cxnSpMkLst>
        </pc:cxnChg>
        <pc:cxnChg chg="add del">
          <ac:chgData name="Ragavan R" userId="a17855b32e089d2a" providerId="LiveId" clId="{98F3DBB5-9999-40DC-BADA-0C504B3F148B}" dt="2022-05-08T17:32:04.031" v="3200" actId="26606"/>
          <ac:cxnSpMkLst>
            <pc:docMk/>
            <pc:sldMk cId="1588322387" sldId="261"/>
            <ac:cxnSpMk id="162" creationId="{43621FD4-D14D-45D5-9A57-9A2DE5EA59C0}"/>
          </ac:cxnSpMkLst>
        </pc:cxnChg>
        <pc:cxnChg chg="add del">
          <ac:chgData name="Ragavan R" userId="a17855b32e089d2a" providerId="LiveId" clId="{98F3DBB5-9999-40DC-BADA-0C504B3F148B}" dt="2022-05-08T17:32:06.761" v="3204" actId="26606"/>
          <ac:cxnSpMkLst>
            <pc:docMk/>
            <pc:sldMk cId="1588322387" sldId="261"/>
            <ac:cxnSpMk id="172" creationId="{49CD1692-827B-4C8D-B4A1-134FD04CF45C}"/>
          </ac:cxnSpMkLst>
        </pc:cxnChg>
      </pc:sldChg>
      <pc:sldChg chg="addSp delSp modSp new mod setBg">
        <pc:chgData name="Ragavan R" userId="a17855b32e089d2a" providerId="LiveId" clId="{98F3DBB5-9999-40DC-BADA-0C504B3F148B}" dt="2022-05-17T16:22:03.621" v="7018" actId="14100"/>
        <pc:sldMkLst>
          <pc:docMk/>
          <pc:sldMk cId="3444348736" sldId="262"/>
        </pc:sldMkLst>
        <pc:spChg chg="mo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2" creationId="{26E6C087-9AC6-450A-8A17-20BF7ACFCF3C}"/>
          </ac:spMkLst>
        </pc:spChg>
        <pc:spChg chg="del">
          <ac:chgData name="Ragavan R" userId="a17855b32e089d2a" providerId="LiveId" clId="{98F3DBB5-9999-40DC-BADA-0C504B3F148B}" dt="2022-04-25T10:12:25.404" v="1131" actId="931"/>
          <ac:spMkLst>
            <pc:docMk/>
            <pc:sldMk cId="3444348736" sldId="262"/>
            <ac:spMk id="3" creationId="{BC0937AA-C951-435B-AD82-97E05F248604}"/>
          </ac:spMkLst>
        </pc:spChg>
        <pc:spChg chg="add del mod">
          <ac:chgData name="Ragavan R" userId="a17855b32e089d2a" providerId="LiveId" clId="{98F3DBB5-9999-40DC-BADA-0C504B3F148B}" dt="2022-04-25T16:15:50.860" v="1266" actId="26606"/>
          <ac:spMkLst>
            <pc:docMk/>
            <pc:sldMk cId="3444348736" sldId="262"/>
            <ac:spMk id="4" creationId="{EA5D614F-B6CC-45B5-8F51-3B76DFB9EFC6}"/>
          </ac:spMkLst>
        </pc:spChg>
        <pc:spChg chg="add del mod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" creationId="{552A13AB-A70E-3A83-96AA-5C316FA7E8BD}"/>
          </ac:spMkLst>
        </pc:spChg>
        <pc:spChg chg="add del">
          <ac:chgData name="Ragavan R" userId="a17855b32e089d2a" providerId="LiveId" clId="{98F3DBB5-9999-40DC-BADA-0C504B3F148B}" dt="2022-05-08T15:46:24.344" v="2650" actId="26606"/>
          <ac:spMkLst>
            <pc:docMk/>
            <pc:sldMk cId="3444348736" sldId="262"/>
            <ac:spMk id="12" creationId="{8A7BA06D-B3FF-4E91-8639-B4569AE3AA23}"/>
          </ac:spMkLst>
        </pc:spChg>
        <pc:spChg chg="add del">
          <ac:chgData name="Ragavan R" userId="a17855b32e089d2a" providerId="LiveId" clId="{98F3DBB5-9999-40DC-BADA-0C504B3F148B}" dt="2022-05-08T15:46:24.344" v="2650" actId="26606"/>
          <ac:spMkLst>
            <pc:docMk/>
            <pc:sldMk cId="3444348736" sldId="262"/>
            <ac:spMk id="14" creationId="{2B30C86D-5A07-48BC-9C9D-6F9A2DB1E9E1}"/>
          </ac:spMkLst>
        </pc:spChg>
        <pc:spChg chg="add del">
          <ac:chgData name="Ragavan R" userId="a17855b32e089d2a" providerId="LiveId" clId="{98F3DBB5-9999-40DC-BADA-0C504B3F148B}" dt="2022-05-08T15:46:24.344" v="2650" actId="26606"/>
          <ac:spMkLst>
            <pc:docMk/>
            <pc:sldMk cId="3444348736" sldId="262"/>
            <ac:spMk id="16" creationId="{3F138222-D274-4866-96E7-C3B1D6DA8CEE}"/>
          </ac:spMkLst>
        </pc:spChg>
        <pc:spChg chg="add del">
          <ac:chgData name="Ragavan R" userId="a17855b32e089d2a" providerId="LiveId" clId="{98F3DBB5-9999-40DC-BADA-0C504B3F148B}" dt="2022-05-08T15:46:24.344" v="2650" actId="26606"/>
          <ac:spMkLst>
            <pc:docMk/>
            <pc:sldMk cId="3444348736" sldId="262"/>
            <ac:spMk id="18" creationId="{5888E255-D20B-4F26-B9DA-3DF036797008}"/>
          </ac:spMkLst>
        </pc:spChg>
        <pc:spChg chg="add del">
          <ac:chgData name="Ragavan R" userId="a17855b32e089d2a" providerId="LiveId" clId="{98F3DBB5-9999-40DC-BADA-0C504B3F148B}" dt="2022-05-08T15:46:24.344" v="2650" actId="26606"/>
          <ac:spMkLst>
            <pc:docMk/>
            <pc:sldMk cId="3444348736" sldId="262"/>
            <ac:spMk id="20" creationId="{02AD46D6-02D6-45B3-921C-F4033826EFA7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25" creationId="{8A7BA06D-B3FF-4E91-8639-B4569AE3AA23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27" creationId="{2B30C86D-5A07-48BC-9C9D-6F9A2DB1E9E1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29" creationId="{2B577FF9-3543-4875-815D-3D87BD8A2002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31" creationId="{F5569EEC-E12F-4856-B407-02B2813A4AA5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33" creationId="{CF860788-3A6A-45A3-B3F1-06F159665603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35" creationId="{DF1E3393-B852-4883-B778-ED3525112942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37" creationId="{39853D09-4205-4CC7-83EB-288E886AC9E4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39" creationId="{0D040B79-3E73-4A31-840D-D6B9C9FDFC46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41" creationId="{156C6AE5-3F8B-42AC-9EA4-1B686A11E93F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46" creationId="{8A7BA06D-B3FF-4E91-8639-B4569AE3AA23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48" creationId="{2B30C86D-5A07-48BC-9C9D-6F9A2DB1E9E1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50" creationId="{1C4FDBE2-32F7-4AC4-A40C-C51C65B1D474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52" creationId="{E2B33195-5BCA-4BB7-A82D-6739522687DD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54" creationId="{11156773-3FB3-46D9-9F87-821287404830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56" creationId="{E8EA24D0-C854-4AA8-B8FD-D252660D8840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58" creationId="{CF8AD9F3-9AF6-494F-83A3-2F677563935C}"/>
          </ac:spMkLst>
        </pc:spChg>
        <pc:spChg chg="add del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0" creationId="{8A7BA06D-B3FF-4E91-8639-B4569AE3AA23}"/>
          </ac:spMkLst>
        </pc:spChg>
        <pc:spChg chg="add del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1" creationId="{2B30C86D-5A07-48BC-9C9D-6F9A2DB1E9E1}"/>
          </ac:spMkLst>
        </pc:spChg>
        <pc:spChg chg="add del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2" creationId="{DD453324-C6A3-43E4-B553-D28495028D01}"/>
          </ac:spMkLst>
        </pc:spChg>
        <pc:spChg chg="add del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3" creationId="{E2635EE6-D269-46B5-8431-4D0F084D44A9}"/>
          </ac:spMkLst>
        </pc:spChg>
        <pc:spChg chg="add del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4" creationId="{18E928D9-3091-4385-B979-265D55AD02CE}"/>
          </ac:spMkLst>
        </pc:spChg>
        <pc:spChg chg="add del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5" creationId="{7D602432-D774-4CF5-94E8-7D52D01059D2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70" creationId="{8A7BA06D-B3FF-4E91-8639-B4569AE3AA23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72" creationId="{2B30C86D-5A07-48BC-9C9D-6F9A2DB1E9E1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74" creationId="{2B577FF9-3543-4875-815D-3D87BD8A2002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76" creationId="{F5569EEC-E12F-4856-B407-02B2813A4AA5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78" creationId="{CF860788-3A6A-45A3-B3F1-06F159665603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80" creationId="{DF1E3393-B852-4883-B778-ED3525112942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82" creationId="{39853D09-4205-4CC7-83EB-288E886AC9E4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84" creationId="{0D040B79-3E73-4A31-840D-D6B9C9FDFC46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86" creationId="{156C6AE5-3F8B-42AC-9EA4-1B686A11E93F}"/>
          </ac:spMkLst>
        </pc:spChg>
        <pc:spChg chg="add del">
          <ac:chgData name="Ragavan R" userId="a17855b32e089d2a" providerId="LiveId" clId="{98F3DBB5-9999-40DC-BADA-0C504B3F148B}" dt="2022-05-14T17:09:48.694" v="5481" actId="26606"/>
          <ac:spMkLst>
            <pc:docMk/>
            <pc:sldMk cId="3444348736" sldId="262"/>
            <ac:spMk id="88" creationId="{95199994-21AE-49A2-BA0D-12E295989A9A}"/>
          </ac:spMkLst>
        </pc:spChg>
        <pc:spChg chg="add del">
          <ac:chgData name="Ragavan R" userId="a17855b32e089d2a" providerId="LiveId" clId="{98F3DBB5-9999-40DC-BADA-0C504B3F148B}" dt="2022-05-14T17:09:48.694" v="5481" actId="26606"/>
          <ac:spMkLst>
            <pc:docMk/>
            <pc:sldMk cId="3444348736" sldId="262"/>
            <ac:spMk id="89" creationId="{A2C34835-4F79-4934-B151-D68E79764C72}"/>
          </ac:spMkLst>
        </pc:spChg>
        <pc:spChg chg="add del">
          <ac:chgData name="Ragavan R" userId="a17855b32e089d2a" providerId="LiveId" clId="{98F3DBB5-9999-40DC-BADA-0C504B3F148B}" dt="2022-05-14T17:09:48.694" v="5481" actId="26606"/>
          <ac:spMkLst>
            <pc:docMk/>
            <pc:sldMk cId="3444348736" sldId="262"/>
            <ac:spMk id="90" creationId="{552A13AB-A70E-3A83-96AA-5C316FA7E8BD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2" creationId="{8A7BA06D-B3FF-4E91-8639-B4569AE3AA23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3" creationId="{2B30C86D-5A07-48BC-9C9D-6F9A2DB1E9E1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4" creationId="{2B577FF9-3543-4875-815D-3D87BD8A2002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5" creationId="{F5569EEC-E12F-4856-B407-02B2813A4AA5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6" creationId="{CF860788-3A6A-45A3-B3F1-06F159665603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7" creationId="{DF1E3393-B852-4883-B778-ED3525112942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8" creationId="{39853D09-4205-4CC7-83EB-288E886AC9E4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9" creationId="{0D040B79-3E73-4A31-840D-D6B9C9FDFC46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00" creationId="{156C6AE5-3F8B-42AC-9EA4-1B686A11E93F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05" creationId="{8A7BA06D-B3FF-4E91-8639-B4569AE3AA23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07" creationId="{2B30C86D-5A07-48BC-9C9D-6F9A2DB1E9E1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09" creationId="{2B577FF9-3543-4875-815D-3D87BD8A2002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11" creationId="{F5569EEC-E12F-4856-B407-02B2813A4AA5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13" creationId="{CF860788-3A6A-45A3-B3F1-06F159665603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15" creationId="{DF1E3393-B852-4883-B778-ED3525112942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17" creationId="{39853D09-4205-4CC7-83EB-288E886AC9E4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19" creationId="{0D040B79-3E73-4A31-840D-D6B9C9FDFC46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21" creationId="{156C6AE5-3F8B-42AC-9EA4-1B686A11E93F}"/>
          </ac:spMkLst>
        </pc:spChg>
        <pc:picChg chg="add mod">
          <ac:chgData name="Ragavan R" userId="a17855b32e089d2a" providerId="LiveId" clId="{98F3DBB5-9999-40DC-BADA-0C504B3F148B}" dt="2022-05-17T16:22:03.621" v="7018" actId="14100"/>
          <ac:picMkLst>
            <pc:docMk/>
            <pc:sldMk cId="3444348736" sldId="262"/>
            <ac:picMk id="4" creationId="{7453957C-2F76-7EF9-BC15-85536DDCC72B}"/>
          </ac:picMkLst>
        </pc:picChg>
        <pc:picChg chg="add del mod">
          <ac:chgData name="Ragavan R" userId="a17855b32e089d2a" providerId="LiveId" clId="{98F3DBB5-9999-40DC-BADA-0C504B3F148B}" dt="2022-04-25T16:15:29.697" v="1265" actId="478"/>
          <ac:picMkLst>
            <pc:docMk/>
            <pc:sldMk cId="3444348736" sldId="262"/>
            <ac:picMk id="5" creationId="{F3B0EB77-8738-4C1E-88ED-E473B11DAFE8}"/>
          </ac:picMkLst>
        </pc:picChg>
        <pc:picChg chg="add del mod">
          <ac:chgData name="Ragavan R" userId="a17855b32e089d2a" providerId="LiveId" clId="{98F3DBB5-9999-40DC-BADA-0C504B3F148B}" dt="2022-05-14T17:09:33.999" v="5477" actId="478"/>
          <ac:picMkLst>
            <pc:docMk/>
            <pc:sldMk cId="3444348736" sldId="262"/>
            <ac:picMk id="7" creationId="{104BC512-F9D0-4C93-90DD-58061E089025}"/>
          </ac:picMkLst>
        </pc:picChg>
      </pc:sldChg>
      <pc:sldChg chg="addSp delSp modSp new del mod ord setBg delDesignElem">
        <pc:chgData name="Ragavan R" userId="a17855b32e089d2a" providerId="LiveId" clId="{98F3DBB5-9999-40DC-BADA-0C504B3F148B}" dt="2022-05-14T17:27:26.988" v="5523" actId="2696"/>
        <pc:sldMkLst>
          <pc:docMk/>
          <pc:sldMk cId="2005481583" sldId="263"/>
        </pc:sldMkLst>
        <pc:spChg chg="add del mod">
          <ac:chgData name="Ragavan R" userId="a17855b32e089d2a" providerId="LiveId" clId="{98F3DBB5-9999-40DC-BADA-0C504B3F148B}" dt="2022-04-25T13:05:39.244" v="1152" actId="20577"/>
          <ac:spMkLst>
            <pc:docMk/>
            <pc:sldMk cId="2005481583" sldId="263"/>
            <ac:spMk id="2" creationId="{C3076001-C600-4CEF-9F16-8A491E7905B4}"/>
          </ac:spMkLst>
        </pc:spChg>
        <pc:spChg chg="del">
          <ac:chgData name="Ragavan R" userId="a17855b32e089d2a" providerId="LiveId" clId="{98F3DBB5-9999-40DC-BADA-0C504B3F148B}" dt="2022-04-25T09:50:37.055" v="919" actId="931"/>
          <ac:spMkLst>
            <pc:docMk/>
            <pc:sldMk cId="2005481583" sldId="263"/>
            <ac:spMk id="3" creationId="{9F73C206-1394-4269-83E1-0409318AED01}"/>
          </ac:spMkLst>
        </pc:spChg>
        <pc:spChg chg="add del mod">
          <ac:chgData name="Ragavan R" userId="a17855b32e089d2a" providerId="LiveId" clId="{98F3DBB5-9999-40DC-BADA-0C504B3F148B}" dt="2022-05-14T17:26:23.913" v="5513"/>
          <ac:spMkLst>
            <pc:docMk/>
            <pc:sldMk cId="2005481583" sldId="263"/>
            <ac:spMk id="4" creationId="{04C7191C-4661-D9E2-211F-67B2BD3DFB02}"/>
          </ac:spMkLst>
        </pc:spChg>
        <pc:spChg chg="add del mod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8" creationId="{F57BECC6-5BE1-495D-A73D-78B1C6775D0C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9" creationId="{8A7BA06D-B3FF-4E91-8639-B4569AE3AA23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0" creationId="{AA5ED585-FEBB-4DAD-84C0-97BEE6C360C3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11" creationId="{2B30C86D-5A07-48BC-9C9D-6F9A2DB1E9E1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2" creationId="{EF6AC352-A720-4DB3-87CA-A33B0607CA2F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13" creationId="{265517E6-731F-4E8F-9FC3-57499CC1D260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4" creationId="{8ECBFEF8-9038-4E5E-A5F1-E4DC2303553E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15" creationId="{6024FDB6-ADEE-441F-BE33-7FBD2998E76F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6" creationId="{F37E8EB2-7BE0-4F3D-921C-F4E9C2C14929}"/>
          </ac:spMkLst>
        </pc:spChg>
        <pc:spChg chg="add del mod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17" creationId="{B66895FF-EFB6-42F7-95ED-2AD34A9E4C17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8" creationId="{E77AE46B-A945-4A7E-9911-903176079DD0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20" creationId="{18E928D9-3091-4385-B979-265D55AD02CE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22" creationId="{7D602432-D774-4CF5-94E8-7D52D01059D2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4" creationId="{72413CFE-8B8A-45C9-B7BA-CF49986D4818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5" creationId="{97AADD8D-29D7-4B10-9245-72837D2D602B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6" creationId="{034ACCCC-54D4-4F78-9B85-4A34FEBAA995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7" creationId="{55CB1B7E-4B0B-4E99-9560-9667270DA7A6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9" creationId="{196DE3D2-178D-4017-842D-87C88CE92E13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30" creationId="{C924DBCE-E731-4B22-8181-A39C1D86276C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31" creationId="{5B719288-55B7-1CF1-0DE3-F6822A05A7EE}"/>
          </ac:spMkLst>
        </pc:spChg>
        <pc:spChg chg="add del">
          <ac:chgData name="Ragavan R" userId="a17855b32e089d2a" providerId="LiveId" clId="{98F3DBB5-9999-40DC-BADA-0C504B3F148B}" dt="2022-04-25T10:03:01.681" v="1034" actId="26606"/>
          <ac:spMkLst>
            <pc:docMk/>
            <pc:sldMk cId="2005481583" sldId="263"/>
            <ac:spMk id="33" creationId="{D2B783EE-0239-4717-BBEA-8C9EAC61C824}"/>
          </ac:spMkLst>
        </pc:spChg>
        <pc:spChg chg="add del">
          <ac:chgData name="Ragavan R" userId="a17855b32e089d2a" providerId="LiveId" clId="{98F3DBB5-9999-40DC-BADA-0C504B3F148B}" dt="2022-04-25T10:03:01.681" v="1034" actId="26606"/>
          <ac:spMkLst>
            <pc:docMk/>
            <pc:sldMk cId="2005481583" sldId="263"/>
            <ac:spMk id="34" creationId="{D46D6B96-C195-0445-22E5-342DAB0F0E7B}"/>
          </ac:spMkLst>
        </pc:spChg>
        <pc:spChg chg="add del">
          <ac:chgData name="Ragavan R" userId="a17855b32e089d2a" providerId="LiveId" clId="{98F3DBB5-9999-40DC-BADA-0C504B3F148B}" dt="2022-04-25T10:03:01.681" v="1034" actId="26606"/>
          <ac:spMkLst>
            <pc:docMk/>
            <pc:sldMk cId="2005481583" sldId="263"/>
            <ac:spMk id="35" creationId="{A7B99495-F43F-4D80-A44F-2CB4764EB90B}"/>
          </ac:spMkLst>
        </pc:spChg>
        <pc:spChg chg="add del">
          <ac:chgData name="Ragavan R" userId="a17855b32e089d2a" providerId="LiveId" clId="{98F3DBB5-9999-40DC-BADA-0C504B3F148B}" dt="2022-04-25T10:03:01.681" v="1034" actId="26606"/>
          <ac:spMkLst>
            <pc:docMk/>
            <pc:sldMk cId="2005481583" sldId="263"/>
            <ac:spMk id="36" creationId="{70BEB1E7-2F88-40BC-B73D-42E5B6F80BFC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38" creationId="{8A7BA06D-B3FF-4E91-8639-B4569AE3AA23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39" creationId="{2B30C86D-5A07-48BC-9C9D-6F9A2DB1E9E1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40" creationId="{D0E1C78B-4E27-44EC-9937-DEEDAB17B851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41" creationId="{64E711A9-55E7-429C-8DE7-7133C9725535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42" creationId="{18E928D9-3091-4385-B979-265D55AD02CE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43" creationId="{7D602432-D774-4CF5-94E8-7D52D01059D2}"/>
          </ac:spMkLst>
        </pc:spChg>
        <pc:picChg chg="add del mod ord">
          <ac:chgData name="Ragavan R" userId="a17855b32e089d2a" providerId="LiveId" clId="{98F3DBB5-9999-40DC-BADA-0C504B3F148B}" dt="2022-05-14T17:21:52.566" v="5508" actId="21"/>
          <ac:picMkLst>
            <pc:docMk/>
            <pc:sldMk cId="2005481583" sldId="263"/>
            <ac:picMk id="5" creationId="{0E7B2929-68ED-4A49-9046-701E304E00CA}"/>
          </ac:picMkLst>
        </pc:picChg>
        <pc:picChg chg="add del mod">
          <ac:chgData name="Ragavan R" userId="a17855b32e089d2a" providerId="LiveId" clId="{98F3DBB5-9999-40DC-BADA-0C504B3F148B}" dt="2022-05-14T17:05:03.437" v="5456" actId="478"/>
          <ac:picMkLst>
            <pc:docMk/>
            <pc:sldMk cId="2005481583" sldId="263"/>
            <ac:picMk id="7" creationId="{0FCBB4F2-3B0C-43C5-B60C-E3DFDD8D005F}"/>
          </ac:picMkLst>
        </pc:picChg>
        <pc:picChg chg="add mod">
          <ac:chgData name="Ragavan R" userId="a17855b32e089d2a" providerId="LiveId" clId="{98F3DBB5-9999-40DC-BADA-0C504B3F148B}" dt="2022-05-14T17:27:16.311" v="5522" actId="14100"/>
          <ac:picMkLst>
            <pc:docMk/>
            <pc:sldMk cId="2005481583" sldId="263"/>
            <ac:picMk id="8" creationId="{2306245F-FA81-C48A-7FED-8E74D92A8966}"/>
          </ac:picMkLst>
        </pc:picChg>
        <pc:cxnChg chg="add del">
          <ac:chgData name="Ragavan R" userId="a17855b32e089d2a" providerId="LiveId" clId="{98F3DBB5-9999-40DC-BADA-0C504B3F148B}" dt="2022-04-25T10:02:59.793" v="1032" actId="26606"/>
          <ac:cxnSpMkLst>
            <pc:docMk/>
            <pc:sldMk cId="2005481583" sldId="263"/>
            <ac:cxnSpMk id="28" creationId="{43621FD4-D14D-45D5-9A57-9A2DE5EA59C0}"/>
          </ac:cxnSpMkLst>
        </pc:cxnChg>
      </pc:sldChg>
      <pc:sldChg chg="addSp delSp modSp new mod ord setBg">
        <pc:chgData name="Ragavan R" userId="a17855b32e089d2a" providerId="LiveId" clId="{98F3DBB5-9999-40DC-BADA-0C504B3F148B}" dt="2022-05-17T14:48:37.335" v="6894" actId="20577"/>
        <pc:sldMkLst>
          <pc:docMk/>
          <pc:sldMk cId="2384733402" sldId="264"/>
        </pc:sldMkLst>
        <pc:spChg chg="mod modVis">
          <ac:chgData name="Ragavan R" userId="a17855b32e089d2a" providerId="LiveId" clId="{98F3DBB5-9999-40DC-BADA-0C504B3F148B}" dt="2022-05-17T14:48:37.335" v="6894" actId="20577"/>
          <ac:spMkLst>
            <pc:docMk/>
            <pc:sldMk cId="2384733402" sldId="264"/>
            <ac:spMk id="2" creationId="{286D7B60-C2CD-46F0-B8F9-8742A87C7211}"/>
          </ac:spMkLst>
        </pc:spChg>
        <pc:spChg chg="del mod">
          <ac:chgData name="Ragavan R" userId="a17855b32e089d2a" providerId="LiveId" clId="{98F3DBB5-9999-40DC-BADA-0C504B3F148B}" dt="2022-04-25T13:10:30.840" v="1192" actId="26606"/>
          <ac:spMkLst>
            <pc:docMk/>
            <pc:sldMk cId="2384733402" sldId="264"/>
            <ac:spMk id="3" creationId="{D58924E1-9E2D-4B33-AAD6-7B13F4E986E3}"/>
          </ac:spMkLst>
        </pc:spChg>
        <pc:spChg chg="mod topLvl">
          <ac:chgData name="Ragavan R" userId="a17855b32e089d2a" providerId="LiveId" clId="{98F3DBB5-9999-40DC-BADA-0C504B3F148B}" dt="2022-05-17T14:47:18.170" v="6884" actId="164"/>
          <ac:spMkLst>
            <pc:docMk/>
            <pc:sldMk cId="2384733402" sldId="264"/>
            <ac:spMk id="4" creationId="{563FEF5E-520F-7A7E-A929-F025249038A2}"/>
          </ac:spMkLst>
        </pc:spChg>
        <pc:spChg chg="mod topLvl">
          <ac:chgData name="Ragavan R" userId="a17855b32e089d2a" providerId="LiveId" clId="{98F3DBB5-9999-40DC-BADA-0C504B3F148B}" dt="2022-05-17T14:47:18.170" v="6884" actId="164"/>
          <ac:spMkLst>
            <pc:docMk/>
            <pc:sldMk cId="2384733402" sldId="264"/>
            <ac:spMk id="6" creationId="{71CED38B-E04B-AE88-E8EF-45D5A5114388}"/>
          </ac:spMkLst>
        </pc:spChg>
        <pc:spChg chg="mod topLvl">
          <ac:chgData name="Ragavan R" userId="a17855b32e089d2a" providerId="LiveId" clId="{98F3DBB5-9999-40DC-BADA-0C504B3F148B}" dt="2022-05-17T14:47:21.936" v="6885" actId="164"/>
          <ac:spMkLst>
            <pc:docMk/>
            <pc:sldMk cId="2384733402" sldId="264"/>
            <ac:spMk id="7" creationId="{F0318D5C-9904-90DB-75E3-278D207D73C5}"/>
          </ac:spMkLst>
        </pc:spChg>
        <pc:spChg chg="mod topLvl">
          <ac:chgData name="Ragavan R" userId="a17855b32e089d2a" providerId="LiveId" clId="{98F3DBB5-9999-40DC-BADA-0C504B3F148B}" dt="2022-05-17T14:47:21.936" v="6885" actId="164"/>
          <ac:spMkLst>
            <pc:docMk/>
            <pc:sldMk cId="2384733402" sldId="264"/>
            <ac:spMk id="8" creationId="{F66D5E3D-1DD0-782F-46BB-82F1B47906A3}"/>
          </ac:spMkLst>
        </pc:spChg>
        <pc:spChg chg="add del mod modVis">
          <ac:chgData name="Ragavan R" userId="a17855b32e089d2a" providerId="LiveId" clId="{98F3DBB5-9999-40DC-BADA-0C504B3F148B}" dt="2022-05-17T14:47:36.668" v="6888" actId="33935"/>
          <ac:spMkLst>
            <pc:docMk/>
            <pc:sldMk cId="2384733402" sldId="264"/>
            <ac:spMk id="9" creationId="{7DA1F35B-C8F7-4A5A-9339-7DA4D785B300}"/>
          </ac:spMkLst>
        </pc:spChg>
        <pc:spChg chg="mod topLvl">
          <ac:chgData name="Ragavan R" userId="a17855b32e089d2a" providerId="LiveId" clId="{98F3DBB5-9999-40DC-BADA-0C504B3F148B}" dt="2022-05-17T14:47:25.881" v="6886" actId="164"/>
          <ac:spMkLst>
            <pc:docMk/>
            <pc:sldMk cId="2384733402" sldId="264"/>
            <ac:spMk id="10" creationId="{69825095-B017-51FD-308B-AEA0E8BB8488}"/>
          </ac:spMkLst>
        </pc:spChg>
        <pc:spChg chg="add del mod modVis">
          <ac:chgData name="Ragavan R" userId="a17855b32e089d2a" providerId="LiveId" clId="{98F3DBB5-9999-40DC-BADA-0C504B3F148B}" dt="2022-05-17T14:47:36.668" v="6888" actId="33935"/>
          <ac:spMkLst>
            <pc:docMk/>
            <pc:sldMk cId="2384733402" sldId="264"/>
            <ac:spMk id="11" creationId="{B2D4AD41-40DA-4A81-92F5-B6E3BA1ED82A}"/>
          </ac:spMkLst>
        </pc:spChg>
        <pc:spChg chg="mod topLvl">
          <ac:chgData name="Ragavan R" userId="a17855b32e089d2a" providerId="LiveId" clId="{98F3DBB5-9999-40DC-BADA-0C504B3F148B}" dt="2022-05-17T14:47:25.881" v="6886" actId="164"/>
          <ac:spMkLst>
            <pc:docMk/>
            <pc:sldMk cId="2384733402" sldId="264"/>
            <ac:spMk id="12" creationId="{38E4CCE7-25E7-A891-76A8-7E86ACBCA4B5}"/>
          </ac:spMkLst>
        </pc:spChg>
        <pc:spChg chg="add del">
          <ac:chgData name="Ragavan R" userId="a17855b32e089d2a" providerId="LiveId" clId="{98F3DBB5-9999-40DC-BADA-0C504B3F148B}" dt="2022-05-14T17:18:18.013" v="5502" actId="26606"/>
          <ac:spMkLst>
            <pc:docMk/>
            <pc:sldMk cId="2384733402" sldId="264"/>
            <ac:spMk id="13" creationId="{032D8B87-88DA-4E9C-B676-B10D70EA5963}"/>
          </ac:spMkLst>
        </pc:spChg>
        <pc:spChg chg="mod topLvl modVis">
          <ac:chgData name="Ragavan R" userId="a17855b32e089d2a" providerId="LiveId" clId="{98F3DBB5-9999-40DC-BADA-0C504B3F148B}" dt="2022-05-17T14:47:47.572" v="6889" actId="164"/>
          <ac:spMkLst>
            <pc:docMk/>
            <pc:sldMk cId="2384733402" sldId="264"/>
            <ac:spMk id="13" creationId="{B31ABF25-39B9-3717-5780-36AFD5FEACF7}"/>
          </ac:spMkLst>
        </pc:spChg>
        <pc:spChg chg="add del">
          <ac:chgData name="Ragavan R" userId="a17855b32e089d2a" providerId="LiveId" clId="{98F3DBB5-9999-40DC-BADA-0C504B3F148B}" dt="2022-05-14T17:18:18.013" v="5502" actId="26606"/>
          <ac:spMkLst>
            <pc:docMk/>
            <pc:sldMk cId="2384733402" sldId="264"/>
            <ac:spMk id="14" creationId="{081E4A58-353D-44AE-B2FC-2A74E2E400F7}"/>
          </ac:spMkLst>
        </pc:spChg>
        <pc:spChg chg="mod topLvl modVis">
          <ac:chgData name="Ragavan R" userId="a17855b32e089d2a" providerId="LiveId" clId="{98F3DBB5-9999-40DC-BADA-0C504B3F148B}" dt="2022-05-17T14:47:47.572" v="6889" actId="164"/>
          <ac:spMkLst>
            <pc:docMk/>
            <pc:sldMk cId="2384733402" sldId="264"/>
            <ac:spMk id="14" creationId="{B6B0F4BD-51ED-5D82-CAC1-5DF3BA6E5B83}"/>
          </ac:spMkLst>
        </pc:spChg>
        <pc:spChg chg="mod topLvl modVis">
          <ac:chgData name="Ragavan R" userId="a17855b32e089d2a" providerId="LiveId" clId="{98F3DBB5-9999-40DC-BADA-0C504B3F148B}" dt="2022-05-17T14:47:50.194" v="6890" actId="164"/>
          <ac:spMkLst>
            <pc:docMk/>
            <pc:sldMk cId="2384733402" sldId="264"/>
            <ac:spMk id="15" creationId="{C7644FAB-643D-95ED-CB42-4162CA8FEB5A}"/>
          </ac:spMkLst>
        </pc:spChg>
        <pc:spChg chg="mod topLvl modVis">
          <ac:chgData name="Ragavan R" userId="a17855b32e089d2a" providerId="LiveId" clId="{98F3DBB5-9999-40DC-BADA-0C504B3F148B}" dt="2022-05-17T14:47:50.194" v="6890" actId="164"/>
          <ac:spMkLst>
            <pc:docMk/>
            <pc:sldMk cId="2384733402" sldId="264"/>
            <ac:spMk id="16" creationId="{1A8418D6-C956-B3A2-757F-AEE3B52835B8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16" creationId="{1CD81A2A-6ED4-4EF4-A14C-912D31E14800}"/>
          </ac:spMkLst>
        </pc:spChg>
        <pc:spChg chg="mod topLvl modVis">
          <ac:chgData name="Ragavan R" userId="a17855b32e089d2a" providerId="LiveId" clId="{98F3DBB5-9999-40DC-BADA-0C504B3F148B}" dt="2022-05-17T14:47:52.511" v="6891" actId="338"/>
          <ac:spMkLst>
            <pc:docMk/>
            <pc:sldMk cId="2384733402" sldId="264"/>
            <ac:spMk id="17" creationId="{38603D2E-8D71-91E8-863B-6D5293D8BD9B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18" creationId="{1661932C-CA15-4E17-B115-FAE7CBEE4789}"/>
          </ac:spMkLst>
        </pc:spChg>
        <pc:spChg chg="mod topLvl modVis">
          <ac:chgData name="Ragavan R" userId="a17855b32e089d2a" providerId="LiveId" clId="{98F3DBB5-9999-40DC-BADA-0C504B3F148B}" dt="2022-05-17T14:47:52.511" v="6891" actId="338"/>
          <ac:spMkLst>
            <pc:docMk/>
            <pc:sldMk cId="2384733402" sldId="264"/>
            <ac:spMk id="18" creationId="{3E8C4E20-0B6B-42ED-8354-93D3DDBDE886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20" creationId="{8590ADD5-9383-4D3D-9047-3DA2593CCB5D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22" creationId="{DABE3E45-88CF-45D8-8D40-C773324D93F6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26" creationId="{B91ECDA9-56DC-4270-8F33-01C5637B8CEB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28" creationId="{75F47824-961D-465D-84F9-EAE11BC6173B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30" creationId="{FEC9DA3E-C1D7-472D-B7C0-F71AE41FBA23}"/>
          </ac:spMkLst>
        </pc:spChg>
        <pc:grpChg chg="del mod">
          <ac:chgData name="Ragavan R" userId="a17855b32e089d2a" providerId="LiveId" clId="{98F3DBB5-9999-40DC-BADA-0C504B3F148B}" dt="2022-05-17T14:47:08.316" v="6881" actId="165"/>
          <ac:grpSpMkLst>
            <pc:docMk/>
            <pc:sldMk cId="2384733402" sldId="264"/>
            <ac:grpSpMk id="3" creationId="{01E89A3D-0AD2-5FC6-F1DF-1DCF77D69DDE}"/>
          </ac:grpSpMkLst>
        </pc:grpChg>
        <pc:grpChg chg="add mod modVis">
          <ac:chgData name="Ragavan R" userId="a17855b32e089d2a" providerId="LiveId" clId="{98F3DBB5-9999-40DC-BADA-0C504B3F148B}" dt="2022-05-17T14:47:36.668" v="6888" actId="33935"/>
          <ac:grpSpMkLst>
            <pc:docMk/>
            <pc:sldMk cId="2384733402" sldId="264"/>
            <ac:grpSpMk id="19" creationId="{6A133905-5B09-F13C-1A5D-79DF073FDCEC}"/>
          </ac:grpSpMkLst>
        </pc:grpChg>
        <pc:grpChg chg="add mod modVis">
          <ac:chgData name="Ragavan R" userId="a17855b32e089d2a" providerId="LiveId" clId="{98F3DBB5-9999-40DC-BADA-0C504B3F148B}" dt="2022-05-17T14:47:36.668" v="6888" actId="33935"/>
          <ac:grpSpMkLst>
            <pc:docMk/>
            <pc:sldMk cId="2384733402" sldId="264"/>
            <ac:grpSpMk id="20" creationId="{BCA47B5E-3FFC-EEAF-BF2E-C2D51193C1D8}"/>
          </ac:grpSpMkLst>
        </pc:grpChg>
        <pc:grpChg chg="add mod modVis">
          <ac:chgData name="Ragavan R" userId="a17855b32e089d2a" providerId="LiveId" clId="{98F3DBB5-9999-40DC-BADA-0C504B3F148B}" dt="2022-05-17T14:47:36.668" v="6888" actId="33935"/>
          <ac:grpSpMkLst>
            <pc:docMk/>
            <pc:sldMk cId="2384733402" sldId="264"/>
            <ac:grpSpMk id="21" creationId="{6BF379B7-DF3C-27AB-BE62-ACB96AED0C10}"/>
          </ac:grpSpMkLst>
        </pc:grpChg>
        <pc:grpChg chg="add mod">
          <ac:chgData name="Ragavan R" userId="a17855b32e089d2a" providerId="LiveId" clId="{98F3DBB5-9999-40DC-BADA-0C504B3F148B}" dt="2022-05-17T14:47:47.572" v="6889" actId="164"/>
          <ac:grpSpMkLst>
            <pc:docMk/>
            <pc:sldMk cId="2384733402" sldId="264"/>
            <ac:grpSpMk id="22" creationId="{EF647465-D5FB-8FCC-4620-D71FF2A97B3F}"/>
          </ac:grpSpMkLst>
        </pc:grpChg>
        <pc:grpChg chg="add mod">
          <ac:chgData name="Ragavan R" userId="a17855b32e089d2a" providerId="LiveId" clId="{98F3DBB5-9999-40DC-BADA-0C504B3F148B}" dt="2022-05-17T14:47:50.194" v="6890" actId="164"/>
          <ac:grpSpMkLst>
            <pc:docMk/>
            <pc:sldMk cId="2384733402" sldId="264"/>
            <ac:grpSpMk id="23" creationId="{78F259F8-DCC1-F4D7-1883-E7FFFE656244}"/>
          </ac:grpSpMkLst>
        </pc:grpChg>
        <pc:grpChg chg="add mod">
          <ac:chgData name="Ragavan R" userId="a17855b32e089d2a" providerId="LiveId" clId="{98F3DBB5-9999-40DC-BADA-0C504B3F148B}" dt="2022-05-17T14:47:52.511" v="6891" actId="338"/>
          <ac:grpSpMkLst>
            <pc:docMk/>
            <pc:sldMk cId="2384733402" sldId="264"/>
            <ac:grpSpMk id="24" creationId="{378419A3-F90F-EE7E-F638-F77330C09F1F}"/>
          </ac:grpSpMkLst>
        </pc:grpChg>
        <pc:graphicFrameChg chg="add del mod modGraphic">
          <ac:chgData name="Ragavan R" userId="a17855b32e089d2a" providerId="LiveId" clId="{98F3DBB5-9999-40DC-BADA-0C504B3F148B}" dt="2022-05-17T14:47:02.823" v="6880" actId="18245"/>
          <ac:graphicFrameMkLst>
            <pc:docMk/>
            <pc:sldMk cId="2384733402" sldId="264"/>
            <ac:graphicFrameMk id="5" creationId="{BFC1A2D8-EA43-A72E-8F9B-D371D3435753}"/>
          </ac:graphicFrameMkLst>
        </pc:graphicFrameChg>
        <pc:picChg chg="add del mod ord">
          <ac:chgData name="Ragavan R" userId="a17855b32e089d2a" providerId="LiveId" clId="{98F3DBB5-9999-40DC-BADA-0C504B3F148B}" dt="2022-05-14T17:18:18.836" v="5504"/>
          <ac:picMkLst>
            <pc:docMk/>
            <pc:sldMk cId="2384733402" sldId="264"/>
            <ac:picMk id="4" creationId="{1D90C5DF-93A3-DF5F-EC3B-78D13F8E47BB}"/>
          </ac:picMkLst>
        </pc:picChg>
        <pc:cxnChg chg="add del">
          <ac:chgData name="Ragavan R" userId="a17855b32e089d2a" providerId="LiveId" clId="{98F3DBB5-9999-40DC-BADA-0C504B3F148B}" dt="2022-05-08T16:56:44.020" v="2871" actId="26606"/>
          <ac:cxnSpMkLst>
            <pc:docMk/>
            <pc:sldMk cId="2384733402" sldId="264"/>
            <ac:cxnSpMk id="24" creationId="{49CD1692-827B-4C8D-B4A1-134FD04CF45C}"/>
          </ac:cxnSpMkLst>
        </pc:cxnChg>
      </pc:sldChg>
      <pc:sldChg chg="addSp delSp modSp new mod setBg modClrScheme modAnim delDesignElem chgLayout modNotesTx">
        <pc:chgData name="Ragavan R" userId="a17855b32e089d2a" providerId="LiveId" clId="{98F3DBB5-9999-40DC-BADA-0C504B3F148B}" dt="2022-05-14T17:43:42.508" v="5597" actId="255"/>
        <pc:sldMkLst>
          <pc:docMk/>
          <pc:sldMk cId="703872223" sldId="265"/>
        </pc:sldMkLst>
        <pc:spChg chg="mod ord">
          <ac:chgData name="Ragavan R" userId="a17855b32e089d2a" providerId="LiveId" clId="{98F3DBB5-9999-40DC-BADA-0C504B3F148B}" dt="2022-05-07T16:01:17.942" v="1915" actId="20577"/>
          <ac:spMkLst>
            <pc:docMk/>
            <pc:sldMk cId="703872223" sldId="265"/>
            <ac:spMk id="2" creationId="{6AA9F6A7-4CA3-ED84-C503-BC40FC951BE3}"/>
          </ac:spMkLst>
        </pc:spChg>
        <pc:spChg chg="del">
          <ac:chgData name="Ragavan R" userId="a17855b32e089d2a" providerId="LiveId" clId="{98F3DBB5-9999-40DC-BADA-0C504B3F148B}" dt="2022-05-07T07:31:09.381" v="1301" actId="931"/>
          <ac:spMkLst>
            <pc:docMk/>
            <pc:sldMk cId="703872223" sldId="265"/>
            <ac:spMk id="3" creationId="{079D0758-5DF5-9D23-2A12-E05BD3F6BCEB}"/>
          </ac:spMkLst>
        </pc:spChg>
        <pc:spChg chg="add del mod ord">
          <ac:chgData name="Ragavan R" userId="a17855b32e089d2a" providerId="LiveId" clId="{98F3DBB5-9999-40DC-BADA-0C504B3F148B}" dt="2022-05-07T07:38:56.334" v="1558" actId="21"/>
          <ac:spMkLst>
            <pc:docMk/>
            <pc:sldMk cId="703872223" sldId="265"/>
            <ac:spMk id="6" creationId="{8A03B44C-9DD5-116A-3D11-1ACFDA550E94}"/>
          </ac:spMkLst>
        </pc:spChg>
        <pc:spChg chg="add mod">
          <ac:chgData name="Ragavan R" userId="a17855b32e089d2a" providerId="LiveId" clId="{98F3DBB5-9999-40DC-BADA-0C504B3F148B}" dt="2022-05-07T15:52:58.369" v="1828" actId="1076"/>
          <ac:spMkLst>
            <pc:docMk/>
            <pc:sldMk cId="703872223" sldId="265"/>
            <ac:spMk id="7" creationId="{2D9C58D8-6B30-F33D-928A-375789DF6B4A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9" creationId="{8CC2AFE8-C954-40B2-8E16-F0E13D91C960}"/>
          </ac:spMkLst>
        </pc:spChg>
        <pc:spChg chg="add del">
          <ac:chgData name="Ragavan R" userId="a17855b32e089d2a" providerId="LiveId" clId="{98F3DBB5-9999-40DC-BADA-0C504B3F148B}" dt="2022-05-07T07:32:17.446" v="1307" actId="26606"/>
          <ac:spMkLst>
            <pc:docMk/>
            <pc:sldMk cId="703872223" sldId="265"/>
            <ac:spMk id="10" creationId="{8A7BA06D-B3FF-4E91-8639-B4569AE3AA23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12" creationId="{1CD81A2A-6ED4-4EF4-A14C-912D31E14800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14" creationId="{1661932C-CA15-4E17-B115-FAE7CBEE4789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16" creationId="{8590ADD5-9383-4D3D-9047-3DA2593CCB5D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18" creationId="{DABE3E45-88CF-45D8-8D40-C773324D93F6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22" creationId="{B91ECDA9-56DC-4270-8F33-01C5637B8CEB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24" creationId="{75F47824-961D-465D-84F9-EAE11BC6173B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26" creationId="{FEC9DA3E-C1D7-472D-B7C0-F71AE41FBA23}"/>
          </ac:spMkLst>
        </pc:spChg>
        <pc:spChg chg="add del">
          <ac:chgData name="Ragavan R" userId="a17855b32e089d2a" providerId="LiveId" clId="{98F3DBB5-9999-40DC-BADA-0C504B3F148B}" dt="2022-05-07T07:32:17.446" v="1307" actId="26606"/>
          <ac:spMkLst>
            <pc:docMk/>
            <pc:sldMk cId="703872223" sldId="265"/>
            <ac:spMk id="28" creationId="{2B30C86D-5A07-48BC-9C9D-6F9A2DB1E9E1}"/>
          </ac:spMkLst>
        </pc:spChg>
        <pc:spChg chg="add del">
          <ac:chgData name="Ragavan R" userId="a17855b32e089d2a" providerId="LiveId" clId="{98F3DBB5-9999-40DC-BADA-0C504B3F148B}" dt="2022-05-07T07:32:17.446" v="1307" actId="26606"/>
          <ac:spMkLst>
            <pc:docMk/>
            <pc:sldMk cId="703872223" sldId="265"/>
            <ac:spMk id="29" creationId="{407C9FC5-0C1E-42A8-97E6-F940775A0575}"/>
          </ac:spMkLst>
        </pc:spChg>
        <pc:spChg chg="add del">
          <ac:chgData name="Ragavan R" userId="a17855b32e089d2a" providerId="LiveId" clId="{98F3DBB5-9999-40DC-BADA-0C504B3F148B}" dt="2022-05-07T07:32:17.446" v="1307" actId="26606"/>
          <ac:spMkLst>
            <pc:docMk/>
            <pc:sldMk cId="703872223" sldId="265"/>
            <ac:spMk id="30" creationId="{9EE371B4-A1D9-4EFE-8FE1-000495831EFA}"/>
          </ac:spMkLst>
        </pc:spChg>
        <pc:spChg chg="add del">
          <ac:chgData name="Ragavan R" userId="a17855b32e089d2a" providerId="LiveId" clId="{98F3DBB5-9999-40DC-BADA-0C504B3F148B}" dt="2022-05-07T07:32:17.446" v="1307" actId="26606"/>
          <ac:spMkLst>
            <pc:docMk/>
            <pc:sldMk cId="703872223" sldId="265"/>
            <ac:spMk id="31" creationId="{2E19C174-9C7C-461E-970B-432019901562}"/>
          </ac:spMkLst>
        </pc:spChg>
        <pc:spChg chg="add del">
          <ac:chgData name="Ragavan R" userId="a17855b32e089d2a" providerId="LiveId" clId="{98F3DBB5-9999-40DC-BADA-0C504B3F148B}" dt="2022-05-07T07:32:22.669" v="1309" actId="26606"/>
          <ac:spMkLst>
            <pc:docMk/>
            <pc:sldMk cId="703872223" sldId="265"/>
            <ac:spMk id="33" creationId="{2EB492CD-616E-47F8-933B-5E2D952A0593}"/>
          </ac:spMkLst>
        </pc:spChg>
        <pc:spChg chg="add del">
          <ac:chgData name="Ragavan R" userId="a17855b32e089d2a" providerId="LiveId" clId="{98F3DBB5-9999-40DC-BADA-0C504B3F148B}" dt="2022-05-07T07:32:22.669" v="1309" actId="26606"/>
          <ac:spMkLst>
            <pc:docMk/>
            <pc:sldMk cId="703872223" sldId="265"/>
            <ac:spMk id="34" creationId="{59383CF9-23B5-4335-9B21-1791C4CF1C75}"/>
          </ac:spMkLst>
        </pc:spChg>
        <pc:spChg chg="add del">
          <ac:chgData name="Ragavan R" userId="a17855b32e089d2a" providerId="LiveId" clId="{98F3DBB5-9999-40DC-BADA-0C504B3F148B}" dt="2022-05-07T07:32:22.669" v="1309" actId="26606"/>
          <ac:spMkLst>
            <pc:docMk/>
            <pc:sldMk cId="703872223" sldId="265"/>
            <ac:spMk id="35" creationId="{0007FE00-9498-4706-B255-6437B0252C02}"/>
          </ac:spMkLst>
        </pc:spChg>
        <pc:spChg chg="add del">
          <ac:chgData name="Ragavan R" userId="a17855b32e089d2a" providerId="LiveId" clId="{98F3DBB5-9999-40DC-BADA-0C504B3F148B}" dt="2022-05-07T07:32:22.669" v="1309" actId="26606"/>
          <ac:spMkLst>
            <pc:docMk/>
            <pc:sldMk cId="703872223" sldId="265"/>
            <ac:spMk id="36" creationId="{2CFB2023-2857-17AF-B0DA-253626215A06}"/>
          </ac:spMkLst>
        </pc:spChg>
        <pc:spChg chg="add del">
          <ac:chgData name="Ragavan R" userId="a17855b32e089d2a" providerId="LiveId" clId="{98F3DBB5-9999-40DC-BADA-0C504B3F148B}" dt="2022-05-07T07:38:35.655" v="1557" actId="700"/>
          <ac:spMkLst>
            <pc:docMk/>
            <pc:sldMk cId="703872223" sldId="265"/>
            <ac:spMk id="38" creationId="{4AC6B390-BC59-4F1D-A0EE-D71A92F0A0B2}"/>
          </ac:spMkLst>
        </pc:spChg>
        <pc:spChg chg="add del">
          <ac:chgData name="Ragavan R" userId="a17855b32e089d2a" providerId="LiveId" clId="{98F3DBB5-9999-40DC-BADA-0C504B3F148B}" dt="2022-05-07T07:38:35.655" v="1557" actId="700"/>
          <ac:spMkLst>
            <pc:docMk/>
            <pc:sldMk cId="703872223" sldId="265"/>
            <ac:spMk id="39" creationId="{B6C60D79-16F1-4C4B-B7E3-7634E7069CDE}"/>
          </ac:spMkLst>
        </pc:spChg>
        <pc:spChg chg="add del">
          <ac:chgData name="Ragavan R" userId="a17855b32e089d2a" providerId="LiveId" clId="{98F3DBB5-9999-40DC-BADA-0C504B3F148B}" dt="2022-05-07T07:38:35.655" v="1557" actId="700"/>
          <ac:spMkLst>
            <pc:docMk/>
            <pc:sldMk cId="703872223" sldId="265"/>
            <ac:spMk id="40" creationId="{426B127E-6498-4C77-9C9D-4553A5113B80}"/>
          </ac:spMkLst>
        </pc:spChg>
        <pc:spChg chg="add del mod ord">
          <ac:chgData name="Ragavan R" userId="a17855b32e089d2a" providerId="LiveId" clId="{98F3DBB5-9999-40DC-BADA-0C504B3F148B}" dt="2022-05-14T17:43:42.508" v="5597" actId="255"/>
          <ac:spMkLst>
            <pc:docMk/>
            <pc:sldMk cId="703872223" sldId="265"/>
            <ac:spMk id="41" creationId="{51798546-341E-6969-566F-1C50D892762F}"/>
          </ac:spMkLst>
        </pc:spChg>
        <pc:graphicFrameChg chg="add del">
          <ac:chgData name="Ragavan R" userId="a17855b32e089d2a" providerId="LiveId" clId="{98F3DBB5-9999-40DC-BADA-0C504B3F148B}" dt="2022-05-07T08:10:59.806" v="1805" actId="26606"/>
          <ac:graphicFrameMkLst>
            <pc:docMk/>
            <pc:sldMk cId="703872223" sldId="265"/>
            <ac:graphicFrameMk id="43" creationId="{9D961369-6271-71CF-531D-13F6F90BCD5C}"/>
          </ac:graphicFrameMkLst>
        </pc:graphicFrameChg>
        <pc:graphicFrameChg chg="add del">
          <ac:chgData name="Ragavan R" userId="a17855b32e089d2a" providerId="LiveId" clId="{98F3DBB5-9999-40DC-BADA-0C504B3F148B}" dt="2022-05-07T15:53:23.219" v="1834" actId="26606"/>
          <ac:graphicFrameMkLst>
            <pc:docMk/>
            <pc:sldMk cId="703872223" sldId="265"/>
            <ac:graphicFrameMk id="44" creationId="{C576D95B-316E-90AA-12BD-3D3DB716C69C}"/>
          </ac:graphicFrameMkLst>
        </pc:graphicFrameChg>
        <pc:graphicFrameChg chg="add del">
          <ac:chgData name="Ragavan R" userId="a17855b32e089d2a" providerId="LiveId" clId="{98F3DBB5-9999-40DC-BADA-0C504B3F148B}" dt="2022-05-07T08:11:04.040" v="1807" actId="26606"/>
          <ac:graphicFrameMkLst>
            <pc:docMk/>
            <pc:sldMk cId="703872223" sldId="265"/>
            <ac:graphicFrameMk id="45" creationId="{4F6A9C0C-BD6A-8084-2BC6-DECE7BE44155}"/>
          </ac:graphicFrameMkLst>
        </pc:graphicFrameChg>
        <pc:graphicFrameChg chg="add del">
          <ac:chgData name="Ragavan R" userId="a17855b32e089d2a" providerId="LiveId" clId="{98F3DBB5-9999-40DC-BADA-0C504B3F148B}" dt="2022-05-07T08:11:07.905" v="1809" actId="26606"/>
          <ac:graphicFrameMkLst>
            <pc:docMk/>
            <pc:sldMk cId="703872223" sldId="265"/>
            <ac:graphicFrameMk id="47" creationId="{A2A8B1FF-5403-B42B-BD15-1007FF40D775}"/>
          </ac:graphicFrameMkLst>
        </pc:graphicFrameChg>
        <pc:graphicFrameChg chg="add del">
          <ac:chgData name="Ragavan R" userId="a17855b32e089d2a" providerId="LiveId" clId="{98F3DBB5-9999-40DC-BADA-0C504B3F148B}" dt="2022-05-07T08:11:09.717" v="1811" actId="26606"/>
          <ac:graphicFrameMkLst>
            <pc:docMk/>
            <pc:sldMk cId="703872223" sldId="265"/>
            <ac:graphicFrameMk id="49" creationId="{9D961369-6271-71CF-531D-13F6F90BCD5C}"/>
          </ac:graphicFrameMkLst>
        </pc:graphicFrameChg>
        <pc:graphicFrameChg chg="add del">
          <ac:chgData name="Ragavan R" userId="a17855b32e089d2a" providerId="LiveId" clId="{98F3DBB5-9999-40DC-BADA-0C504B3F148B}" dt="2022-05-07T08:11:11.355" v="1813" actId="26606"/>
          <ac:graphicFrameMkLst>
            <pc:docMk/>
            <pc:sldMk cId="703872223" sldId="265"/>
            <ac:graphicFrameMk id="51" creationId="{4F6A9C0C-BD6A-8084-2BC6-DECE7BE44155}"/>
          </ac:graphicFrameMkLst>
        </pc:graphicFrameChg>
        <pc:picChg chg="add mod">
          <ac:chgData name="Ragavan R" userId="a17855b32e089d2a" providerId="LiveId" clId="{98F3DBB5-9999-40DC-BADA-0C504B3F148B}" dt="2022-05-07T15:52:59.849" v="1831" actId="1076"/>
          <ac:picMkLst>
            <pc:docMk/>
            <pc:sldMk cId="703872223" sldId="265"/>
            <ac:picMk id="5" creationId="{79883427-C8EB-AFB7-2D28-3155DB79BF51}"/>
          </ac:picMkLst>
        </pc:picChg>
        <pc:cxnChg chg="add del">
          <ac:chgData name="Ragavan R" userId="a17855b32e089d2a" providerId="LiveId" clId="{98F3DBB5-9999-40DC-BADA-0C504B3F148B}" dt="2022-05-07T07:32:14.848" v="1305" actId="26606"/>
          <ac:cxnSpMkLst>
            <pc:docMk/>
            <pc:sldMk cId="703872223" sldId="265"/>
            <ac:cxnSpMk id="20" creationId="{49CD1692-827B-4C8D-B4A1-134FD04CF45C}"/>
          </ac:cxnSpMkLst>
        </pc:cxnChg>
      </pc:sldChg>
      <pc:sldChg chg="add del modAnim">
        <pc:chgData name="Ragavan R" userId="a17855b32e089d2a" providerId="LiveId" clId="{98F3DBB5-9999-40DC-BADA-0C504B3F148B}" dt="2022-05-07T15:54:25.145" v="1837" actId="2696"/>
        <pc:sldMkLst>
          <pc:docMk/>
          <pc:sldMk cId="601178091" sldId="266"/>
        </pc:sldMkLst>
      </pc:sldChg>
      <pc:sldChg chg="addSp delSp modSp new mod modNotesTx">
        <pc:chgData name="Ragavan R" userId="a17855b32e089d2a" providerId="LiveId" clId="{98F3DBB5-9999-40DC-BADA-0C504B3F148B}" dt="2022-05-17T12:30:45.671" v="5689" actId="20577"/>
        <pc:sldMkLst>
          <pc:docMk/>
          <pc:sldMk cId="2100046962" sldId="266"/>
        </pc:sldMkLst>
        <pc:spChg chg="mod">
          <ac:chgData name="Ragavan R" userId="a17855b32e089d2a" providerId="LiveId" clId="{98F3DBB5-9999-40DC-BADA-0C504B3F148B}" dt="2022-05-07T16:01:30.710" v="1934" actId="20577"/>
          <ac:spMkLst>
            <pc:docMk/>
            <pc:sldMk cId="2100046962" sldId="266"/>
            <ac:spMk id="2" creationId="{84CDAA6C-35B6-A61F-E2D2-F3837768D32C}"/>
          </ac:spMkLst>
        </pc:spChg>
        <pc:spChg chg="mod">
          <ac:chgData name="Ragavan R" userId="a17855b32e089d2a" providerId="LiveId" clId="{98F3DBB5-9999-40DC-BADA-0C504B3F148B}" dt="2022-05-17T12:30:45.671" v="5689" actId="20577"/>
          <ac:spMkLst>
            <pc:docMk/>
            <pc:sldMk cId="2100046962" sldId="266"/>
            <ac:spMk id="3" creationId="{6AAC0892-8259-6493-E59E-76C36E6AABDD}"/>
          </ac:spMkLst>
        </pc:spChg>
        <pc:spChg chg="del">
          <ac:chgData name="Ragavan R" userId="a17855b32e089d2a" providerId="LiveId" clId="{98F3DBB5-9999-40DC-BADA-0C504B3F148B}" dt="2022-05-07T16:13:08.591" v="2012" actId="931"/>
          <ac:spMkLst>
            <pc:docMk/>
            <pc:sldMk cId="2100046962" sldId="266"/>
            <ac:spMk id="4" creationId="{EDEB04D9-36A4-61C3-9752-F328C7050948}"/>
          </ac:spMkLst>
        </pc:spChg>
        <pc:picChg chg="add mod">
          <ac:chgData name="Ragavan R" userId="a17855b32e089d2a" providerId="LiveId" clId="{98F3DBB5-9999-40DC-BADA-0C504B3F148B}" dt="2022-05-08T13:58:18.619" v="2116" actId="14100"/>
          <ac:picMkLst>
            <pc:docMk/>
            <pc:sldMk cId="2100046962" sldId="266"/>
            <ac:picMk id="6" creationId="{1256F4AA-4DC3-BA1B-D23D-0277539AAF04}"/>
          </ac:picMkLst>
        </pc:picChg>
      </pc:sldChg>
      <pc:sldChg chg="addSp delSp modSp new mod setBg">
        <pc:chgData name="Ragavan R" userId="a17855b32e089d2a" providerId="LiveId" clId="{98F3DBB5-9999-40DC-BADA-0C504B3F148B}" dt="2022-05-14T17:43:56.533" v="5599" actId="255"/>
        <pc:sldMkLst>
          <pc:docMk/>
          <pc:sldMk cId="3238952733" sldId="267"/>
        </pc:sldMkLst>
        <pc:spChg chg="mod">
          <ac:chgData name="Ragavan R" userId="a17855b32e089d2a" providerId="LiveId" clId="{98F3DBB5-9999-40DC-BADA-0C504B3F148B}" dt="2022-05-08T14:06:18.275" v="2366" actId="26606"/>
          <ac:spMkLst>
            <pc:docMk/>
            <pc:sldMk cId="3238952733" sldId="267"/>
            <ac:spMk id="2" creationId="{792E2B6B-C43A-05C9-B232-67D69F483A70}"/>
          </ac:spMkLst>
        </pc:spChg>
        <pc:spChg chg="mod ord">
          <ac:chgData name="Ragavan R" userId="a17855b32e089d2a" providerId="LiveId" clId="{98F3DBB5-9999-40DC-BADA-0C504B3F148B}" dt="2022-05-14T17:43:56.533" v="5599" actId="255"/>
          <ac:spMkLst>
            <pc:docMk/>
            <pc:sldMk cId="3238952733" sldId="267"/>
            <ac:spMk id="3" creationId="{A3EE06BD-0F06-07D0-0C32-2A6F8525A28F}"/>
          </ac:spMkLst>
        </pc:spChg>
        <pc:spChg chg="del">
          <ac:chgData name="Ragavan R" userId="a17855b32e089d2a" providerId="LiveId" clId="{98F3DBB5-9999-40DC-BADA-0C504B3F148B}" dt="2022-05-08T14:00:29.593" v="2182" actId="931"/>
          <ac:spMkLst>
            <pc:docMk/>
            <pc:sldMk cId="3238952733" sldId="267"/>
            <ac:spMk id="4" creationId="{3793D24B-BD8B-6FFA-8BBA-DF8206F55CD1}"/>
          </ac:spMkLst>
        </pc:spChg>
        <pc:spChg chg="add del mod">
          <ac:chgData name="Ragavan R" userId="a17855b32e089d2a" providerId="LiveId" clId="{98F3DBB5-9999-40DC-BADA-0C504B3F148B}" dt="2022-05-08T14:09:34.293" v="2372" actId="931"/>
          <ac:spMkLst>
            <pc:docMk/>
            <pc:sldMk cId="3238952733" sldId="267"/>
            <ac:spMk id="8" creationId="{8F393989-4620-E3A6-F97E-3C3EB4624B69}"/>
          </ac:spMkLst>
        </pc:spChg>
        <pc:spChg chg="add del">
          <ac:chgData name="Ragavan R" userId="a17855b32e089d2a" providerId="LiveId" clId="{98F3DBB5-9999-40DC-BADA-0C504B3F148B}" dt="2022-05-08T14:06:18.275" v="2366" actId="26606"/>
          <ac:spMkLst>
            <pc:docMk/>
            <pc:sldMk cId="3238952733" sldId="267"/>
            <ac:spMk id="11" creationId="{23DA7759-3209-4FE2-96D1-4EEDD81E9EA0}"/>
          </ac:spMkLst>
        </pc:spChg>
        <pc:spChg chg="add del">
          <ac:chgData name="Ragavan R" userId="a17855b32e089d2a" providerId="LiveId" clId="{98F3DBB5-9999-40DC-BADA-0C504B3F148B}" dt="2022-05-08T14:06:18.275" v="2366" actId="26606"/>
          <ac:spMkLst>
            <pc:docMk/>
            <pc:sldMk cId="3238952733" sldId="267"/>
            <ac:spMk id="13" creationId="{41460DAD-8769-4C9F-9C8C-BB0443909D76}"/>
          </ac:spMkLst>
        </pc:spChg>
        <pc:spChg chg="add del">
          <ac:chgData name="Ragavan R" userId="a17855b32e089d2a" providerId="LiveId" clId="{98F3DBB5-9999-40DC-BADA-0C504B3F148B}" dt="2022-05-08T14:06:18.275" v="2366" actId="26606"/>
          <ac:spMkLst>
            <pc:docMk/>
            <pc:sldMk cId="3238952733" sldId="267"/>
            <ac:spMk id="15" creationId="{2EB492CD-616E-47F8-933B-5E2D952A0593}"/>
          </ac:spMkLst>
        </pc:spChg>
        <pc:spChg chg="add del">
          <ac:chgData name="Ragavan R" userId="a17855b32e089d2a" providerId="LiveId" clId="{98F3DBB5-9999-40DC-BADA-0C504B3F148B}" dt="2022-05-08T14:06:18.275" v="2366" actId="26606"/>
          <ac:spMkLst>
            <pc:docMk/>
            <pc:sldMk cId="3238952733" sldId="267"/>
            <ac:spMk id="17" creationId="{59383CF9-23B5-4335-9B21-1791C4CF1C75}"/>
          </ac:spMkLst>
        </pc:spChg>
        <pc:spChg chg="add del">
          <ac:chgData name="Ragavan R" userId="a17855b32e089d2a" providerId="LiveId" clId="{98F3DBB5-9999-40DC-BADA-0C504B3F148B}" dt="2022-05-08T14:06:18.275" v="2366" actId="26606"/>
          <ac:spMkLst>
            <pc:docMk/>
            <pc:sldMk cId="3238952733" sldId="267"/>
            <ac:spMk id="19" creationId="{0007FE00-9498-4706-B255-6437B0252C02}"/>
          </ac:spMkLst>
        </pc:spChg>
        <pc:picChg chg="add del mod">
          <ac:chgData name="Ragavan R" userId="a17855b32e089d2a" providerId="LiveId" clId="{98F3DBB5-9999-40DC-BADA-0C504B3F148B}" dt="2022-05-08T14:09:26.570" v="2371" actId="478"/>
          <ac:picMkLst>
            <pc:docMk/>
            <pc:sldMk cId="3238952733" sldId="267"/>
            <ac:picMk id="6" creationId="{6FFEF402-91BF-DB68-94AB-440D30B52165}"/>
          </ac:picMkLst>
        </pc:picChg>
        <pc:picChg chg="add mod">
          <ac:chgData name="Ragavan R" userId="a17855b32e089d2a" providerId="LiveId" clId="{98F3DBB5-9999-40DC-BADA-0C504B3F148B}" dt="2022-05-08T14:09:47.085" v="2377" actId="14100"/>
          <ac:picMkLst>
            <pc:docMk/>
            <pc:sldMk cId="3238952733" sldId="267"/>
            <ac:picMk id="10" creationId="{E62F7FA8-29F9-71B6-A476-34ECF8EFFC32}"/>
          </ac:picMkLst>
        </pc:picChg>
      </pc:sldChg>
      <pc:sldChg chg="addSp delSp modSp new mod setBg">
        <pc:chgData name="Ragavan R" userId="a17855b32e089d2a" providerId="LiveId" clId="{98F3DBB5-9999-40DC-BADA-0C504B3F148B}" dt="2022-05-17T13:53:37.084" v="6081" actId="20577"/>
        <pc:sldMkLst>
          <pc:docMk/>
          <pc:sldMk cId="3256297499" sldId="268"/>
        </pc:sldMkLst>
        <pc:spChg chg="mod">
          <ac:chgData name="Ragavan R" userId="a17855b32e089d2a" providerId="LiveId" clId="{98F3DBB5-9999-40DC-BADA-0C504B3F148B}" dt="2022-05-08T17:29:19.194" v="3192" actId="26606"/>
          <ac:spMkLst>
            <pc:docMk/>
            <pc:sldMk cId="3256297499" sldId="268"/>
            <ac:spMk id="2" creationId="{40FB646A-283F-FBA5-FC40-6820730C6E13}"/>
          </ac:spMkLst>
        </pc:spChg>
        <pc:spChg chg="add del mod">
          <ac:chgData name="Ragavan R" userId="a17855b32e089d2a" providerId="LiveId" clId="{98F3DBB5-9999-40DC-BADA-0C504B3F148B}" dt="2022-05-08T17:03:06.990" v="3124" actId="26606"/>
          <ac:spMkLst>
            <pc:docMk/>
            <pc:sldMk cId="3256297499" sldId="268"/>
            <ac:spMk id="3" creationId="{FD2891F6-586C-7516-9572-7BE18E52A953}"/>
          </ac:spMkLst>
        </pc:spChg>
        <pc:spChg chg="add del">
          <ac:chgData name="Ragavan R" userId="a17855b32e089d2a" providerId="LiveId" clId="{98F3DBB5-9999-40DC-BADA-0C504B3F148B}" dt="2022-05-08T17:03:06.962" v="3123" actId="26606"/>
          <ac:spMkLst>
            <pc:docMk/>
            <pc:sldMk cId="3256297499" sldId="268"/>
            <ac:spMk id="9" creationId="{AE2B703B-46F9-481A-A605-82E2A828C4FA}"/>
          </ac:spMkLst>
        </pc:spChg>
        <pc:spChg chg="add del">
          <ac:chgData name="Ragavan R" userId="a17855b32e089d2a" providerId="LiveId" clId="{98F3DBB5-9999-40DC-BADA-0C504B3F148B}" dt="2022-05-08T17:03:06.962" v="3123" actId="26606"/>
          <ac:spMkLst>
            <pc:docMk/>
            <pc:sldMk cId="3256297499" sldId="268"/>
            <ac:spMk id="11" creationId="{F13BE4D7-0C3D-4906-B230-A1C5B4665CCF}"/>
          </ac:spMkLst>
        </pc:spChg>
        <pc:spChg chg="add del">
          <ac:chgData name="Ragavan R" userId="a17855b32e089d2a" providerId="LiveId" clId="{98F3DBB5-9999-40DC-BADA-0C504B3F148B}" dt="2022-05-08T17:27:56.136" v="3181" actId="26606"/>
          <ac:spMkLst>
            <pc:docMk/>
            <pc:sldMk cId="3256297499" sldId="268"/>
            <ac:spMk id="13" creationId="{7DA1F35B-C8F7-4A5A-9339-7DA4D785B300}"/>
          </ac:spMkLst>
        </pc:spChg>
        <pc:spChg chg="add del">
          <ac:chgData name="Ragavan R" userId="a17855b32e089d2a" providerId="LiveId" clId="{98F3DBB5-9999-40DC-BADA-0C504B3F148B}" dt="2022-05-08T17:27:56.136" v="3181" actId="26606"/>
          <ac:spMkLst>
            <pc:docMk/>
            <pc:sldMk cId="3256297499" sldId="268"/>
            <ac:spMk id="14" creationId="{B2D4AD41-40DA-4A81-92F5-B6E3BA1ED82A}"/>
          </ac:spMkLst>
        </pc:spChg>
        <pc:spChg chg="add del">
          <ac:chgData name="Ragavan R" userId="a17855b32e089d2a" providerId="LiveId" clId="{98F3DBB5-9999-40DC-BADA-0C504B3F148B}" dt="2022-05-08T17:29:19.194" v="3192" actId="26606"/>
          <ac:spMkLst>
            <pc:docMk/>
            <pc:sldMk cId="3256297499" sldId="268"/>
            <ac:spMk id="20" creationId="{AE2B703B-46F9-481A-A605-82E2A828C4FA}"/>
          </ac:spMkLst>
        </pc:spChg>
        <pc:spChg chg="add del">
          <ac:chgData name="Ragavan R" userId="a17855b32e089d2a" providerId="LiveId" clId="{98F3DBB5-9999-40DC-BADA-0C504B3F148B}" dt="2022-05-08T17:29:19.194" v="3192" actId="26606"/>
          <ac:spMkLst>
            <pc:docMk/>
            <pc:sldMk cId="3256297499" sldId="268"/>
            <ac:spMk id="22" creationId="{F13BE4D7-0C3D-4906-B230-A1C5B4665CCF}"/>
          </ac:spMkLst>
        </pc:spChg>
        <pc:spChg chg="add del">
          <ac:chgData name="Ragavan R" userId="a17855b32e089d2a" providerId="LiveId" clId="{98F3DBB5-9999-40DC-BADA-0C504B3F148B}" dt="2022-05-08T17:28:59.296" v="3187" actId="26606"/>
          <ac:spMkLst>
            <pc:docMk/>
            <pc:sldMk cId="3256297499" sldId="268"/>
            <ac:spMk id="27" creationId="{AE2B703B-46F9-481A-A605-82E2A828C4FA}"/>
          </ac:spMkLst>
        </pc:spChg>
        <pc:spChg chg="add del">
          <ac:chgData name="Ragavan R" userId="a17855b32e089d2a" providerId="LiveId" clId="{98F3DBB5-9999-40DC-BADA-0C504B3F148B}" dt="2022-05-08T17:28:59.296" v="3187" actId="26606"/>
          <ac:spMkLst>
            <pc:docMk/>
            <pc:sldMk cId="3256297499" sldId="268"/>
            <ac:spMk id="29" creationId="{F13BE4D7-0C3D-4906-B230-A1C5B4665CCF}"/>
          </ac:spMkLst>
        </pc:spChg>
        <pc:spChg chg="add del">
          <ac:chgData name="Ragavan R" userId="a17855b32e089d2a" providerId="LiveId" clId="{98F3DBB5-9999-40DC-BADA-0C504B3F148B}" dt="2022-05-08T17:29:01.024" v="3189" actId="26606"/>
          <ac:spMkLst>
            <pc:docMk/>
            <pc:sldMk cId="3256297499" sldId="268"/>
            <ac:spMk id="31" creationId="{AE2B703B-46F9-481A-A605-82E2A828C4FA}"/>
          </ac:spMkLst>
        </pc:spChg>
        <pc:spChg chg="add del">
          <ac:chgData name="Ragavan R" userId="a17855b32e089d2a" providerId="LiveId" clId="{98F3DBB5-9999-40DC-BADA-0C504B3F148B}" dt="2022-05-08T17:29:01.024" v="3189" actId="26606"/>
          <ac:spMkLst>
            <pc:docMk/>
            <pc:sldMk cId="3256297499" sldId="268"/>
            <ac:spMk id="32" creationId="{F13BE4D7-0C3D-4906-B230-A1C5B4665CCF}"/>
          </ac:spMkLst>
        </pc:spChg>
        <pc:spChg chg="add del">
          <ac:chgData name="Ragavan R" userId="a17855b32e089d2a" providerId="LiveId" clId="{98F3DBB5-9999-40DC-BADA-0C504B3F148B}" dt="2022-05-08T17:29:19.145" v="3191" actId="26606"/>
          <ac:spMkLst>
            <pc:docMk/>
            <pc:sldMk cId="3256297499" sldId="268"/>
            <ac:spMk id="34" creationId="{AE2B703B-46F9-481A-A605-82E2A828C4FA}"/>
          </ac:spMkLst>
        </pc:spChg>
        <pc:spChg chg="add del">
          <ac:chgData name="Ragavan R" userId="a17855b32e089d2a" providerId="LiveId" clId="{98F3DBB5-9999-40DC-BADA-0C504B3F148B}" dt="2022-05-08T17:29:19.145" v="3191" actId="26606"/>
          <ac:spMkLst>
            <pc:docMk/>
            <pc:sldMk cId="3256297499" sldId="268"/>
            <ac:spMk id="35" creationId="{F13BE4D7-0C3D-4906-B230-A1C5B4665CCF}"/>
          </ac:spMkLst>
        </pc:spChg>
        <pc:spChg chg="add">
          <ac:chgData name="Ragavan R" userId="a17855b32e089d2a" providerId="LiveId" clId="{98F3DBB5-9999-40DC-BADA-0C504B3F148B}" dt="2022-05-08T17:29:19.194" v="3192" actId="26606"/>
          <ac:spMkLst>
            <pc:docMk/>
            <pc:sldMk cId="3256297499" sldId="268"/>
            <ac:spMk id="37" creationId="{590F0732-1310-424D-AA1D-6CB7D4862AF5}"/>
          </ac:spMkLst>
        </pc:spChg>
        <pc:spChg chg="add">
          <ac:chgData name="Ragavan R" userId="a17855b32e089d2a" providerId="LiveId" clId="{98F3DBB5-9999-40DC-BADA-0C504B3F148B}" dt="2022-05-08T17:29:19.194" v="3192" actId="26606"/>
          <ac:spMkLst>
            <pc:docMk/>
            <pc:sldMk cId="3256297499" sldId="268"/>
            <ac:spMk id="38" creationId="{6C735625-AF2A-411F-ACEB-29A708A94EA6}"/>
          </ac:spMkLst>
        </pc:spChg>
        <pc:graphicFrameChg chg="add del">
          <ac:chgData name="Ragavan R" userId="a17855b32e089d2a" providerId="LiveId" clId="{98F3DBB5-9999-40DC-BADA-0C504B3F148B}" dt="2022-05-08T17:03:06.962" v="3123" actId="26606"/>
          <ac:graphicFrameMkLst>
            <pc:docMk/>
            <pc:sldMk cId="3256297499" sldId="268"/>
            <ac:graphicFrameMk id="5" creationId="{557CC307-65A1-3340-7036-9A38922FBF13}"/>
          </ac:graphicFrameMkLst>
        </pc:graphicFrameChg>
        <pc:graphicFrameChg chg="add mod modGraphic">
          <ac:chgData name="Ragavan R" userId="a17855b32e089d2a" providerId="LiveId" clId="{98F3DBB5-9999-40DC-BADA-0C504B3F148B}" dt="2022-05-17T13:53:37.084" v="6081" actId="20577"/>
          <ac:graphicFrameMkLst>
            <pc:docMk/>
            <pc:sldMk cId="3256297499" sldId="268"/>
            <ac:graphicFrameMk id="15" creationId="{83D9A8B7-7ED3-CFD6-911F-0CF94F1A8A90}"/>
          </ac:graphicFrameMkLst>
        </pc:graphicFrameChg>
      </pc:sldChg>
      <pc:sldChg chg="addSp delSp modSp new mod setBg modClrScheme chgLayout">
        <pc:chgData name="Ragavan R" userId="a17855b32e089d2a" providerId="LiveId" clId="{98F3DBB5-9999-40DC-BADA-0C504B3F148B}" dt="2022-05-08T16:13:27.485" v="2734" actId="122"/>
        <pc:sldMkLst>
          <pc:docMk/>
          <pc:sldMk cId="858026623" sldId="269"/>
        </pc:sldMkLst>
        <pc:spChg chg="del mod ord">
          <ac:chgData name="Ragavan R" userId="a17855b32e089d2a" providerId="LiveId" clId="{98F3DBB5-9999-40DC-BADA-0C504B3F148B}" dt="2022-05-08T16:11:53.826" v="2716" actId="700"/>
          <ac:spMkLst>
            <pc:docMk/>
            <pc:sldMk cId="858026623" sldId="269"/>
            <ac:spMk id="2" creationId="{0590FDF7-D3A4-DBEC-C649-841009201397}"/>
          </ac:spMkLst>
        </pc:spChg>
        <pc:spChg chg="del mod ord">
          <ac:chgData name="Ragavan R" userId="a17855b32e089d2a" providerId="LiveId" clId="{98F3DBB5-9999-40DC-BADA-0C504B3F148B}" dt="2022-05-08T16:11:53.826" v="2716" actId="700"/>
          <ac:spMkLst>
            <pc:docMk/>
            <pc:sldMk cId="858026623" sldId="269"/>
            <ac:spMk id="3" creationId="{B2D9390D-61F3-9AEE-F555-402FFD8F483D}"/>
          </ac:spMkLst>
        </pc:spChg>
        <pc:spChg chg="del">
          <ac:chgData name="Ragavan R" userId="a17855b32e089d2a" providerId="LiveId" clId="{98F3DBB5-9999-40DC-BADA-0C504B3F148B}" dt="2022-05-08T16:11:53.826" v="2716" actId="700"/>
          <ac:spMkLst>
            <pc:docMk/>
            <pc:sldMk cId="858026623" sldId="269"/>
            <ac:spMk id="4" creationId="{0FF4C304-E692-AC4D-F96A-E0EFCDC3227A}"/>
          </ac:spMkLst>
        </pc:spChg>
        <pc:spChg chg="add mod ord">
          <ac:chgData name="Ragavan R" userId="a17855b32e089d2a" providerId="LiveId" clId="{98F3DBB5-9999-40DC-BADA-0C504B3F148B}" dt="2022-05-08T16:13:27.485" v="2734" actId="122"/>
          <ac:spMkLst>
            <pc:docMk/>
            <pc:sldMk cId="858026623" sldId="269"/>
            <ac:spMk id="5" creationId="{B592D80B-B623-4452-44FC-39AF9AC04F97}"/>
          </ac:spMkLst>
        </pc:spChg>
        <pc:spChg chg="add del mod ord">
          <ac:chgData name="Ragavan R" userId="a17855b32e089d2a" providerId="LiveId" clId="{98F3DBB5-9999-40DC-BADA-0C504B3F148B}" dt="2022-05-08T16:12:19.259" v="2722" actId="478"/>
          <ac:spMkLst>
            <pc:docMk/>
            <pc:sldMk cId="858026623" sldId="269"/>
            <ac:spMk id="6" creationId="{F3758385-AB98-5CBB-1B01-0BE58DFD186D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11" creationId="{8A7BA06D-B3FF-4E91-8639-B4569AE3AA23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13" creationId="{2B30C86D-5A07-48BC-9C9D-6F9A2DB1E9E1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15" creationId="{5AB83C82-30AD-4DF2-A9AD-CE1547FDEDEA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17" creationId="{B36D2DE0-0628-4A9A-A59D-7BA8B5EB3022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19" creationId="{48E405C9-94BE-41DA-928C-DEC9A8550E9F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21" creationId="{D2091A72-D5BB-42AC-8FD3-F7747D90861E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23" creationId="{6ED12BFC-A737-46AF-8411-481112D54B0C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28" creationId="{8A7BA06D-B3FF-4E91-8639-B4569AE3AA23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30" creationId="{2B30C86D-5A07-48BC-9C9D-6F9A2DB1E9E1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32" creationId="{3001AFEA-2442-4A9F-BA37-8C469F306654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34" creationId="{755E9CD0-04B0-4A3C-B291-AD913379C713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36" creationId="{1DD8BF3B-6066-418C-8D1A-75C5E396FC04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38" creationId="{80BC66F9-7A74-4286-AD22-1174052CC22C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40" creationId="{D8142CC3-2B5C-48E6-9DF0-6C8ACBAF23EF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44" creationId="{46A89C79-8EF3-4AF9-B3D9-59A883F41C83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46" creationId="{EFE5CE34-4543-42E5-B82C-1F3D12422CDD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48" creationId="{72AF41FE-63D7-4695-81D2-66D2510E4486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53" creationId="{8A7BA06D-B3FF-4E91-8639-B4569AE3AA23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55" creationId="{2B30C86D-5A07-48BC-9C9D-6F9A2DB1E9E1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57" creationId="{46F1F2C8-798B-4CCE-A851-94AFAF350BED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59" creationId="{755E9CD0-04B0-4A3C-B291-AD913379C713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61" creationId="{1DD8BF3B-6066-418C-8D1A-75C5E396FC04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63" creationId="{80BC66F9-7A74-4286-AD22-1174052CC22C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65" creationId="{D8142CC3-2B5C-48E6-9DF0-6C8ACBAF23EF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69" creationId="{46A89C79-8EF3-4AF9-B3D9-59A883F41C83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71" creationId="{EFE5CE34-4543-42E5-B82C-1F3D12422CDD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73" creationId="{72AF41FE-63D7-4695-81D2-66D2510E4486}"/>
          </ac:spMkLst>
        </pc:spChg>
        <pc:cxnChg chg="add del">
          <ac:chgData name="Ragavan R" userId="a17855b32e089d2a" providerId="LiveId" clId="{98F3DBB5-9999-40DC-BADA-0C504B3F148B}" dt="2022-05-08T16:13:23.434" v="2733" actId="26606"/>
          <ac:cxnSpMkLst>
            <pc:docMk/>
            <pc:sldMk cId="858026623" sldId="269"/>
            <ac:cxnSpMk id="42" creationId="{7B2D303B-3DD0-4319-9EAD-361847FEC71D}"/>
          </ac:cxnSpMkLst>
        </pc:cxnChg>
        <pc:cxnChg chg="add">
          <ac:chgData name="Ragavan R" userId="a17855b32e089d2a" providerId="LiveId" clId="{98F3DBB5-9999-40DC-BADA-0C504B3F148B}" dt="2022-05-08T16:13:23.434" v="2733" actId="26606"/>
          <ac:cxnSpMkLst>
            <pc:docMk/>
            <pc:sldMk cId="858026623" sldId="269"/>
            <ac:cxnSpMk id="67" creationId="{7B2D303B-3DD0-4319-9EAD-361847FEC71D}"/>
          </ac:cxnSpMkLst>
        </pc:cxnChg>
      </pc:sldChg>
      <pc:sldChg chg="addSp delSp modSp new mod">
        <pc:chgData name="Ragavan R" userId="a17855b32e089d2a" providerId="LiveId" clId="{98F3DBB5-9999-40DC-BADA-0C504B3F148B}" dt="2022-05-14T10:16:50.607" v="4121" actId="20577"/>
        <pc:sldMkLst>
          <pc:docMk/>
          <pc:sldMk cId="1487536430" sldId="270"/>
        </pc:sldMkLst>
        <pc:spChg chg="mod">
          <ac:chgData name="Ragavan R" userId="a17855b32e089d2a" providerId="LiveId" clId="{98F3DBB5-9999-40DC-BADA-0C504B3F148B}" dt="2022-05-08T16:16:52.053" v="2765" actId="20577"/>
          <ac:spMkLst>
            <pc:docMk/>
            <pc:sldMk cId="1487536430" sldId="270"/>
            <ac:spMk id="2" creationId="{1DAE9002-53FF-977D-8D5B-AACB76284D97}"/>
          </ac:spMkLst>
        </pc:spChg>
        <pc:spChg chg="mod">
          <ac:chgData name="Ragavan R" userId="a17855b32e089d2a" providerId="LiveId" clId="{98F3DBB5-9999-40DC-BADA-0C504B3F148B}" dt="2022-05-14T10:16:50.607" v="4121" actId="20577"/>
          <ac:spMkLst>
            <pc:docMk/>
            <pc:sldMk cId="1487536430" sldId="270"/>
            <ac:spMk id="3" creationId="{DB9E72E8-8A04-66EF-0CAA-557A181B641D}"/>
          </ac:spMkLst>
        </pc:spChg>
        <pc:spChg chg="del">
          <ac:chgData name="Ragavan R" userId="a17855b32e089d2a" providerId="LiveId" clId="{98F3DBB5-9999-40DC-BADA-0C504B3F148B}" dt="2022-05-08T16:17:03.112" v="2766" actId="931"/>
          <ac:spMkLst>
            <pc:docMk/>
            <pc:sldMk cId="1487536430" sldId="270"/>
            <ac:spMk id="4" creationId="{C46A0D58-CC07-53A8-9A53-F02F39EE70FF}"/>
          </ac:spMkLst>
        </pc:spChg>
        <pc:picChg chg="add mod">
          <ac:chgData name="Ragavan R" userId="a17855b32e089d2a" providerId="LiveId" clId="{98F3DBB5-9999-40DC-BADA-0C504B3F148B}" dt="2022-05-08T16:17:16.084" v="2771" actId="14100"/>
          <ac:picMkLst>
            <pc:docMk/>
            <pc:sldMk cId="1487536430" sldId="270"/>
            <ac:picMk id="6" creationId="{9D3259AE-B106-E3B2-9A52-129742CAA02B}"/>
          </ac:picMkLst>
        </pc:picChg>
      </pc:sldChg>
      <pc:sldChg chg="addSp delSp modSp new del mod">
        <pc:chgData name="Ragavan R" userId="a17855b32e089d2a" providerId="LiveId" clId="{98F3DBB5-9999-40DC-BADA-0C504B3F148B}" dt="2022-05-17T12:41:04.037" v="5690" actId="2696"/>
        <pc:sldMkLst>
          <pc:docMk/>
          <pc:sldMk cId="1949942316" sldId="271"/>
        </pc:sldMkLst>
        <pc:spChg chg="mod">
          <ac:chgData name="Ragavan R" userId="a17855b32e089d2a" providerId="LiveId" clId="{98F3DBB5-9999-40DC-BADA-0C504B3F148B}" dt="2022-05-08T16:20:39.173" v="2803" actId="313"/>
          <ac:spMkLst>
            <pc:docMk/>
            <pc:sldMk cId="1949942316" sldId="271"/>
            <ac:spMk id="2" creationId="{80CA0733-74EB-552F-C84C-E8789D1B10A0}"/>
          </ac:spMkLst>
        </pc:spChg>
        <pc:spChg chg="del">
          <ac:chgData name="Ragavan R" userId="a17855b32e089d2a" providerId="LiveId" clId="{98F3DBB5-9999-40DC-BADA-0C504B3F148B}" dt="2022-05-08T16:20:53.709" v="2804" actId="931"/>
          <ac:spMkLst>
            <pc:docMk/>
            <pc:sldMk cId="1949942316" sldId="271"/>
            <ac:spMk id="4" creationId="{419C85EC-3B5C-35DD-FD04-5F2BB5C3B037}"/>
          </ac:spMkLst>
        </pc:spChg>
        <pc:picChg chg="add mod">
          <ac:chgData name="Ragavan R" userId="a17855b32e089d2a" providerId="LiveId" clId="{98F3DBB5-9999-40DC-BADA-0C504B3F148B}" dt="2022-05-08T16:20:59.957" v="2808" actId="14100"/>
          <ac:picMkLst>
            <pc:docMk/>
            <pc:sldMk cId="1949942316" sldId="271"/>
            <ac:picMk id="6" creationId="{0F7C31AD-5383-1E46-D848-2EFD39B51208}"/>
          </ac:picMkLst>
        </pc:picChg>
      </pc:sldChg>
      <pc:sldChg chg="modSp new mod ord">
        <pc:chgData name="Ragavan R" userId="a17855b32e089d2a" providerId="LiveId" clId="{98F3DBB5-9999-40DC-BADA-0C504B3F148B}" dt="2022-05-14T14:59:07.905" v="5166" actId="20577"/>
        <pc:sldMkLst>
          <pc:docMk/>
          <pc:sldMk cId="2089492166" sldId="272"/>
        </pc:sldMkLst>
        <pc:spChg chg="mod">
          <ac:chgData name="Ragavan R" userId="a17855b32e089d2a" providerId="LiveId" clId="{98F3DBB5-9999-40DC-BADA-0C504B3F148B}" dt="2022-05-14T14:05:33.850" v="4171" actId="20577"/>
          <ac:spMkLst>
            <pc:docMk/>
            <pc:sldMk cId="2089492166" sldId="272"/>
            <ac:spMk id="2" creationId="{B00A0506-8D9A-F051-0E87-4D7F6F966661}"/>
          </ac:spMkLst>
        </pc:spChg>
        <pc:spChg chg="mod">
          <ac:chgData name="Ragavan R" userId="a17855b32e089d2a" providerId="LiveId" clId="{98F3DBB5-9999-40DC-BADA-0C504B3F148B}" dt="2022-05-14T14:59:07.905" v="5166" actId="20577"/>
          <ac:spMkLst>
            <pc:docMk/>
            <pc:sldMk cId="2089492166" sldId="272"/>
            <ac:spMk id="3" creationId="{2DCE1B69-4B8B-7EC3-730C-4143D0BFA7E3}"/>
          </ac:spMkLst>
        </pc:spChg>
      </pc:sldChg>
      <pc:sldChg chg="addSp delSp modSp new mod">
        <pc:chgData name="Ragavan R" userId="a17855b32e089d2a" providerId="LiveId" clId="{98F3DBB5-9999-40DC-BADA-0C504B3F148B}" dt="2022-05-14T17:44:07.486" v="5601" actId="27636"/>
        <pc:sldMkLst>
          <pc:docMk/>
          <pc:sldMk cId="2991437841" sldId="273"/>
        </pc:sldMkLst>
        <pc:spChg chg="mod">
          <ac:chgData name="Ragavan R" userId="a17855b32e089d2a" providerId="LiveId" clId="{98F3DBB5-9999-40DC-BADA-0C504B3F148B}" dt="2022-05-14T14:05:53.766" v="4207" actId="313"/>
          <ac:spMkLst>
            <pc:docMk/>
            <pc:sldMk cId="2991437841" sldId="273"/>
            <ac:spMk id="2" creationId="{A47CD472-6E2C-A21B-C604-E146E4955FC5}"/>
          </ac:spMkLst>
        </pc:spChg>
        <pc:spChg chg="mod">
          <ac:chgData name="Ragavan R" userId="a17855b32e089d2a" providerId="LiveId" clId="{98F3DBB5-9999-40DC-BADA-0C504B3F148B}" dt="2022-05-14T17:44:07.486" v="5601" actId="27636"/>
          <ac:spMkLst>
            <pc:docMk/>
            <pc:sldMk cId="2991437841" sldId="273"/>
            <ac:spMk id="3" creationId="{5FFECA6B-7E09-A707-E321-202E344FFD76}"/>
          </ac:spMkLst>
        </pc:spChg>
        <pc:spChg chg="del">
          <ac:chgData name="Ragavan R" userId="a17855b32e089d2a" providerId="LiveId" clId="{98F3DBB5-9999-40DC-BADA-0C504B3F148B}" dt="2022-05-14T14:15:18.137" v="4432" actId="931"/>
          <ac:spMkLst>
            <pc:docMk/>
            <pc:sldMk cId="2991437841" sldId="273"/>
            <ac:spMk id="4" creationId="{E83E1567-2B57-7BA4-E1FC-63E7867CC5A7}"/>
          </ac:spMkLst>
        </pc:spChg>
        <pc:picChg chg="add mod">
          <ac:chgData name="Ragavan R" userId="a17855b32e089d2a" providerId="LiveId" clId="{98F3DBB5-9999-40DC-BADA-0C504B3F148B}" dt="2022-05-14T14:20:51.292" v="4627" actId="1035"/>
          <ac:picMkLst>
            <pc:docMk/>
            <pc:sldMk cId="2991437841" sldId="273"/>
            <ac:picMk id="6" creationId="{DD66B34E-FAEE-7E0B-F343-A70AD7F0216D}"/>
          </ac:picMkLst>
        </pc:picChg>
      </pc:sldChg>
      <pc:sldChg chg="addSp delSp modSp add del mod">
        <pc:chgData name="Ragavan R" userId="a17855b32e089d2a" providerId="LiveId" clId="{98F3DBB5-9999-40DC-BADA-0C504B3F148B}" dt="2022-05-17T16:17:22.650" v="7013" actId="478"/>
        <pc:sldMkLst>
          <pc:docMk/>
          <pc:sldMk cId="1218064060" sldId="274"/>
        </pc:sldMkLst>
        <pc:spChg chg="mod">
          <ac:chgData name="Ragavan R" userId="a17855b32e089d2a" providerId="LiveId" clId="{98F3DBB5-9999-40DC-BADA-0C504B3F148B}" dt="2022-05-14T17:27:56.606" v="5535" actId="20577"/>
          <ac:spMkLst>
            <pc:docMk/>
            <pc:sldMk cId="1218064060" sldId="274"/>
            <ac:spMk id="2" creationId="{ED66EC29-8104-4F48-BFAB-28001262CC7B}"/>
          </ac:spMkLst>
        </pc:spChg>
        <pc:spChg chg="add del mod">
          <ac:chgData name="Ragavan R" userId="a17855b32e089d2a" providerId="LiveId" clId="{98F3DBB5-9999-40DC-BADA-0C504B3F148B}" dt="2022-05-17T16:17:16.130" v="7012" actId="478"/>
          <ac:spMkLst>
            <pc:docMk/>
            <pc:sldMk cId="1218064060" sldId="274"/>
            <ac:spMk id="3" creationId="{8A9C0BDE-2DDE-19DF-4BCF-5E254AC40A7D}"/>
          </ac:spMkLst>
        </pc:spChg>
        <pc:spChg chg="add del mod">
          <ac:chgData name="Ragavan R" userId="a17855b32e089d2a" providerId="LiveId" clId="{98F3DBB5-9999-40DC-BADA-0C504B3F148B}" dt="2022-05-14T17:37:36.202" v="5536" actId="931"/>
          <ac:spMkLst>
            <pc:docMk/>
            <pc:sldMk cId="1218064060" sldId="274"/>
            <ac:spMk id="5" creationId="{18B73AAA-CD32-8324-2A26-A483C0E38C6A}"/>
          </ac:spMkLst>
        </pc:spChg>
        <pc:spChg chg="add del mod">
          <ac:chgData name="Ragavan R" userId="a17855b32e089d2a" providerId="LiveId" clId="{98F3DBB5-9999-40DC-BADA-0C504B3F148B}" dt="2022-05-17T16:17:22.650" v="7013" actId="478"/>
          <ac:spMkLst>
            <pc:docMk/>
            <pc:sldMk cId="1218064060" sldId="274"/>
            <ac:spMk id="6" creationId="{7C0D54EF-661F-71C0-6AEB-1C662EC2A3BC}"/>
          </ac:spMkLst>
        </pc:spChg>
        <pc:picChg chg="mod">
          <ac:chgData name="Ragavan R" userId="a17855b32e089d2a" providerId="LiveId" clId="{98F3DBB5-9999-40DC-BADA-0C504B3F148B}" dt="2022-05-17T16:09:06.999" v="6957"/>
          <ac:picMkLst>
            <pc:docMk/>
            <pc:sldMk cId="1218064060" sldId="274"/>
            <ac:picMk id="4" creationId="{CA7DA467-85AE-9702-E08A-C495D0519B2A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7" creationId="{E4630BAA-7F9E-F2BE-8B81-B392D85C8F86}"/>
          </ac:picMkLst>
        </pc:picChg>
        <pc:picChg chg="del">
          <ac:chgData name="Ragavan R" userId="a17855b32e089d2a" providerId="LiveId" clId="{98F3DBB5-9999-40DC-BADA-0C504B3F148B}" dt="2022-05-14T17:27:33.122" v="5525" actId="478"/>
          <ac:picMkLst>
            <pc:docMk/>
            <pc:sldMk cId="1218064060" sldId="274"/>
            <ac:picMk id="8" creationId="{D314FFBA-948E-C55C-6E5B-340F6CFEB1EB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10" creationId="{C5F0EF85-8228-5335-ED3E-20AAE4B44EE2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12" creationId="{2F22D3C5-6489-2195-CFE7-76BB40EEC407}"/>
          </ac:picMkLst>
        </pc:picChg>
        <pc:picChg chg="add del mod">
          <ac:chgData name="Ragavan R" userId="a17855b32e089d2a" providerId="LiveId" clId="{98F3DBB5-9999-40DC-BADA-0C504B3F148B}" dt="2022-05-17T15:50:00.153" v="6947" actId="21"/>
          <ac:picMkLst>
            <pc:docMk/>
            <pc:sldMk cId="1218064060" sldId="274"/>
            <ac:picMk id="13" creationId="{F46EFB61-5CD8-0BA9-3906-65EC9D2D9E2C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14" creationId="{7AC8AF27-3697-8D83-5B81-36F6C824E56C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16" creationId="{F6B89AE7-DD86-0E0D-61B4-66372016A5DB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18" creationId="{D1CE716F-6A94-34DE-C78D-A7188C55A80D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20" creationId="{A414BF3C-83D2-1611-2FBB-A33559427C49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22" creationId="{AE6B70F7-0AC7-E94F-DEED-867712CBE784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24" creationId="{B1D27D83-9293-5EC4-DC4C-D47E1DF89673}"/>
          </ac:picMkLst>
        </pc:picChg>
      </pc:sldChg>
      <pc:sldChg chg="modSp add del modNotesTx">
        <pc:chgData name="Ragavan R" userId="a17855b32e089d2a" providerId="LiveId" clId="{98F3DBB5-9999-40DC-BADA-0C504B3F148B}" dt="2022-05-17T14:41:24.314" v="6766" actId="2696"/>
        <pc:sldMkLst>
          <pc:docMk/>
          <pc:sldMk cId="542722608" sldId="275"/>
        </pc:sldMkLst>
        <pc:graphicFrameChg chg="mod">
          <ac:chgData name="Ragavan R" userId="a17855b32e089d2a" providerId="LiveId" clId="{98F3DBB5-9999-40DC-BADA-0C504B3F148B}" dt="2022-05-17T13:57:24.309" v="6092" actId="20577"/>
          <ac:graphicFrameMkLst>
            <pc:docMk/>
            <pc:sldMk cId="542722608" sldId="275"/>
            <ac:graphicFrameMk id="22" creationId="{47686AAD-C05F-4EB6-EF38-D4075640EB07}"/>
          </ac:graphicFrameMkLst>
        </pc:graphicFrameChg>
      </pc:sldChg>
      <pc:sldChg chg="modSp add del modNotesTx">
        <pc:chgData name="Ragavan R" userId="a17855b32e089d2a" providerId="LiveId" clId="{98F3DBB5-9999-40DC-BADA-0C504B3F148B}" dt="2022-05-17T14:41:42.422" v="6769" actId="2696"/>
        <pc:sldMkLst>
          <pc:docMk/>
          <pc:sldMk cId="471267667" sldId="276"/>
        </pc:sldMkLst>
        <pc:graphicFrameChg chg="mod">
          <ac:chgData name="Ragavan R" userId="a17855b32e089d2a" providerId="LiveId" clId="{98F3DBB5-9999-40DC-BADA-0C504B3F148B}" dt="2022-05-17T13:58:18.870" v="6094" actId="20577"/>
          <ac:graphicFrameMkLst>
            <pc:docMk/>
            <pc:sldMk cId="471267667" sldId="276"/>
            <ac:graphicFrameMk id="22" creationId="{47686AAD-C05F-4EB6-EF38-D4075640EB07}"/>
          </ac:graphicFrameMkLst>
        </pc:graphicFrameChg>
      </pc:sldChg>
      <pc:sldChg chg="modSp add del modNotesTx">
        <pc:chgData name="Ragavan R" userId="a17855b32e089d2a" providerId="LiveId" clId="{98F3DBB5-9999-40DC-BADA-0C504B3F148B}" dt="2022-05-17T14:42:18.116" v="6774" actId="2696"/>
        <pc:sldMkLst>
          <pc:docMk/>
          <pc:sldMk cId="28782666" sldId="277"/>
        </pc:sldMkLst>
        <pc:graphicFrameChg chg="mod">
          <ac:chgData name="Ragavan R" userId="a17855b32e089d2a" providerId="LiveId" clId="{98F3DBB5-9999-40DC-BADA-0C504B3F148B}" dt="2022-05-17T14:28:55.033" v="6663" actId="20577"/>
          <ac:graphicFrameMkLst>
            <pc:docMk/>
            <pc:sldMk cId="28782666" sldId="277"/>
            <ac:graphicFrameMk id="22" creationId="{47686AAD-C05F-4EB6-EF38-D4075640EB07}"/>
          </ac:graphicFrameMkLst>
        </pc:graphicFrameChg>
      </pc:sldChg>
      <pc:sldChg chg="addSp delSp modSp add del mod modNotesTx">
        <pc:chgData name="Ragavan R" userId="a17855b32e089d2a" providerId="LiveId" clId="{98F3DBB5-9999-40DC-BADA-0C504B3F148B}" dt="2022-05-17T14:45:57.626" v="6877" actId="2696"/>
        <pc:sldMkLst>
          <pc:docMk/>
          <pc:sldMk cId="3059723045" sldId="278"/>
        </pc:sldMkLst>
        <pc:spChg chg="mod ord topLvl">
          <ac:chgData name="Ragavan R" userId="a17855b32e089d2a" providerId="LiveId" clId="{98F3DBB5-9999-40DC-BADA-0C504B3F148B}" dt="2022-05-17T14:38:49.022" v="6751" actId="164"/>
          <ac:spMkLst>
            <pc:docMk/>
            <pc:sldMk cId="3059723045" sldId="278"/>
            <ac:spMk id="3" creationId="{0A7AE4BD-FE3F-D471-9FB6-4E36CB176FF8}"/>
          </ac:spMkLst>
        </pc:spChg>
        <pc:spChg chg="mod topLvl">
          <ac:chgData name="Ragavan R" userId="a17855b32e089d2a" providerId="LiveId" clId="{98F3DBB5-9999-40DC-BADA-0C504B3F148B}" dt="2022-05-17T14:38:49.022" v="6751" actId="164"/>
          <ac:spMkLst>
            <pc:docMk/>
            <pc:sldMk cId="3059723045" sldId="278"/>
            <ac:spMk id="5" creationId="{BB3CBAEA-76BE-B85F-48E7-E2BDD14E1F84}"/>
          </ac:spMkLst>
        </pc:spChg>
        <pc:spChg chg="mod topLvl">
          <ac:chgData name="Ragavan R" userId="a17855b32e089d2a" providerId="LiveId" clId="{98F3DBB5-9999-40DC-BADA-0C504B3F148B}" dt="2022-05-17T14:38:49.022" v="6751" actId="164"/>
          <ac:spMkLst>
            <pc:docMk/>
            <pc:sldMk cId="3059723045" sldId="278"/>
            <ac:spMk id="6" creationId="{90FA0BA6-A48C-E834-6E89-27F49F28A953}"/>
          </ac:spMkLst>
        </pc:spChg>
        <pc:spChg chg="mod topLvl">
          <ac:chgData name="Ragavan R" userId="a17855b32e089d2a" providerId="LiveId" clId="{98F3DBB5-9999-40DC-BADA-0C504B3F148B}" dt="2022-05-17T14:39:01.471" v="6752" actId="164"/>
          <ac:spMkLst>
            <pc:docMk/>
            <pc:sldMk cId="3059723045" sldId="278"/>
            <ac:spMk id="7" creationId="{C47C6449-4B86-9F83-83EC-5CBA26580D38}"/>
          </ac:spMkLst>
        </pc:spChg>
        <pc:spChg chg="mod topLvl">
          <ac:chgData name="Ragavan R" userId="a17855b32e089d2a" providerId="LiveId" clId="{98F3DBB5-9999-40DC-BADA-0C504B3F148B}" dt="2022-05-17T14:39:01.471" v="6752" actId="164"/>
          <ac:spMkLst>
            <pc:docMk/>
            <pc:sldMk cId="3059723045" sldId="278"/>
            <ac:spMk id="8" creationId="{19250C0F-7D5B-0DA4-63F1-33B78CEFD226}"/>
          </ac:spMkLst>
        </pc:spChg>
        <pc:spChg chg="mod topLvl">
          <ac:chgData name="Ragavan R" userId="a17855b32e089d2a" providerId="LiveId" clId="{98F3DBB5-9999-40DC-BADA-0C504B3F148B}" dt="2022-05-17T14:39:01.471" v="6752" actId="164"/>
          <ac:spMkLst>
            <pc:docMk/>
            <pc:sldMk cId="3059723045" sldId="278"/>
            <ac:spMk id="9" creationId="{C1B50997-585B-2FF8-4B29-BC62A425ACDA}"/>
          </ac:spMkLst>
        </pc:spChg>
        <pc:spChg chg="mod topLvl">
          <ac:chgData name="Ragavan R" userId="a17855b32e089d2a" providerId="LiveId" clId="{98F3DBB5-9999-40DC-BADA-0C504B3F148B}" dt="2022-05-17T14:39:15.818" v="6753" actId="164"/>
          <ac:spMkLst>
            <pc:docMk/>
            <pc:sldMk cId="3059723045" sldId="278"/>
            <ac:spMk id="10" creationId="{5B404733-4557-7239-3451-DBEA04B037ED}"/>
          </ac:spMkLst>
        </pc:spChg>
        <pc:spChg chg="mod topLvl">
          <ac:chgData name="Ragavan R" userId="a17855b32e089d2a" providerId="LiveId" clId="{98F3DBB5-9999-40DC-BADA-0C504B3F148B}" dt="2022-05-17T14:39:15.818" v="6753" actId="164"/>
          <ac:spMkLst>
            <pc:docMk/>
            <pc:sldMk cId="3059723045" sldId="278"/>
            <ac:spMk id="11" creationId="{D8F6AD73-2E35-F3F5-7294-099EB1CF9C1B}"/>
          </ac:spMkLst>
        </pc:spChg>
        <pc:spChg chg="mod topLvl">
          <ac:chgData name="Ragavan R" userId="a17855b32e089d2a" providerId="LiveId" clId="{98F3DBB5-9999-40DC-BADA-0C504B3F148B}" dt="2022-05-17T14:39:15.818" v="6753" actId="164"/>
          <ac:spMkLst>
            <pc:docMk/>
            <pc:sldMk cId="3059723045" sldId="278"/>
            <ac:spMk id="12" creationId="{FA39B538-C4BC-886D-95EF-2609E2A4FCD5}"/>
          </ac:spMkLst>
        </pc:spChg>
        <pc:spChg chg="mod topLvl">
          <ac:chgData name="Ragavan R" userId="a17855b32e089d2a" providerId="LiveId" clId="{98F3DBB5-9999-40DC-BADA-0C504B3F148B}" dt="2022-05-17T14:39:22.850" v="6754" actId="164"/>
          <ac:spMkLst>
            <pc:docMk/>
            <pc:sldMk cId="3059723045" sldId="278"/>
            <ac:spMk id="13" creationId="{305B8D1A-23AA-463B-F653-181BE13EE9DC}"/>
          </ac:spMkLst>
        </pc:spChg>
        <pc:spChg chg="mod topLvl">
          <ac:chgData name="Ragavan R" userId="a17855b32e089d2a" providerId="LiveId" clId="{98F3DBB5-9999-40DC-BADA-0C504B3F148B}" dt="2022-05-17T14:39:22.850" v="6754" actId="164"/>
          <ac:spMkLst>
            <pc:docMk/>
            <pc:sldMk cId="3059723045" sldId="278"/>
            <ac:spMk id="14" creationId="{3FA36205-BFB6-D4D6-FD12-01761F915562}"/>
          </ac:spMkLst>
        </pc:spChg>
        <pc:spChg chg="mod topLvl">
          <ac:chgData name="Ragavan R" userId="a17855b32e089d2a" providerId="LiveId" clId="{98F3DBB5-9999-40DC-BADA-0C504B3F148B}" dt="2022-05-17T14:39:22.850" v="6754" actId="164"/>
          <ac:spMkLst>
            <pc:docMk/>
            <pc:sldMk cId="3059723045" sldId="278"/>
            <ac:spMk id="15" creationId="{43F33C24-60DF-D8F4-5D6D-4932D014D30D}"/>
          </ac:spMkLst>
        </pc:spChg>
        <pc:spChg chg="mod topLvl">
          <ac:chgData name="Ragavan R" userId="a17855b32e089d2a" providerId="LiveId" clId="{98F3DBB5-9999-40DC-BADA-0C504B3F148B}" dt="2022-05-17T14:39:28.675" v="6755" actId="164"/>
          <ac:spMkLst>
            <pc:docMk/>
            <pc:sldMk cId="3059723045" sldId="278"/>
            <ac:spMk id="16" creationId="{4552E8F5-943C-C2CB-E8FD-5E0EC7401851}"/>
          </ac:spMkLst>
        </pc:spChg>
        <pc:spChg chg="mod topLvl">
          <ac:chgData name="Ragavan R" userId="a17855b32e089d2a" providerId="LiveId" clId="{98F3DBB5-9999-40DC-BADA-0C504B3F148B}" dt="2022-05-17T14:39:28.675" v="6755" actId="164"/>
          <ac:spMkLst>
            <pc:docMk/>
            <pc:sldMk cId="3059723045" sldId="278"/>
            <ac:spMk id="17" creationId="{36CDF337-5586-775F-1B93-81319D43CC88}"/>
          </ac:spMkLst>
        </pc:spChg>
        <pc:spChg chg="mod topLvl">
          <ac:chgData name="Ragavan R" userId="a17855b32e089d2a" providerId="LiveId" clId="{98F3DBB5-9999-40DC-BADA-0C504B3F148B}" dt="2022-05-17T14:39:28.675" v="6755" actId="164"/>
          <ac:spMkLst>
            <pc:docMk/>
            <pc:sldMk cId="3059723045" sldId="278"/>
            <ac:spMk id="18" creationId="{D9E71414-ED48-A46F-525C-A4807FA8BF43}"/>
          </ac:spMkLst>
        </pc:spChg>
        <pc:spChg chg="mod topLvl">
          <ac:chgData name="Ragavan R" userId="a17855b32e089d2a" providerId="LiveId" clId="{98F3DBB5-9999-40DC-BADA-0C504B3F148B}" dt="2022-05-17T14:39:34.528" v="6756" actId="164"/>
          <ac:spMkLst>
            <pc:docMk/>
            <pc:sldMk cId="3059723045" sldId="278"/>
            <ac:spMk id="19" creationId="{91B85A74-A2C0-D36E-07C7-A52AFC3B288A}"/>
          </ac:spMkLst>
        </pc:spChg>
        <pc:spChg chg="mod topLvl">
          <ac:chgData name="Ragavan R" userId="a17855b32e089d2a" providerId="LiveId" clId="{98F3DBB5-9999-40DC-BADA-0C504B3F148B}" dt="2022-05-17T14:39:34.528" v="6756" actId="164"/>
          <ac:spMkLst>
            <pc:docMk/>
            <pc:sldMk cId="3059723045" sldId="278"/>
            <ac:spMk id="20" creationId="{805D114E-BB92-7E53-C168-5FE93A037F4F}"/>
          </ac:spMkLst>
        </pc:spChg>
        <pc:spChg chg="mod topLvl">
          <ac:chgData name="Ragavan R" userId="a17855b32e089d2a" providerId="LiveId" clId="{98F3DBB5-9999-40DC-BADA-0C504B3F148B}" dt="2022-05-17T14:39:34.528" v="6756" actId="164"/>
          <ac:spMkLst>
            <pc:docMk/>
            <pc:sldMk cId="3059723045" sldId="278"/>
            <ac:spMk id="21" creationId="{348EA97B-9169-4257-E08B-95148A6380DB}"/>
          </ac:spMkLst>
        </pc:spChg>
        <pc:grpChg chg="del mod modVis">
          <ac:chgData name="Ragavan R" userId="a17855b32e089d2a" providerId="LiveId" clId="{98F3DBB5-9999-40DC-BADA-0C504B3F148B}" dt="2022-05-17T14:37:49.503" v="6740" actId="165"/>
          <ac:grpSpMkLst>
            <pc:docMk/>
            <pc:sldMk cId="3059723045" sldId="278"/>
            <ac:grpSpMk id="2" creationId="{3A224549-F139-C56C-C0DD-09815BF630DD}"/>
          </ac:grpSpMkLst>
        </pc:grpChg>
        <pc:grpChg chg="add mod">
          <ac:chgData name="Ragavan R" userId="a17855b32e089d2a" providerId="LiveId" clId="{98F3DBB5-9999-40DC-BADA-0C504B3F148B}" dt="2022-05-17T14:38:36.581" v="6750" actId="164"/>
          <ac:grpSpMkLst>
            <pc:docMk/>
            <pc:sldMk cId="3059723045" sldId="278"/>
            <ac:grpSpMk id="23" creationId="{2C99F4A6-36E3-4014-2B84-2585A570DFED}"/>
          </ac:grpSpMkLst>
        </pc:grpChg>
        <pc:grpChg chg="add mod">
          <ac:chgData name="Ragavan R" userId="a17855b32e089d2a" providerId="LiveId" clId="{98F3DBB5-9999-40DC-BADA-0C504B3F148B}" dt="2022-05-17T14:38:35.932" v="6749" actId="164"/>
          <ac:grpSpMkLst>
            <pc:docMk/>
            <pc:sldMk cId="3059723045" sldId="278"/>
            <ac:grpSpMk id="24" creationId="{F0C00078-751C-A600-77BF-25F7EA1A394E}"/>
          </ac:grpSpMkLst>
        </pc:grpChg>
        <pc:grpChg chg="add mod">
          <ac:chgData name="Ragavan R" userId="a17855b32e089d2a" providerId="LiveId" clId="{98F3DBB5-9999-40DC-BADA-0C504B3F148B}" dt="2022-05-17T14:38:49.022" v="6751" actId="164"/>
          <ac:grpSpMkLst>
            <pc:docMk/>
            <pc:sldMk cId="3059723045" sldId="278"/>
            <ac:grpSpMk id="25" creationId="{BEF9DF78-BFE0-967D-E36A-1A1BA6A58750}"/>
          </ac:grpSpMkLst>
        </pc:grpChg>
        <pc:grpChg chg="add mod">
          <ac:chgData name="Ragavan R" userId="a17855b32e089d2a" providerId="LiveId" clId="{98F3DBB5-9999-40DC-BADA-0C504B3F148B}" dt="2022-05-17T14:39:01.471" v="6752" actId="164"/>
          <ac:grpSpMkLst>
            <pc:docMk/>
            <pc:sldMk cId="3059723045" sldId="278"/>
            <ac:grpSpMk id="26" creationId="{6B415AAB-A473-E613-D736-20F6F343F40F}"/>
          </ac:grpSpMkLst>
        </pc:grpChg>
        <pc:grpChg chg="add mod">
          <ac:chgData name="Ragavan R" userId="a17855b32e089d2a" providerId="LiveId" clId="{98F3DBB5-9999-40DC-BADA-0C504B3F148B}" dt="2022-05-17T14:39:15.818" v="6753" actId="164"/>
          <ac:grpSpMkLst>
            <pc:docMk/>
            <pc:sldMk cId="3059723045" sldId="278"/>
            <ac:grpSpMk id="27" creationId="{6E0AD05B-8106-9FCE-9BFE-EC1C0610D291}"/>
          </ac:grpSpMkLst>
        </pc:grpChg>
        <pc:grpChg chg="add del mod">
          <ac:chgData name="Ragavan R" userId="a17855b32e089d2a" providerId="LiveId" clId="{98F3DBB5-9999-40DC-BADA-0C504B3F148B}" dt="2022-05-17T14:44:38.830" v="6868" actId="21"/>
          <ac:grpSpMkLst>
            <pc:docMk/>
            <pc:sldMk cId="3059723045" sldId="278"/>
            <ac:grpSpMk id="28" creationId="{E36A1222-9D63-9C97-2E9B-1DBA6BB9F11F}"/>
          </ac:grpSpMkLst>
        </pc:grpChg>
        <pc:grpChg chg="add del mod">
          <ac:chgData name="Ragavan R" userId="a17855b32e089d2a" providerId="LiveId" clId="{98F3DBB5-9999-40DC-BADA-0C504B3F148B}" dt="2022-05-17T14:45:25.331" v="6874" actId="21"/>
          <ac:grpSpMkLst>
            <pc:docMk/>
            <pc:sldMk cId="3059723045" sldId="278"/>
            <ac:grpSpMk id="29" creationId="{597A6D80-3E46-9DA5-D55E-7E5A184B7105}"/>
          </ac:grpSpMkLst>
        </pc:grpChg>
        <pc:grpChg chg="add mod">
          <ac:chgData name="Ragavan R" userId="a17855b32e089d2a" providerId="LiveId" clId="{98F3DBB5-9999-40DC-BADA-0C504B3F148B}" dt="2022-05-17T14:39:34.528" v="6756" actId="164"/>
          <ac:grpSpMkLst>
            <pc:docMk/>
            <pc:sldMk cId="3059723045" sldId="278"/>
            <ac:grpSpMk id="30" creationId="{AA052B4F-E848-A820-11A7-02C78215170C}"/>
          </ac:grpSpMkLst>
        </pc:grpChg>
        <pc:graphicFrameChg chg="del">
          <ac:chgData name="Ragavan R" userId="a17855b32e089d2a" providerId="LiveId" clId="{98F3DBB5-9999-40DC-BADA-0C504B3F148B}" dt="2022-05-17T14:36:58.712" v="6737" actId="18245"/>
          <ac:graphicFrameMkLst>
            <pc:docMk/>
            <pc:sldMk cId="3059723045" sldId="278"/>
            <ac:graphicFrameMk id="22" creationId="{47686AAD-C05F-4EB6-EF38-D4075640EB07}"/>
          </ac:graphicFrameMkLst>
        </pc:graphicFrameChg>
      </pc:sldChg>
      <pc:sldChg chg="add del">
        <pc:chgData name="Ragavan R" userId="a17855b32e089d2a" providerId="LiveId" clId="{98F3DBB5-9999-40DC-BADA-0C504B3F148B}" dt="2022-05-17T14:36:47.109" v="6729" actId="2890"/>
        <pc:sldMkLst>
          <pc:docMk/>
          <pc:sldMk cId="1489729331" sldId="279"/>
        </pc:sldMkLst>
      </pc:sldChg>
      <pc:sldChg chg="addSp modSp add modNotesTx">
        <pc:chgData name="Ragavan R" userId="a17855b32e089d2a" providerId="LiveId" clId="{98F3DBB5-9999-40DC-BADA-0C504B3F148B}" dt="2022-05-17T14:41:11.817" v="6765"/>
        <pc:sldMkLst>
          <pc:docMk/>
          <pc:sldMk cId="1590827804" sldId="279"/>
        </pc:sldMkLst>
        <pc:spChg chg="mod">
          <ac:chgData name="Ragavan R" userId="a17855b32e089d2a" providerId="LiveId" clId="{98F3DBB5-9999-40DC-BADA-0C504B3F148B}" dt="2022-05-17T14:41:11.817" v="6765"/>
          <ac:spMkLst>
            <pc:docMk/>
            <pc:sldMk cId="1590827804" sldId="279"/>
            <ac:spMk id="14" creationId="{4493002F-B81C-30BF-2288-7A12C8AB42D8}"/>
          </ac:spMkLst>
        </pc:spChg>
        <pc:spChg chg="mod">
          <ac:chgData name="Ragavan R" userId="a17855b32e089d2a" providerId="LiveId" clId="{98F3DBB5-9999-40DC-BADA-0C504B3F148B}" dt="2022-05-17T14:41:11.817" v="6765"/>
          <ac:spMkLst>
            <pc:docMk/>
            <pc:sldMk cId="1590827804" sldId="279"/>
            <ac:spMk id="15" creationId="{C2C66A76-28D9-5844-6E18-481466BFE2CA}"/>
          </ac:spMkLst>
        </pc:spChg>
        <pc:spChg chg="mod">
          <ac:chgData name="Ragavan R" userId="a17855b32e089d2a" providerId="LiveId" clId="{98F3DBB5-9999-40DC-BADA-0C504B3F148B}" dt="2022-05-17T14:41:11.817" v="6765"/>
          <ac:spMkLst>
            <pc:docMk/>
            <pc:sldMk cId="1590827804" sldId="279"/>
            <ac:spMk id="16" creationId="{7C9FA886-6223-BF4E-80F5-B481218484DF}"/>
          </ac:spMkLst>
        </pc:spChg>
        <pc:grpChg chg="add mod">
          <ac:chgData name="Ragavan R" userId="a17855b32e089d2a" providerId="LiveId" clId="{98F3DBB5-9999-40DC-BADA-0C504B3F148B}" dt="2022-05-17T14:41:11.817" v="6765"/>
          <ac:grpSpMkLst>
            <pc:docMk/>
            <pc:sldMk cId="1590827804" sldId="279"/>
            <ac:grpSpMk id="13" creationId="{1F8FE248-7156-1C5B-6920-3CC394CF10BA}"/>
          </ac:grpSpMkLst>
        </pc:grpChg>
      </pc:sldChg>
      <pc:sldChg chg="addSp modSp add modNotesTx">
        <pc:chgData name="Ragavan R" userId="a17855b32e089d2a" providerId="LiveId" clId="{98F3DBB5-9999-40DC-BADA-0C504B3F148B}" dt="2022-05-17T14:41:49.014" v="6770"/>
        <pc:sldMkLst>
          <pc:docMk/>
          <pc:sldMk cId="2418820684" sldId="280"/>
        </pc:sldMkLst>
        <pc:spChg chg="mod">
          <ac:chgData name="Ragavan R" userId="a17855b32e089d2a" providerId="LiveId" clId="{98F3DBB5-9999-40DC-BADA-0C504B3F148B}" dt="2022-05-17T14:41:49.014" v="6770"/>
          <ac:spMkLst>
            <pc:docMk/>
            <pc:sldMk cId="2418820684" sldId="280"/>
            <ac:spMk id="23" creationId="{4CAC7047-45E4-2CA3-804B-FB41EF659B66}"/>
          </ac:spMkLst>
        </pc:spChg>
        <pc:spChg chg="mod">
          <ac:chgData name="Ragavan R" userId="a17855b32e089d2a" providerId="LiveId" clId="{98F3DBB5-9999-40DC-BADA-0C504B3F148B}" dt="2022-05-17T14:41:49.014" v="6770"/>
          <ac:spMkLst>
            <pc:docMk/>
            <pc:sldMk cId="2418820684" sldId="280"/>
            <ac:spMk id="24" creationId="{2C8C0457-74F5-61BE-AE0D-B36C3E0B2FDB}"/>
          </ac:spMkLst>
        </pc:spChg>
        <pc:spChg chg="mod">
          <ac:chgData name="Ragavan R" userId="a17855b32e089d2a" providerId="LiveId" clId="{98F3DBB5-9999-40DC-BADA-0C504B3F148B}" dt="2022-05-17T14:41:49.014" v="6770"/>
          <ac:spMkLst>
            <pc:docMk/>
            <pc:sldMk cId="2418820684" sldId="280"/>
            <ac:spMk id="25" creationId="{6EBA326B-E3DD-A802-E442-DA977611780F}"/>
          </ac:spMkLst>
        </pc:spChg>
        <pc:grpChg chg="add mod">
          <ac:chgData name="Ragavan R" userId="a17855b32e089d2a" providerId="LiveId" clId="{98F3DBB5-9999-40DC-BADA-0C504B3F148B}" dt="2022-05-17T14:41:49.014" v="6770"/>
          <ac:grpSpMkLst>
            <pc:docMk/>
            <pc:sldMk cId="2418820684" sldId="280"/>
            <ac:grpSpMk id="21" creationId="{A0C18ED0-8CAE-4CBD-2688-1EA8A7E75D36}"/>
          </ac:grpSpMkLst>
        </pc:grpChg>
      </pc:sldChg>
      <pc:sldChg chg="addSp modSp add mod modNotesTx">
        <pc:chgData name="Ragavan R" userId="a17855b32e089d2a" providerId="LiveId" clId="{98F3DBB5-9999-40DC-BADA-0C504B3F148B}" dt="2022-05-17T14:44:14.736" v="6866" actId="20577"/>
        <pc:sldMkLst>
          <pc:docMk/>
          <pc:sldMk cId="2152069333" sldId="281"/>
        </pc:sldMkLst>
        <pc:spChg chg="mod">
          <ac:chgData name="Ragavan R" userId="a17855b32e089d2a" providerId="LiveId" clId="{98F3DBB5-9999-40DC-BADA-0C504B3F148B}" dt="2022-05-17T14:42:02.718" v="6772"/>
          <ac:spMkLst>
            <pc:docMk/>
            <pc:sldMk cId="2152069333" sldId="281"/>
            <ac:spMk id="27" creationId="{C01E378A-310B-71D8-02B7-43B7E7DC6E98}"/>
          </ac:spMkLst>
        </pc:spChg>
        <pc:spChg chg="mod">
          <ac:chgData name="Ragavan R" userId="a17855b32e089d2a" providerId="LiveId" clId="{98F3DBB5-9999-40DC-BADA-0C504B3F148B}" dt="2022-05-17T14:42:02.718" v="6772"/>
          <ac:spMkLst>
            <pc:docMk/>
            <pc:sldMk cId="2152069333" sldId="281"/>
            <ac:spMk id="28" creationId="{187AE56B-50F0-0321-A1F9-C3A3804018F9}"/>
          </ac:spMkLst>
        </pc:spChg>
        <pc:spChg chg="mod">
          <ac:chgData name="Ragavan R" userId="a17855b32e089d2a" providerId="LiveId" clId="{98F3DBB5-9999-40DC-BADA-0C504B3F148B}" dt="2022-05-17T14:42:02.718" v="6772"/>
          <ac:spMkLst>
            <pc:docMk/>
            <pc:sldMk cId="2152069333" sldId="281"/>
            <ac:spMk id="29" creationId="{0DF45253-D5F3-D42F-AEDB-35C5EFC28A2E}"/>
          </ac:spMkLst>
        </pc:spChg>
        <pc:grpChg chg="add mod">
          <ac:chgData name="Ragavan R" userId="a17855b32e089d2a" providerId="LiveId" clId="{98F3DBB5-9999-40DC-BADA-0C504B3F148B}" dt="2022-05-17T14:42:11.977" v="6773" actId="1076"/>
          <ac:grpSpMkLst>
            <pc:docMk/>
            <pc:sldMk cId="2152069333" sldId="281"/>
            <ac:grpSpMk id="26" creationId="{DFECD3CF-7222-B3AC-4616-F541C9FC962C}"/>
          </ac:grpSpMkLst>
        </pc:grpChg>
      </pc:sldChg>
      <pc:sldChg chg="addSp modSp add mod">
        <pc:chgData name="Ragavan R" userId="a17855b32e089d2a" providerId="LiveId" clId="{98F3DBB5-9999-40DC-BADA-0C504B3F148B}" dt="2022-05-17T14:45:18.072" v="6872" actId="1076"/>
        <pc:sldMkLst>
          <pc:docMk/>
          <pc:sldMk cId="525012168" sldId="282"/>
        </pc:sldMkLst>
        <pc:spChg chg="mod">
          <ac:chgData name="Ragavan R" userId="a17855b32e089d2a" providerId="LiveId" clId="{98F3DBB5-9999-40DC-BADA-0C504B3F148B}" dt="2022-05-17T14:44:42.405" v="6869"/>
          <ac:spMkLst>
            <pc:docMk/>
            <pc:sldMk cId="525012168" sldId="282"/>
            <ac:spMk id="31" creationId="{E9768FDF-F171-2461-F7E3-6938E8957A7C}"/>
          </ac:spMkLst>
        </pc:spChg>
        <pc:spChg chg="mod">
          <ac:chgData name="Ragavan R" userId="a17855b32e089d2a" providerId="LiveId" clId="{98F3DBB5-9999-40DC-BADA-0C504B3F148B}" dt="2022-05-17T14:44:42.405" v="6869"/>
          <ac:spMkLst>
            <pc:docMk/>
            <pc:sldMk cId="525012168" sldId="282"/>
            <ac:spMk id="32" creationId="{3725EDD9-C95A-82D8-F319-04F02BBFF17B}"/>
          </ac:spMkLst>
        </pc:spChg>
        <pc:spChg chg="mod">
          <ac:chgData name="Ragavan R" userId="a17855b32e089d2a" providerId="LiveId" clId="{98F3DBB5-9999-40DC-BADA-0C504B3F148B}" dt="2022-05-17T14:44:42.405" v="6869"/>
          <ac:spMkLst>
            <pc:docMk/>
            <pc:sldMk cId="525012168" sldId="282"/>
            <ac:spMk id="33" creationId="{5D98A08F-5041-E074-581C-3BDB68587751}"/>
          </ac:spMkLst>
        </pc:spChg>
        <pc:grpChg chg="add mod">
          <ac:chgData name="Ragavan R" userId="a17855b32e089d2a" providerId="LiveId" clId="{98F3DBB5-9999-40DC-BADA-0C504B3F148B}" dt="2022-05-17T14:45:18.072" v="6872" actId="1076"/>
          <ac:grpSpMkLst>
            <pc:docMk/>
            <pc:sldMk cId="525012168" sldId="282"/>
            <ac:grpSpMk id="30" creationId="{4680D341-7174-D7E6-06C3-C8F2D4F84085}"/>
          </ac:grpSpMkLst>
        </pc:grpChg>
      </pc:sldChg>
      <pc:sldChg chg="addSp modSp add mod">
        <pc:chgData name="Ragavan R" userId="a17855b32e089d2a" providerId="LiveId" clId="{98F3DBB5-9999-40DC-BADA-0C504B3F148B}" dt="2022-05-17T14:46:06.721" v="6878" actId="1035"/>
        <pc:sldMkLst>
          <pc:docMk/>
          <pc:sldMk cId="597996923" sldId="283"/>
        </pc:sldMkLst>
        <pc:spChg chg="mod">
          <ac:chgData name="Ragavan R" userId="a17855b32e089d2a" providerId="LiveId" clId="{98F3DBB5-9999-40DC-BADA-0C504B3F148B}" dt="2022-05-17T14:45:28.303" v="6875"/>
          <ac:spMkLst>
            <pc:docMk/>
            <pc:sldMk cId="597996923" sldId="283"/>
            <ac:spMk id="35" creationId="{80D00CF5-0E9C-AB33-913D-9DE02561B759}"/>
          </ac:spMkLst>
        </pc:spChg>
        <pc:spChg chg="mod">
          <ac:chgData name="Ragavan R" userId="a17855b32e089d2a" providerId="LiveId" clId="{98F3DBB5-9999-40DC-BADA-0C504B3F148B}" dt="2022-05-17T14:45:28.303" v="6875"/>
          <ac:spMkLst>
            <pc:docMk/>
            <pc:sldMk cId="597996923" sldId="283"/>
            <ac:spMk id="36" creationId="{DBABB1D4-51A2-566F-B988-9ADC7D8EC239}"/>
          </ac:spMkLst>
        </pc:spChg>
        <pc:spChg chg="mod">
          <ac:chgData name="Ragavan R" userId="a17855b32e089d2a" providerId="LiveId" clId="{98F3DBB5-9999-40DC-BADA-0C504B3F148B}" dt="2022-05-17T14:45:28.303" v="6875"/>
          <ac:spMkLst>
            <pc:docMk/>
            <pc:sldMk cId="597996923" sldId="283"/>
            <ac:spMk id="37" creationId="{8B329B68-CBBA-0006-2D8B-09A41C8BE385}"/>
          </ac:spMkLst>
        </pc:spChg>
        <pc:grpChg chg="add mod">
          <ac:chgData name="Ragavan R" userId="a17855b32e089d2a" providerId="LiveId" clId="{98F3DBB5-9999-40DC-BADA-0C504B3F148B}" dt="2022-05-17T14:45:47.853" v="6876" actId="1076"/>
          <ac:grpSpMkLst>
            <pc:docMk/>
            <pc:sldMk cId="597996923" sldId="283"/>
            <ac:grpSpMk id="34" creationId="{9FFED271-4FD9-C26E-FF68-D6CBA08A3BF7}"/>
          </ac:grpSpMkLst>
        </pc:grpChg>
        <pc:graphicFrameChg chg="mod">
          <ac:chgData name="Ragavan R" userId="a17855b32e089d2a" providerId="LiveId" clId="{98F3DBB5-9999-40DC-BADA-0C504B3F148B}" dt="2022-05-17T14:46:06.721" v="6878" actId="1035"/>
          <ac:graphicFrameMkLst>
            <pc:docMk/>
            <pc:sldMk cId="597996923" sldId="283"/>
            <ac:graphicFrameMk id="22" creationId="{47686AAD-C05F-4EB6-EF38-D4075640EB07}"/>
          </ac:graphicFrameMkLst>
        </pc:graphicFrameChg>
      </pc:sldChg>
      <pc:sldChg chg="add">
        <pc:chgData name="Ragavan R" userId="a17855b32e089d2a" providerId="LiveId" clId="{98F3DBB5-9999-40DC-BADA-0C504B3F148B}" dt="2022-05-17T15:13:12.739" v="6895" actId="2890"/>
        <pc:sldMkLst>
          <pc:docMk/>
          <pc:sldMk cId="366066179" sldId="284"/>
        </pc:sldMkLst>
      </pc:sldChg>
      <pc:sldChg chg="addSp delSp modSp add del mod">
        <pc:chgData name="Ragavan R" userId="a17855b32e089d2a" providerId="LiveId" clId="{98F3DBB5-9999-40DC-BADA-0C504B3F148B}" dt="2022-05-17T15:50:02.433" v="6948" actId="47"/>
        <pc:sldMkLst>
          <pc:docMk/>
          <pc:sldMk cId="305696542" sldId="285"/>
        </pc:sldMkLst>
        <pc:spChg chg="add mod">
          <ac:chgData name="Ragavan R" userId="a17855b32e089d2a" providerId="LiveId" clId="{98F3DBB5-9999-40DC-BADA-0C504B3F148B}" dt="2022-05-17T15:46:14.383" v="6923" actId="478"/>
          <ac:spMkLst>
            <pc:docMk/>
            <pc:sldMk cId="305696542" sldId="285"/>
            <ac:spMk id="5" creationId="{16242876-62DE-36F7-DBCC-CADF3CF3A35A}"/>
          </ac:spMkLst>
        </pc:sp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7" creationId="{E4630BAA-7F9E-F2BE-8B81-B392D85C8F86}"/>
          </ac:picMkLst>
        </pc:picChg>
        <pc:picChg chg="add del mod">
          <ac:chgData name="Ragavan R" userId="a17855b32e089d2a" providerId="LiveId" clId="{98F3DBB5-9999-40DC-BADA-0C504B3F148B}" dt="2022-05-17T15:49:09.770" v="6926" actId="21"/>
          <ac:picMkLst>
            <pc:docMk/>
            <pc:sldMk cId="305696542" sldId="285"/>
            <ac:picMk id="8" creationId="{A8846428-BEA9-1C50-39D5-814608353ACC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10" creationId="{C5F0EF85-8228-5335-ED3E-20AAE4B44EE2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12" creationId="{2F22D3C5-6489-2195-CFE7-76BB40EEC407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14" creationId="{7AC8AF27-3697-8D83-5B81-36F6C824E56C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16" creationId="{F6B89AE7-DD86-0E0D-61B4-66372016A5DB}"/>
          </ac:picMkLst>
        </pc:picChg>
        <pc:picChg chg="del mod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18" creationId="{D1CE716F-6A94-34DE-C78D-A7188C55A80D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20" creationId="{A414BF3C-83D2-1611-2FBB-A33559427C49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22" creationId="{AE6B70F7-0AC7-E94F-DEED-867712CBE784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24" creationId="{B1D27D83-9293-5EC4-DC4C-D47E1DF89673}"/>
          </ac:picMkLst>
        </pc:picChg>
      </pc:sldChg>
      <pc:sldChg chg="addSp delSp modSp add del mod">
        <pc:chgData name="Ragavan R" userId="a17855b32e089d2a" providerId="LiveId" clId="{98F3DBB5-9999-40DC-BADA-0C504B3F148B}" dt="2022-05-17T16:14:29.479" v="7002" actId="2696"/>
        <pc:sldMkLst>
          <pc:docMk/>
          <pc:sldMk cId="3477660223" sldId="285"/>
        </pc:sldMkLst>
        <pc:picChg chg="add del mod">
          <ac:chgData name="Ragavan R" userId="a17855b32e089d2a" providerId="LiveId" clId="{98F3DBB5-9999-40DC-BADA-0C504B3F148B}" dt="2022-05-17T16:14:24.741" v="7001" actId="21"/>
          <ac:picMkLst>
            <pc:docMk/>
            <pc:sldMk cId="3477660223" sldId="285"/>
            <ac:picMk id="13" creationId="{2B2FEA5B-8A0A-1E33-DB4F-9AFEAEDF7AB6}"/>
          </ac:picMkLst>
        </pc:picChg>
      </pc:sldChg>
      <pc:sldChg chg="addSp delSp modSp add mod">
        <pc:chgData name="Ragavan R" userId="a17855b32e089d2a" providerId="LiveId" clId="{98F3DBB5-9999-40DC-BADA-0C504B3F148B}" dt="2022-05-17T16:15:52.990" v="7010" actId="1076"/>
        <pc:sldMkLst>
          <pc:docMk/>
          <pc:sldMk cId="3896220778" sldId="285"/>
        </pc:sldMkLst>
        <pc:picChg chg="add mod">
          <ac:chgData name="Ragavan R" userId="a17855b32e089d2a" providerId="LiveId" clId="{98F3DBB5-9999-40DC-BADA-0C504B3F148B}" dt="2022-05-17T16:15:52.990" v="7010" actId="1076"/>
          <ac:picMkLst>
            <pc:docMk/>
            <pc:sldMk cId="3896220778" sldId="285"/>
            <ac:picMk id="6" creationId="{4B262879-7826-D4EC-D2BF-0CAA03C377BB}"/>
          </ac:picMkLst>
        </pc:picChg>
        <pc:picChg chg="add del mod">
          <ac:chgData name="Ragavan R" userId="a17855b32e089d2a" providerId="LiveId" clId="{98F3DBB5-9999-40DC-BADA-0C504B3F148B}" dt="2022-05-17T16:15:44.075" v="7006" actId="478"/>
          <ac:picMkLst>
            <pc:docMk/>
            <pc:sldMk cId="3896220778" sldId="285"/>
            <ac:picMk id="15" creationId="{91E427DA-83AF-F535-C451-DC932D0EA533}"/>
          </ac:picMkLst>
        </pc:picChg>
      </pc:sldChg>
      <pc:sldChg chg="add">
        <pc:chgData name="Ragavan R" userId="a17855b32e089d2a" providerId="LiveId" clId="{98F3DBB5-9999-40DC-BADA-0C504B3F148B}" dt="2022-05-17T16:17:08.680" v="7011" actId="2890"/>
        <pc:sldMkLst>
          <pc:docMk/>
          <pc:sldMk cId="915079931" sldId="286"/>
        </pc:sldMkLst>
      </pc:sldChg>
      <pc:sldMasterChg chg="add del addSldLayout delSldLayout">
        <pc:chgData name="Ragavan R" userId="a17855b32e089d2a" providerId="LiveId" clId="{98F3DBB5-9999-40DC-BADA-0C504B3F148B}" dt="2022-04-24T05:31:16.415" v="94" actId="26606"/>
        <pc:sldMasterMkLst>
          <pc:docMk/>
          <pc:sldMasterMk cId="3332776144" sldId="2147483648"/>
        </pc:sldMasterMkLst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251043149" sldId="2147483649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3377391937" sldId="2147483650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439086383" sldId="2147483651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433011096" sldId="2147483652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915704280" sldId="2147483653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2098870239" sldId="2147483654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3431332198" sldId="2147483655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767823207" sldId="2147483656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1614702442" sldId="2147483657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1134699883" sldId="2147483658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3438681103" sldId="2147483659"/>
          </pc:sldLayoutMkLst>
        </pc:sldLayoutChg>
      </pc:sldMasterChg>
      <pc:sldMasterChg chg="add del replId addSldLayout delSldLayout">
        <pc:chgData name="Ragavan R" userId="a17855b32e089d2a" providerId="LiveId" clId="{98F3DBB5-9999-40DC-BADA-0C504B3F148B}" dt="2022-04-24T05:31:09.691" v="91" actId="26606"/>
        <pc:sldMasterMkLst>
          <pc:docMk/>
          <pc:sldMasterMk cId="2297915524" sldId="2147483660"/>
        </pc:sldMasterMkLst>
        <pc:sldLayoutChg chg="add del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3395853966" sldId="2147483661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4198371107" sldId="2147483662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1259542333" sldId="2147483663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1356590249" sldId="2147483664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1640909666" sldId="2147483665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895710063" sldId="2147483666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516891004" sldId="2147483667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716743213" sldId="2147483668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437343924" sldId="2147483669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2522980699" sldId="2147483670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1228251084" sldId="2147483671"/>
          </pc:sldLayoutMkLst>
        </pc:sldLayoutChg>
      </pc:sldMasterChg>
      <pc:sldMasterChg chg="add del addSldLayout delSldLayout">
        <pc:chgData name="Ragavan R" userId="a17855b32e089d2a" providerId="LiveId" clId="{98F3DBB5-9999-40DC-BADA-0C504B3F148B}" dt="2022-04-24T05:31:16.366" v="93" actId="26606"/>
        <pc:sldMasterMkLst>
          <pc:docMk/>
          <pc:sldMasterMk cId="1545042586" sldId="2147483686"/>
        </pc:sldMasterMkLst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910494036" sldId="2147483675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1376245809" sldId="2147483676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668074308" sldId="2147483677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596807058" sldId="2147483678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1140501980" sldId="2147483679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237598698" sldId="2147483680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537632092" sldId="2147483681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901808508" sldId="2147483682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180880763" sldId="2147483683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707121792" sldId="2147483684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3372037658" sldId="2147483685"/>
          </pc:sldLayoutMkLst>
        </pc:sldLayoutChg>
      </pc:sldMasterChg>
      <pc:sldMasterChg chg="add del addSldLayout delSldLayout">
        <pc:chgData name="Ragavan R" userId="a17855b32e089d2a" providerId="LiveId" clId="{98F3DBB5-9999-40DC-BADA-0C504B3F148B}" dt="2022-04-24T05:31:54.750" v="97" actId="26606"/>
        <pc:sldMasterMkLst>
          <pc:docMk/>
          <pc:sldMasterMk cId="2462863564" sldId="2147483738"/>
        </pc:sldMasterMkLst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1622584355" sldId="2147483727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3810847136" sldId="2147483728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1737239568" sldId="2147483729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349621003" sldId="2147483730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174347386" sldId="2147483731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3847553737" sldId="2147483732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271713903" sldId="2147483733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674394780" sldId="2147483734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318473925" sldId="2147483735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903638530" sldId="2147483736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559167080" sldId="2147483737"/>
          </pc:sldLayoutMkLst>
        </pc:sldLayoutChg>
      </pc:sldMasterChg>
      <pc:sldMasterChg chg="add addSldLayout">
        <pc:chgData name="Ragavan R" userId="a17855b32e089d2a" providerId="LiveId" clId="{98F3DBB5-9999-40DC-BADA-0C504B3F148B}" dt="2022-04-24T05:31:54.750" v="97" actId="26606"/>
        <pc:sldMasterMkLst>
          <pc:docMk/>
          <pc:sldMasterMk cId="1031761084" sldId="2147483788"/>
        </pc:sldMasterMkLst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582900140" sldId="2147483777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4205868321" sldId="2147483778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3972494526" sldId="2147483779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1089993269" sldId="2147483780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3910903507" sldId="2147483781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690671202" sldId="2147483782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580622225" sldId="2147483783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337148869" sldId="2147483784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537901491" sldId="2147483785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1112097147" sldId="2147483786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2312075399" sldId="214748378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BBA69-3324-4595-AF0C-EBB5A8F773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C2EE3A-D695-4543-AF44-D8C3627D140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Open sourced by Microsoft Engineers, now community driven</a:t>
          </a:r>
          <a:endParaRPr lang="en-US" dirty="0"/>
        </a:p>
      </dgm:t>
    </dgm:pt>
    <dgm:pt modelId="{72060D47-EC9E-4A49-8A91-84769592E3D4}" type="parTrans" cxnId="{D4B8B41C-AE9A-42F7-926A-90F870E60E68}">
      <dgm:prSet/>
      <dgm:spPr/>
      <dgm:t>
        <a:bodyPr/>
        <a:lstStyle/>
        <a:p>
          <a:endParaRPr lang="en-US"/>
        </a:p>
      </dgm:t>
    </dgm:pt>
    <dgm:pt modelId="{9A1CB7A3-1A41-43CF-B43F-9385EFF4A2CC}" type="sibTrans" cxnId="{D4B8B41C-AE9A-42F7-926A-90F870E60E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54973D-BDC4-4201-A358-C20DB5B0B2E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Now CNCF incubation project.</a:t>
          </a:r>
          <a:endParaRPr lang="en-US" dirty="0"/>
        </a:p>
      </dgm:t>
    </dgm:pt>
    <dgm:pt modelId="{56B75034-A23F-46D0-BED2-974312B18B24}" type="parTrans" cxnId="{3DE2E834-B0F6-45D3-90C1-8EBB615A8280}">
      <dgm:prSet/>
      <dgm:spPr/>
      <dgm:t>
        <a:bodyPr/>
        <a:lstStyle/>
        <a:p>
          <a:endParaRPr lang="en-US"/>
        </a:p>
      </dgm:t>
    </dgm:pt>
    <dgm:pt modelId="{6672094D-99D0-42AA-AEBC-1AA012BD907D}" type="sibTrans" cxnId="{3DE2E834-B0F6-45D3-90C1-8EBB615A8280}">
      <dgm:prSet/>
      <dgm:spPr/>
      <dgm:t>
        <a:bodyPr/>
        <a:lstStyle/>
        <a:p>
          <a:endParaRPr lang="en-US"/>
        </a:p>
      </dgm:t>
    </dgm:pt>
    <dgm:pt modelId="{6200C731-7330-484F-9D61-BF31D49B610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V1.0 released in early 2021.</a:t>
          </a:r>
          <a:endParaRPr lang="en-US" dirty="0"/>
        </a:p>
      </dgm:t>
    </dgm:pt>
    <dgm:pt modelId="{60B51D09-FBEE-4393-BEF6-B1F6BD7CB31A}" type="sibTrans" cxnId="{E9B88D53-EB25-435C-9D25-B500DA133412}">
      <dgm:prSet/>
      <dgm:spPr/>
      <dgm:t>
        <a:bodyPr/>
        <a:lstStyle/>
        <a:p>
          <a:endParaRPr lang="en-US"/>
        </a:p>
      </dgm:t>
    </dgm:pt>
    <dgm:pt modelId="{846AA58B-E540-415F-BD20-4672030D164E}" type="parTrans" cxnId="{E9B88D53-EB25-435C-9D25-B500DA133412}">
      <dgm:prSet/>
      <dgm:spPr/>
      <dgm:t>
        <a:bodyPr/>
        <a:lstStyle/>
        <a:p>
          <a:endParaRPr lang="en-US"/>
        </a:p>
      </dgm:t>
    </dgm:pt>
    <dgm:pt modelId="{7138830F-648C-4AE6-BEFE-CF3BD3B97E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Major cloud vendors integrates</a:t>
          </a:r>
        </a:p>
      </dgm:t>
    </dgm:pt>
    <dgm:pt modelId="{E1F1B06D-AB55-4276-A9A0-40E4376D7865}" type="parTrans" cxnId="{ECA1CF7E-FC60-4E5A-BABB-34A5CB377076}">
      <dgm:prSet/>
      <dgm:spPr/>
      <dgm:t>
        <a:bodyPr/>
        <a:lstStyle/>
        <a:p>
          <a:endParaRPr lang="en-IN"/>
        </a:p>
      </dgm:t>
    </dgm:pt>
    <dgm:pt modelId="{57F36452-A3CE-4C52-8ED6-B88CDA4C49B4}" type="sibTrans" cxnId="{ECA1CF7E-FC60-4E5A-BABB-34A5CB377076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500942A4-04AA-4A7A-A651-C3085B9E50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Event driven &amp; portable runtime written in Go lang</a:t>
          </a:r>
        </a:p>
      </dgm:t>
    </dgm:pt>
    <dgm:pt modelId="{7EA99BBE-3B38-4006-B11E-6790AF9AAF7B}" type="parTrans" cxnId="{C918BD5D-A6A8-45BB-B3B3-A6015BFECF41}">
      <dgm:prSet/>
      <dgm:spPr/>
      <dgm:t>
        <a:bodyPr/>
        <a:lstStyle/>
        <a:p>
          <a:endParaRPr lang="en-IN"/>
        </a:p>
      </dgm:t>
    </dgm:pt>
    <dgm:pt modelId="{99B3E4FA-0F65-499C-B0EB-D82FF6B76E07}" type="sibTrans" cxnId="{C918BD5D-A6A8-45BB-B3B3-A6015BFECF41}">
      <dgm:prSet/>
      <dgm:spPr/>
      <dgm:t>
        <a:bodyPr/>
        <a:lstStyle/>
        <a:p>
          <a:endParaRPr lang="en-IN"/>
        </a:p>
      </dgm:t>
    </dgm:pt>
    <dgm:pt modelId="{BF17BD1A-6972-4533-862A-B731F2A029E6}" type="pres">
      <dgm:prSet presAssocID="{7C4BBA69-3324-4595-AF0C-EBB5A8F773AE}" presName="root" presStyleCnt="0">
        <dgm:presLayoutVars>
          <dgm:dir/>
          <dgm:resizeHandles val="exact"/>
        </dgm:presLayoutVars>
      </dgm:prSet>
      <dgm:spPr/>
    </dgm:pt>
    <dgm:pt modelId="{74CC2C01-5047-4AE0-81EF-FE3FF1D3C310}" type="pres">
      <dgm:prSet presAssocID="{500942A4-04AA-4A7A-A651-C3085B9E50BB}" presName="compNode" presStyleCnt="0"/>
      <dgm:spPr/>
    </dgm:pt>
    <dgm:pt modelId="{60018C3E-15B0-49B3-9DB7-822D2A7A955D}" type="pres">
      <dgm:prSet presAssocID="{500942A4-04AA-4A7A-A651-C3085B9E50BB}" presName="bgRect" presStyleLbl="bgShp" presStyleIdx="0" presStyleCnt="5"/>
      <dgm:spPr/>
    </dgm:pt>
    <dgm:pt modelId="{56299B0F-E80A-49AA-A135-ACD7B2B86201}" type="pres">
      <dgm:prSet presAssocID="{500942A4-04AA-4A7A-A651-C3085B9E50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ne with solid fill"/>
        </a:ext>
      </dgm:extLst>
    </dgm:pt>
    <dgm:pt modelId="{A9BD84F0-F672-497F-8EEE-1332A017CB99}" type="pres">
      <dgm:prSet presAssocID="{500942A4-04AA-4A7A-A651-C3085B9E50BB}" presName="spaceRect" presStyleCnt="0"/>
      <dgm:spPr/>
    </dgm:pt>
    <dgm:pt modelId="{4D104A35-611F-403E-B37C-1CBFB01FFB92}" type="pres">
      <dgm:prSet presAssocID="{500942A4-04AA-4A7A-A651-C3085B9E50BB}" presName="parTx" presStyleLbl="revTx" presStyleIdx="0" presStyleCnt="5">
        <dgm:presLayoutVars>
          <dgm:chMax val="0"/>
          <dgm:chPref val="0"/>
        </dgm:presLayoutVars>
      </dgm:prSet>
      <dgm:spPr/>
    </dgm:pt>
    <dgm:pt modelId="{19654919-FCCC-4CDF-B119-F0F30FA90B61}" type="pres">
      <dgm:prSet presAssocID="{99B3E4FA-0F65-499C-B0EB-D82FF6B76E07}" presName="sibTrans" presStyleCnt="0"/>
      <dgm:spPr/>
    </dgm:pt>
    <dgm:pt modelId="{F674D9D1-10CB-4AB7-A95E-2FC02ACC0AC6}" type="pres">
      <dgm:prSet presAssocID="{D3C2EE3A-D695-4543-AF44-D8C3627D140E}" presName="compNode" presStyleCnt="0"/>
      <dgm:spPr/>
    </dgm:pt>
    <dgm:pt modelId="{F3F715C4-C555-476C-8E7B-99D7D7FD5761}" type="pres">
      <dgm:prSet presAssocID="{D3C2EE3A-D695-4543-AF44-D8C3627D140E}" presName="bgRect" presStyleLbl="bgShp" presStyleIdx="1" presStyleCnt="5"/>
      <dgm:spPr/>
    </dgm:pt>
    <dgm:pt modelId="{D03D4B37-6D2D-46A8-BEB3-31D13F3A9135}" type="pres">
      <dgm:prSet presAssocID="{D3C2EE3A-D695-4543-AF44-D8C3627D140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 with solid fill"/>
        </a:ext>
      </dgm:extLst>
    </dgm:pt>
    <dgm:pt modelId="{CDC8C848-C609-4B89-8C4E-6CA7DB6E1123}" type="pres">
      <dgm:prSet presAssocID="{D3C2EE3A-D695-4543-AF44-D8C3627D140E}" presName="spaceRect" presStyleCnt="0"/>
      <dgm:spPr/>
    </dgm:pt>
    <dgm:pt modelId="{A1BF8424-A4EE-43E8-8383-C46161B1E19D}" type="pres">
      <dgm:prSet presAssocID="{D3C2EE3A-D695-4543-AF44-D8C3627D140E}" presName="parTx" presStyleLbl="revTx" presStyleIdx="1" presStyleCnt="5">
        <dgm:presLayoutVars>
          <dgm:chMax val="0"/>
          <dgm:chPref val="0"/>
        </dgm:presLayoutVars>
      </dgm:prSet>
      <dgm:spPr/>
    </dgm:pt>
    <dgm:pt modelId="{F43DAEAC-65B0-4C48-A0AE-FB6A0A5A6458}" type="pres">
      <dgm:prSet presAssocID="{9A1CB7A3-1A41-43CF-B43F-9385EFF4A2CC}" presName="sibTrans" presStyleCnt="0"/>
      <dgm:spPr/>
    </dgm:pt>
    <dgm:pt modelId="{F53AB2DA-1CF3-4526-8AB8-A6D1EC34ECFA}" type="pres">
      <dgm:prSet presAssocID="{6200C731-7330-484F-9D61-BF31D49B610B}" presName="compNode" presStyleCnt="0"/>
      <dgm:spPr/>
    </dgm:pt>
    <dgm:pt modelId="{684A490B-1B4D-4B90-82C4-CDAE451ED914}" type="pres">
      <dgm:prSet presAssocID="{6200C731-7330-484F-9D61-BF31D49B610B}" presName="bgRect" presStyleLbl="bgShp" presStyleIdx="2" presStyleCnt="5"/>
      <dgm:spPr/>
    </dgm:pt>
    <dgm:pt modelId="{9F41E637-AE98-4A43-A0FC-A6A026408C0E}" type="pres">
      <dgm:prSet presAssocID="{6200C731-7330-484F-9D61-BF31D49B61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inuous Improvement with solid fill"/>
        </a:ext>
      </dgm:extLst>
    </dgm:pt>
    <dgm:pt modelId="{1FFB7B38-1420-4BAC-888D-D8B25D8F8AA2}" type="pres">
      <dgm:prSet presAssocID="{6200C731-7330-484F-9D61-BF31D49B610B}" presName="spaceRect" presStyleCnt="0"/>
      <dgm:spPr/>
    </dgm:pt>
    <dgm:pt modelId="{0DE42EBE-8C44-4267-B5EE-0734AA70EE58}" type="pres">
      <dgm:prSet presAssocID="{6200C731-7330-484F-9D61-BF31D49B610B}" presName="parTx" presStyleLbl="revTx" presStyleIdx="2" presStyleCnt="5">
        <dgm:presLayoutVars>
          <dgm:chMax val="0"/>
          <dgm:chPref val="0"/>
        </dgm:presLayoutVars>
      </dgm:prSet>
      <dgm:spPr/>
    </dgm:pt>
    <dgm:pt modelId="{B3224B1E-143F-4103-8192-B4868E1F7B9D}" type="pres">
      <dgm:prSet presAssocID="{60B51D09-FBEE-4393-BEF6-B1F6BD7CB31A}" presName="sibTrans" presStyleCnt="0"/>
      <dgm:spPr/>
    </dgm:pt>
    <dgm:pt modelId="{1AD15A96-7E70-4E1B-84A0-4CC338C260A2}" type="pres">
      <dgm:prSet presAssocID="{7138830F-648C-4AE6-BEFE-CF3BD3B97E79}" presName="compNode" presStyleCnt="0"/>
      <dgm:spPr/>
    </dgm:pt>
    <dgm:pt modelId="{E8B08372-31BB-408B-9A45-0C3C3CD96273}" type="pres">
      <dgm:prSet presAssocID="{7138830F-648C-4AE6-BEFE-CF3BD3B97E79}" presName="bgRect" presStyleLbl="bgShp" presStyleIdx="3" presStyleCnt="5"/>
      <dgm:spPr/>
    </dgm:pt>
    <dgm:pt modelId="{9F7AFED5-701C-45B3-88CA-DC80E85B668B}" type="pres">
      <dgm:prSet presAssocID="{7138830F-648C-4AE6-BEFE-CF3BD3B97E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200AABD4-ADDD-43A3-B397-72D323327625}" type="pres">
      <dgm:prSet presAssocID="{7138830F-648C-4AE6-BEFE-CF3BD3B97E79}" presName="spaceRect" presStyleCnt="0"/>
      <dgm:spPr/>
    </dgm:pt>
    <dgm:pt modelId="{327DF9FE-06DF-4A64-829E-F871F809CF58}" type="pres">
      <dgm:prSet presAssocID="{7138830F-648C-4AE6-BEFE-CF3BD3B97E79}" presName="parTx" presStyleLbl="revTx" presStyleIdx="3" presStyleCnt="5">
        <dgm:presLayoutVars>
          <dgm:chMax val="0"/>
          <dgm:chPref val="0"/>
        </dgm:presLayoutVars>
      </dgm:prSet>
      <dgm:spPr/>
    </dgm:pt>
    <dgm:pt modelId="{99202E4C-5F2F-4662-A41A-262310254BC1}" type="pres">
      <dgm:prSet presAssocID="{57F36452-A3CE-4C52-8ED6-B88CDA4C49B4}" presName="sibTrans" presStyleCnt="0"/>
      <dgm:spPr/>
    </dgm:pt>
    <dgm:pt modelId="{D748E717-4AB2-4637-9E72-F9554AA2D3B1}" type="pres">
      <dgm:prSet presAssocID="{5254973D-BDC4-4201-A358-C20DB5B0B2E1}" presName="compNode" presStyleCnt="0"/>
      <dgm:spPr/>
    </dgm:pt>
    <dgm:pt modelId="{D981CD7E-1FEA-4380-98A6-8BA5CC32B569}" type="pres">
      <dgm:prSet presAssocID="{5254973D-BDC4-4201-A358-C20DB5B0B2E1}" presName="bgRect" presStyleLbl="bgShp" presStyleIdx="4" presStyleCnt="5"/>
      <dgm:spPr/>
    </dgm:pt>
    <dgm:pt modelId="{94AC1EE3-B5F3-4383-ADA2-4A8E356F66AA}" type="pres">
      <dgm:prSet presAssocID="{5254973D-BDC4-4201-A358-C20DB5B0B2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70EB432-6695-4E80-9935-10D6EFA46B18}" type="pres">
      <dgm:prSet presAssocID="{5254973D-BDC4-4201-A358-C20DB5B0B2E1}" presName="spaceRect" presStyleCnt="0"/>
      <dgm:spPr/>
    </dgm:pt>
    <dgm:pt modelId="{9BDD5ACA-F3CF-43E5-A286-D4181DCBDB52}" type="pres">
      <dgm:prSet presAssocID="{5254973D-BDC4-4201-A358-C20DB5B0B2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4B8B41C-AE9A-42F7-926A-90F870E60E68}" srcId="{7C4BBA69-3324-4595-AF0C-EBB5A8F773AE}" destId="{D3C2EE3A-D695-4543-AF44-D8C3627D140E}" srcOrd="1" destOrd="0" parTransId="{72060D47-EC9E-4A49-8A91-84769592E3D4}" sibTransId="{9A1CB7A3-1A41-43CF-B43F-9385EFF4A2CC}"/>
    <dgm:cxn modelId="{3DE2E834-B0F6-45D3-90C1-8EBB615A8280}" srcId="{7C4BBA69-3324-4595-AF0C-EBB5A8F773AE}" destId="{5254973D-BDC4-4201-A358-C20DB5B0B2E1}" srcOrd="4" destOrd="0" parTransId="{56B75034-A23F-46D0-BED2-974312B18B24}" sibTransId="{6672094D-99D0-42AA-AEBC-1AA012BD907D}"/>
    <dgm:cxn modelId="{C918BD5D-A6A8-45BB-B3B3-A6015BFECF41}" srcId="{7C4BBA69-3324-4595-AF0C-EBB5A8F773AE}" destId="{500942A4-04AA-4A7A-A651-C3085B9E50BB}" srcOrd="0" destOrd="0" parTransId="{7EA99BBE-3B38-4006-B11E-6790AF9AAF7B}" sibTransId="{99B3E4FA-0F65-499C-B0EB-D82FF6B76E07}"/>
    <dgm:cxn modelId="{524C256F-E2BF-4C75-B4C4-5D427D60AC92}" type="presOf" srcId="{D3C2EE3A-D695-4543-AF44-D8C3627D140E}" destId="{A1BF8424-A4EE-43E8-8383-C46161B1E19D}" srcOrd="0" destOrd="0" presId="urn:microsoft.com/office/officeart/2018/2/layout/IconVerticalSolidList"/>
    <dgm:cxn modelId="{E9B88D53-EB25-435C-9D25-B500DA133412}" srcId="{7C4BBA69-3324-4595-AF0C-EBB5A8F773AE}" destId="{6200C731-7330-484F-9D61-BF31D49B610B}" srcOrd="2" destOrd="0" parTransId="{846AA58B-E540-415F-BD20-4672030D164E}" sibTransId="{60B51D09-FBEE-4393-BEF6-B1F6BD7CB31A}"/>
    <dgm:cxn modelId="{06DEAB78-9480-49AE-B825-0F708039BCF1}" type="presOf" srcId="{6200C731-7330-484F-9D61-BF31D49B610B}" destId="{0DE42EBE-8C44-4267-B5EE-0734AA70EE58}" srcOrd="0" destOrd="0" presId="urn:microsoft.com/office/officeart/2018/2/layout/IconVerticalSolidList"/>
    <dgm:cxn modelId="{ECA1CF7E-FC60-4E5A-BABB-34A5CB377076}" srcId="{7C4BBA69-3324-4595-AF0C-EBB5A8F773AE}" destId="{7138830F-648C-4AE6-BEFE-CF3BD3B97E79}" srcOrd="3" destOrd="0" parTransId="{E1F1B06D-AB55-4276-A9A0-40E4376D7865}" sibTransId="{57F36452-A3CE-4C52-8ED6-B88CDA4C49B4}"/>
    <dgm:cxn modelId="{D538DA99-437F-4B8D-82D5-29D6EFDB622C}" type="presOf" srcId="{7138830F-648C-4AE6-BEFE-CF3BD3B97E79}" destId="{327DF9FE-06DF-4A64-829E-F871F809CF58}" srcOrd="0" destOrd="0" presId="urn:microsoft.com/office/officeart/2018/2/layout/IconVerticalSolidList"/>
    <dgm:cxn modelId="{F5441E9C-413C-46D8-AAD7-DF7073FA3DBB}" type="presOf" srcId="{500942A4-04AA-4A7A-A651-C3085B9E50BB}" destId="{4D104A35-611F-403E-B37C-1CBFB01FFB92}" srcOrd="0" destOrd="0" presId="urn:microsoft.com/office/officeart/2018/2/layout/IconVerticalSolidList"/>
    <dgm:cxn modelId="{D147499E-62C4-442A-A2DE-1678CEE62E28}" type="presOf" srcId="{7C4BBA69-3324-4595-AF0C-EBB5A8F773AE}" destId="{BF17BD1A-6972-4533-862A-B731F2A029E6}" srcOrd="0" destOrd="0" presId="urn:microsoft.com/office/officeart/2018/2/layout/IconVerticalSolidList"/>
    <dgm:cxn modelId="{9349E7CE-851F-4670-8DFC-E378F768383F}" type="presOf" srcId="{5254973D-BDC4-4201-A358-C20DB5B0B2E1}" destId="{9BDD5ACA-F3CF-43E5-A286-D4181DCBDB52}" srcOrd="0" destOrd="0" presId="urn:microsoft.com/office/officeart/2018/2/layout/IconVerticalSolidList"/>
    <dgm:cxn modelId="{E3F4DE01-B9CB-47FF-8B0F-EC6662B43021}" type="presParOf" srcId="{BF17BD1A-6972-4533-862A-B731F2A029E6}" destId="{74CC2C01-5047-4AE0-81EF-FE3FF1D3C310}" srcOrd="0" destOrd="0" presId="urn:microsoft.com/office/officeart/2018/2/layout/IconVerticalSolidList"/>
    <dgm:cxn modelId="{1150FD8A-0FBB-4D05-BE0D-63DE69B1D56D}" type="presParOf" srcId="{74CC2C01-5047-4AE0-81EF-FE3FF1D3C310}" destId="{60018C3E-15B0-49B3-9DB7-822D2A7A955D}" srcOrd="0" destOrd="0" presId="urn:microsoft.com/office/officeart/2018/2/layout/IconVerticalSolidList"/>
    <dgm:cxn modelId="{37F18C89-C3AB-491A-8A96-493A00E5C863}" type="presParOf" srcId="{74CC2C01-5047-4AE0-81EF-FE3FF1D3C310}" destId="{56299B0F-E80A-49AA-A135-ACD7B2B86201}" srcOrd="1" destOrd="0" presId="urn:microsoft.com/office/officeart/2018/2/layout/IconVerticalSolidList"/>
    <dgm:cxn modelId="{42CE0775-07AE-43AF-B920-EBC042B05211}" type="presParOf" srcId="{74CC2C01-5047-4AE0-81EF-FE3FF1D3C310}" destId="{A9BD84F0-F672-497F-8EEE-1332A017CB99}" srcOrd="2" destOrd="0" presId="urn:microsoft.com/office/officeart/2018/2/layout/IconVerticalSolidList"/>
    <dgm:cxn modelId="{A62F8792-5A36-474A-A6B0-87BADD19D920}" type="presParOf" srcId="{74CC2C01-5047-4AE0-81EF-FE3FF1D3C310}" destId="{4D104A35-611F-403E-B37C-1CBFB01FFB92}" srcOrd="3" destOrd="0" presId="urn:microsoft.com/office/officeart/2018/2/layout/IconVerticalSolidList"/>
    <dgm:cxn modelId="{A6184905-694E-4F2B-AF4A-396CD116212D}" type="presParOf" srcId="{BF17BD1A-6972-4533-862A-B731F2A029E6}" destId="{19654919-FCCC-4CDF-B119-F0F30FA90B61}" srcOrd="1" destOrd="0" presId="urn:microsoft.com/office/officeart/2018/2/layout/IconVerticalSolidList"/>
    <dgm:cxn modelId="{E51F5574-6DC4-4DC6-B55A-C93952AF6D45}" type="presParOf" srcId="{BF17BD1A-6972-4533-862A-B731F2A029E6}" destId="{F674D9D1-10CB-4AB7-A95E-2FC02ACC0AC6}" srcOrd="2" destOrd="0" presId="urn:microsoft.com/office/officeart/2018/2/layout/IconVerticalSolidList"/>
    <dgm:cxn modelId="{23FD2CD8-5B99-44CF-A526-37AE8D85A6FD}" type="presParOf" srcId="{F674D9D1-10CB-4AB7-A95E-2FC02ACC0AC6}" destId="{F3F715C4-C555-476C-8E7B-99D7D7FD5761}" srcOrd="0" destOrd="0" presId="urn:microsoft.com/office/officeart/2018/2/layout/IconVerticalSolidList"/>
    <dgm:cxn modelId="{E098D414-55DE-4692-A53F-F85FD5177473}" type="presParOf" srcId="{F674D9D1-10CB-4AB7-A95E-2FC02ACC0AC6}" destId="{D03D4B37-6D2D-46A8-BEB3-31D13F3A9135}" srcOrd="1" destOrd="0" presId="urn:microsoft.com/office/officeart/2018/2/layout/IconVerticalSolidList"/>
    <dgm:cxn modelId="{2212EEB6-B66E-4155-8441-D1A0F29730D6}" type="presParOf" srcId="{F674D9D1-10CB-4AB7-A95E-2FC02ACC0AC6}" destId="{CDC8C848-C609-4B89-8C4E-6CA7DB6E1123}" srcOrd="2" destOrd="0" presId="urn:microsoft.com/office/officeart/2018/2/layout/IconVerticalSolidList"/>
    <dgm:cxn modelId="{B996AB8D-E3AF-4A6E-A775-E414840FD392}" type="presParOf" srcId="{F674D9D1-10CB-4AB7-A95E-2FC02ACC0AC6}" destId="{A1BF8424-A4EE-43E8-8383-C46161B1E19D}" srcOrd="3" destOrd="0" presId="urn:microsoft.com/office/officeart/2018/2/layout/IconVerticalSolidList"/>
    <dgm:cxn modelId="{A407D915-2B2B-423C-B0FF-4F957F83AFFF}" type="presParOf" srcId="{BF17BD1A-6972-4533-862A-B731F2A029E6}" destId="{F43DAEAC-65B0-4C48-A0AE-FB6A0A5A6458}" srcOrd="3" destOrd="0" presId="urn:microsoft.com/office/officeart/2018/2/layout/IconVerticalSolidList"/>
    <dgm:cxn modelId="{5539D63F-C1B7-42F8-9867-9AFF254DBA8E}" type="presParOf" srcId="{BF17BD1A-6972-4533-862A-B731F2A029E6}" destId="{F53AB2DA-1CF3-4526-8AB8-A6D1EC34ECFA}" srcOrd="4" destOrd="0" presId="urn:microsoft.com/office/officeart/2018/2/layout/IconVerticalSolidList"/>
    <dgm:cxn modelId="{C766D49B-1765-40DC-85B9-149F42FD66F5}" type="presParOf" srcId="{F53AB2DA-1CF3-4526-8AB8-A6D1EC34ECFA}" destId="{684A490B-1B4D-4B90-82C4-CDAE451ED914}" srcOrd="0" destOrd="0" presId="urn:microsoft.com/office/officeart/2018/2/layout/IconVerticalSolidList"/>
    <dgm:cxn modelId="{ED963F9A-08F7-4299-8979-95E65338F7FD}" type="presParOf" srcId="{F53AB2DA-1CF3-4526-8AB8-A6D1EC34ECFA}" destId="{9F41E637-AE98-4A43-A0FC-A6A026408C0E}" srcOrd="1" destOrd="0" presId="urn:microsoft.com/office/officeart/2018/2/layout/IconVerticalSolidList"/>
    <dgm:cxn modelId="{5904B5FD-5AEC-4F6F-B1BD-DE877DFB8EDE}" type="presParOf" srcId="{F53AB2DA-1CF3-4526-8AB8-A6D1EC34ECFA}" destId="{1FFB7B38-1420-4BAC-888D-D8B25D8F8AA2}" srcOrd="2" destOrd="0" presId="urn:microsoft.com/office/officeart/2018/2/layout/IconVerticalSolidList"/>
    <dgm:cxn modelId="{B789063B-5F71-4123-8564-0A54916F1EF0}" type="presParOf" srcId="{F53AB2DA-1CF3-4526-8AB8-A6D1EC34ECFA}" destId="{0DE42EBE-8C44-4267-B5EE-0734AA70EE58}" srcOrd="3" destOrd="0" presId="urn:microsoft.com/office/officeart/2018/2/layout/IconVerticalSolidList"/>
    <dgm:cxn modelId="{A9E910CC-1B22-44F2-BD07-8BB5E1DA2534}" type="presParOf" srcId="{BF17BD1A-6972-4533-862A-B731F2A029E6}" destId="{B3224B1E-143F-4103-8192-B4868E1F7B9D}" srcOrd="5" destOrd="0" presId="urn:microsoft.com/office/officeart/2018/2/layout/IconVerticalSolidList"/>
    <dgm:cxn modelId="{A63E6E9C-AEFC-4771-936D-7E5E7C5E4822}" type="presParOf" srcId="{BF17BD1A-6972-4533-862A-B731F2A029E6}" destId="{1AD15A96-7E70-4E1B-84A0-4CC338C260A2}" srcOrd="6" destOrd="0" presId="urn:microsoft.com/office/officeart/2018/2/layout/IconVerticalSolidList"/>
    <dgm:cxn modelId="{A0BF7677-101E-44AA-9374-D7D30A45EB9D}" type="presParOf" srcId="{1AD15A96-7E70-4E1B-84A0-4CC338C260A2}" destId="{E8B08372-31BB-408B-9A45-0C3C3CD96273}" srcOrd="0" destOrd="0" presId="urn:microsoft.com/office/officeart/2018/2/layout/IconVerticalSolidList"/>
    <dgm:cxn modelId="{400F817F-AA82-4C53-9320-F7E4C53B2A07}" type="presParOf" srcId="{1AD15A96-7E70-4E1B-84A0-4CC338C260A2}" destId="{9F7AFED5-701C-45B3-88CA-DC80E85B668B}" srcOrd="1" destOrd="0" presId="urn:microsoft.com/office/officeart/2018/2/layout/IconVerticalSolidList"/>
    <dgm:cxn modelId="{38D74761-1E43-4CF2-A99B-B9D78512D055}" type="presParOf" srcId="{1AD15A96-7E70-4E1B-84A0-4CC338C260A2}" destId="{200AABD4-ADDD-43A3-B397-72D323327625}" srcOrd="2" destOrd="0" presId="urn:microsoft.com/office/officeart/2018/2/layout/IconVerticalSolidList"/>
    <dgm:cxn modelId="{B20D75DE-FB76-48EC-AE42-6318611840A7}" type="presParOf" srcId="{1AD15A96-7E70-4E1B-84A0-4CC338C260A2}" destId="{327DF9FE-06DF-4A64-829E-F871F809CF58}" srcOrd="3" destOrd="0" presId="urn:microsoft.com/office/officeart/2018/2/layout/IconVerticalSolidList"/>
    <dgm:cxn modelId="{2A117317-0403-47A4-A100-27B800C61233}" type="presParOf" srcId="{BF17BD1A-6972-4533-862A-B731F2A029E6}" destId="{99202E4C-5F2F-4662-A41A-262310254BC1}" srcOrd="7" destOrd="0" presId="urn:microsoft.com/office/officeart/2018/2/layout/IconVerticalSolidList"/>
    <dgm:cxn modelId="{344C080B-1808-4F06-A8D5-49F24B0BF077}" type="presParOf" srcId="{BF17BD1A-6972-4533-862A-B731F2A029E6}" destId="{D748E717-4AB2-4637-9E72-F9554AA2D3B1}" srcOrd="8" destOrd="0" presId="urn:microsoft.com/office/officeart/2018/2/layout/IconVerticalSolidList"/>
    <dgm:cxn modelId="{CD4236DB-C5DE-4607-945A-B62151EEA5F4}" type="presParOf" srcId="{D748E717-4AB2-4637-9E72-F9554AA2D3B1}" destId="{D981CD7E-1FEA-4380-98A6-8BA5CC32B569}" srcOrd="0" destOrd="0" presId="urn:microsoft.com/office/officeart/2018/2/layout/IconVerticalSolidList"/>
    <dgm:cxn modelId="{37094E0A-0A9F-4458-A7A4-697D20FFFA86}" type="presParOf" srcId="{D748E717-4AB2-4637-9E72-F9554AA2D3B1}" destId="{94AC1EE3-B5F3-4383-ADA2-4A8E356F66AA}" srcOrd="1" destOrd="0" presId="urn:microsoft.com/office/officeart/2018/2/layout/IconVerticalSolidList"/>
    <dgm:cxn modelId="{31D997EF-F163-4E29-A6F5-04B522C5BBA8}" type="presParOf" srcId="{D748E717-4AB2-4637-9E72-F9554AA2D3B1}" destId="{270EB432-6695-4E80-9935-10D6EFA46B18}" srcOrd="2" destOrd="0" presId="urn:microsoft.com/office/officeart/2018/2/layout/IconVerticalSolidList"/>
    <dgm:cxn modelId="{3F6DCFBC-52E3-44C7-9EAC-13BC1DD526A7}" type="presParOf" srcId="{D748E717-4AB2-4637-9E72-F9554AA2D3B1}" destId="{9BDD5ACA-F3CF-43E5-A286-D4181DCBDB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4D0F4A-9796-4F2D-A89E-65B2F8A600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EE0C47EB-6590-4B49-BBD6-634DBA5D5F74}" type="pres">
      <dgm:prSet presAssocID="{154D0F4A-9796-4F2D-A89E-65B2F8A60023}" presName="root" presStyleCnt="0">
        <dgm:presLayoutVars>
          <dgm:dir/>
          <dgm:resizeHandles val="exact"/>
        </dgm:presLayoutVars>
      </dgm:prSet>
      <dgm:spPr/>
    </dgm:pt>
  </dgm:ptLst>
  <dgm:cxnLst>
    <dgm:cxn modelId="{E39F633D-C002-4C23-81B5-AAA99D226F66}" type="presOf" srcId="{154D0F4A-9796-4F2D-A89E-65B2F8A60023}" destId="{EE0C47EB-6590-4B49-BBD6-634DBA5D5F74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4D0F4A-9796-4F2D-A89E-65B2F8A600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EE0C47EB-6590-4B49-BBD6-634DBA5D5F74}" type="pres">
      <dgm:prSet presAssocID="{154D0F4A-9796-4F2D-A89E-65B2F8A60023}" presName="root" presStyleCnt="0">
        <dgm:presLayoutVars>
          <dgm:dir/>
          <dgm:resizeHandles val="exact"/>
        </dgm:presLayoutVars>
      </dgm:prSet>
      <dgm:spPr/>
    </dgm:pt>
  </dgm:ptLst>
  <dgm:cxnLst>
    <dgm:cxn modelId="{E39F633D-C002-4C23-81B5-AAA99D226F66}" type="presOf" srcId="{154D0F4A-9796-4F2D-A89E-65B2F8A60023}" destId="{EE0C47EB-6590-4B49-BBD6-634DBA5D5F74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4D0F4A-9796-4F2D-A89E-65B2F8A600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EE0C47EB-6590-4B49-BBD6-634DBA5D5F74}" type="pres">
      <dgm:prSet presAssocID="{154D0F4A-9796-4F2D-A89E-65B2F8A60023}" presName="root" presStyleCnt="0">
        <dgm:presLayoutVars>
          <dgm:dir/>
          <dgm:resizeHandles val="exact"/>
        </dgm:presLayoutVars>
      </dgm:prSet>
      <dgm:spPr/>
    </dgm:pt>
  </dgm:ptLst>
  <dgm:cxnLst>
    <dgm:cxn modelId="{E39F633D-C002-4C23-81B5-AAA99D226F66}" type="presOf" srcId="{154D0F4A-9796-4F2D-A89E-65B2F8A60023}" destId="{EE0C47EB-6590-4B49-BBD6-634DBA5D5F74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4D0F4A-9796-4F2D-A89E-65B2F8A600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EE0C47EB-6590-4B49-BBD6-634DBA5D5F74}" type="pres">
      <dgm:prSet presAssocID="{154D0F4A-9796-4F2D-A89E-65B2F8A60023}" presName="root" presStyleCnt="0">
        <dgm:presLayoutVars>
          <dgm:dir/>
          <dgm:resizeHandles val="exact"/>
        </dgm:presLayoutVars>
      </dgm:prSet>
      <dgm:spPr/>
    </dgm:pt>
  </dgm:ptLst>
  <dgm:cxnLst>
    <dgm:cxn modelId="{E39F633D-C002-4C23-81B5-AAA99D226F66}" type="presOf" srcId="{154D0F4A-9796-4F2D-A89E-65B2F8A60023}" destId="{EE0C47EB-6590-4B49-BBD6-634DBA5D5F74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4D0F4A-9796-4F2D-A89E-65B2F8A600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EE0C47EB-6590-4B49-BBD6-634DBA5D5F74}" type="pres">
      <dgm:prSet presAssocID="{154D0F4A-9796-4F2D-A89E-65B2F8A60023}" presName="root" presStyleCnt="0">
        <dgm:presLayoutVars>
          <dgm:dir/>
          <dgm:resizeHandles val="exact"/>
        </dgm:presLayoutVars>
      </dgm:prSet>
      <dgm:spPr/>
    </dgm:pt>
  </dgm:ptLst>
  <dgm:cxnLst>
    <dgm:cxn modelId="{E39F633D-C002-4C23-81B5-AAA99D226F66}" type="presOf" srcId="{154D0F4A-9796-4F2D-A89E-65B2F8A60023}" destId="{EE0C47EB-6590-4B49-BBD6-634DBA5D5F74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4D0F4A-9796-4F2D-A89E-65B2F8A600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EE0C47EB-6590-4B49-BBD6-634DBA5D5F74}" type="pres">
      <dgm:prSet presAssocID="{154D0F4A-9796-4F2D-A89E-65B2F8A60023}" presName="root" presStyleCnt="0">
        <dgm:presLayoutVars>
          <dgm:dir/>
          <dgm:resizeHandles val="exact"/>
        </dgm:presLayoutVars>
      </dgm:prSet>
      <dgm:spPr/>
    </dgm:pt>
  </dgm:ptLst>
  <dgm:cxnLst>
    <dgm:cxn modelId="{E39F633D-C002-4C23-81B5-AAA99D226F66}" type="presOf" srcId="{154D0F4A-9796-4F2D-A89E-65B2F8A60023}" destId="{EE0C47EB-6590-4B49-BBD6-634DBA5D5F74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4D0F4A-9796-4F2D-A89E-65B2F8A600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EE0C47EB-6590-4B49-BBD6-634DBA5D5F74}" type="pres">
      <dgm:prSet presAssocID="{154D0F4A-9796-4F2D-A89E-65B2F8A60023}" presName="root" presStyleCnt="0">
        <dgm:presLayoutVars>
          <dgm:dir/>
          <dgm:resizeHandles val="exact"/>
        </dgm:presLayoutVars>
      </dgm:prSet>
      <dgm:spPr/>
    </dgm:pt>
  </dgm:ptLst>
  <dgm:cxnLst>
    <dgm:cxn modelId="{E39F633D-C002-4C23-81B5-AAA99D226F66}" type="presOf" srcId="{154D0F4A-9796-4F2D-A89E-65B2F8A60023}" destId="{EE0C47EB-6590-4B49-BBD6-634DBA5D5F74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18C3E-15B0-49B3-9DB7-822D2A7A955D}">
      <dsp:nvSpPr>
        <dsp:cNvPr id="0" name=""/>
        <dsp:cNvSpPr/>
      </dsp:nvSpPr>
      <dsp:spPr>
        <a:xfrm>
          <a:off x="0" y="3914"/>
          <a:ext cx="5323114" cy="833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99B0F-E80A-49AA-A135-ACD7B2B86201}">
      <dsp:nvSpPr>
        <dsp:cNvPr id="0" name=""/>
        <dsp:cNvSpPr/>
      </dsp:nvSpPr>
      <dsp:spPr>
        <a:xfrm>
          <a:off x="252210" y="191508"/>
          <a:ext cx="458564" cy="458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04A35-611F-403E-B37C-1CBFB01FFB92}">
      <dsp:nvSpPr>
        <dsp:cNvPr id="0" name=""/>
        <dsp:cNvSpPr/>
      </dsp:nvSpPr>
      <dsp:spPr>
        <a:xfrm>
          <a:off x="962985" y="3914"/>
          <a:ext cx="4360128" cy="83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39" tIns="88239" rIns="88239" bIns="882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Event driven &amp; portable runtime written in Go lang</a:t>
          </a:r>
        </a:p>
      </dsp:txBody>
      <dsp:txXfrm>
        <a:off x="962985" y="3914"/>
        <a:ext cx="4360128" cy="833753"/>
      </dsp:txXfrm>
    </dsp:sp>
    <dsp:sp modelId="{F3F715C4-C555-476C-8E7B-99D7D7FD5761}">
      <dsp:nvSpPr>
        <dsp:cNvPr id="0" name=""/>
        <dsp:cNvSpPr/>
      </dsp:nvSpPr>
      <dsp:spPr>
        <a:xfrm>
          <a:off x="0" y="1046106"/>
          <a:ext cx="5323114" cy="833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D4B37-6D2D-46A8-BEB3-31D13F3A9135}">
      <dsp:nvSpPr>
        <dsp:cNvPr id="0" name=""/>
        <dsp:cNvSpPr/>
      </dsp:nvSpPr>
      <dsp:spPr>
        <a:xfrm>
          <a:off x="252210" y="1233701"/>
          <a:ext cx="458564" cy="458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F8424-A4EE-43E8-8383-C46161B1E19D}">
      <dsp:nvSpPr>
        <dsp:cNvPr id="0" name=""/>
        <dsp:cNvSpPr/>
      </dsp:nvSpPr>
      <dsp:spPr>
        <a:xfrm>
          <a:off x="962985" y="1046106"/>
          <a:ext cx="4360128" cy="83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39" tIns="88239" rIns="88239" bIns="882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Open sourced by Microsoft Engineers, now community driven</a:t>
          </a:r>
          <a:endParaRPr lang="en-US" sz="1900" kern="1200" dirty="0"/>
        </a:p>
      </dsp:txBody>
      <dsp:txXfrm>
        <a:off x="962985" y="1046106"/>
        <a:ext cx="4360128" cy="833753"/>
      </dsp:txXfrm>
    </dsp:sp>
    <dsp:sp modelId="{684A490B-1B4D-4B90-82C4-CDAE451ED914}">
      <dsp:nvSpPr>
        <dsp:cNvPr id="0" name=""/>
        <dsp:cNvSpPr/>
      </dsp:nvSpPr>
      <dsp:spPr>
        <a:xfrm>
          <a:off x="0" y="2088298"/>
          <a:ext cx="5323114" cy="833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1E637-AE98-4A43-A0FC-A6A026408C0E}">
      <dsp:nvSpPr>
        <dsp:cNvPr id="0" name=""/>
        <dsp:cNvSpPr/>
      </dsp:nvSpPr>
      <dsp:spPr>
        <a:xfrm>
          <a:off x="252210" y="2275893"/>
          <a:ext cx="458564" cy="4585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42EBE-8C44-4267-B5EE-0734AA70EE58}">
      <dsp:nvSpPr>
        <dsp:cNvPr id="0" name=""/>
        <dsp:cNvSpPr/>
      </dsp:nvSpPr>
      <dsp:spPr>
        <a:xfrm>
          <a:off x="962985" y="2088298"/>
          <a:ext cx="4360128" cy="83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39" tIns="88239" rIns="88239" bIns="882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V1.0 released in early 2021.</a:t>
          </a:r>
          <a:endParaRPr lang="en-US" sz="1900" kern="1200" dirty="0"/>
        </a:p>
      </dsp:txBody>
      <dsp:txXfrm>
        <a:off x="962985" y="2088298"/>
        <a:ext cx="4360128" cy="833753"/>
      </dsp:txXfrm>
    </dsp:sp>
    <dsp:sp modelId="{E8B08372-31BB-408B-9A45-0C3C3CD96273}">
      <dsp:nvSpPr>
        <dsp:cNvPr id="0" name=""/>
        <dsp:cNvSpPr/>
      </dsp:nvSpPr>
      <dsp:spPr>
        <a:xfrm>
          <a:off x="0" y="3130490"/>
          <a:ext cx="5323114" cy="833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AFED5-701C-45B3-88CA-DC80E85B668B}">
      <dsp:nvSpPr>
        <dsp:cNvPr id="0" name=""/>
        <dsp:cNvSpPr/>
      </dsp:nvSpPr>
      <dsp:spPr>
        <a:xfrm>
          <a:off x="252210" y="3318085"/>
          <a:ext cx="458564" cy="4585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DF9FE-06DF-4A64-829E-F871F809CF58}">
      <dsp:nvSpPr>
        <dsp:cNvPr id="0" name=""/>
        <dsp:cNvSpPr/>
      </dsp:nvSpPr>
      <dsp:spPr>
        <a:xfrm>
          <a:off x="962985" y="3130490"/>
          <a:ext cx="4360128" cy="83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39" tIns="88239" rIns="88239" bIns="882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Major cloud vendors integrates</a:t>
          </a:r>
        </a:p>
      </dsp:txBody>
      <dsp:txXfrm>
        <a:off x="962985" y="3130490"/>
        <a:ext cx="4360128" cy="833753"/>
      </dsp:txXfrm>
    </dsp:sp>
    <dsp:sp modelId="{D981CD7E-1FEA-4380-98A6-8BA5CC32B569}">
      <dsp:nvSpPr>
        <dsp:cNvPr id="0" name=""/>
        <dsp:cNvSpPr/>
      </dsp:nvSpPr>
      <dsp:spPr>
        <a:xfrm>
          <a:off x="0" y="4172682"/>
          <a:ext cx="5323114" cy="833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C1EE3-B5F3-4383-ADA2-4A8E356F66AA}">
      <dsp:nvSpPr>
        <dsp:cNvPr id="0" name=""/>
        <dsp:cNvSpPr/>
      </dsp:nvSpPr>
      <dsp:spPr>
        <a:xfrm>
          <a:off x="252210" y="4360277"/>
          <a:ext cx="458564" cy="4585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D5ACA-F3CF-43E5-A286-D4181DCBDB52}">
      <dsp:nvSpPr>
        <dsp:cNvPr id="0" name=""/>
        <dsp:cNvSpPr/>
      </dsp:nvSpPr>
      <dsp:spPr>
        <a:xfrm>
          <a:off x="962985" y="4172682"/>
          <a:ext cx="4360128" cy="83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39" tIns="88239" rIns="88239" bIns="882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Now CNCF incubation project.</a:t>
          </a:r>
          <a:endParaRPr lang="en-US" sz="1900" kern="1200" dirty="0"/>
        </a:p>
      </dsp:txBody>
      <dsp:txXfrm>
        <a:off x="962985" y="4172682"/>
        <a:ext cx="4360128" cy="833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0FC84-228C-441B-A400-87485265790E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88F9D-B11B-4AD2-9AF3-E5DBCD41E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1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eate,_read,_update_and_delet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08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25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31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How do I discover and invoke methods on different services?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How do I call other services securely with encryption and apply access control on the methods?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How do I handle retries and transient errors?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How do I use tracing to see a call graph with metrics to diagnose issues in production?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8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3CFC9"/>
                </a:solidFill>
                <a:effectLst/>
                <a:latin typeface="open sans" panose="020B0606030504020204" pitchFamily="34" charset="0"/>
              </a:rPr>
              <a:t> Setting the choices on concurrency control and data consistency.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3CFC9"/>
                </a:solidFill>
                <a:effectLst/>
                <a:latin typeface="open sans" panose="020B0606030504020204" pitchFamily="34" charset="0"/>
              </a:rPr>
              <a:t> Performing bulk update operations </a:t>
            </a:r>
            <a:r>
              <a:rPr lang="en-US" b="0" i="0" u="none" strike="noStrike" dirty="0">
                <a:solidFill>
                  <a:srgbClr val="4493DC"/>
                </a:solidFill>
                <a:effectLst/>
                <a:latin typeface="open sans" panose="020B0606030504020204" pitchFamily="34" charset="0"/>
                <a:hlinkClick r:id="rId3"/>
              </a:rPr>
              <a:t>CRUD</a:t>
            </a:r>
            <a:r>
              <a:rPr lang="en-US" b="0" i="0" dirty="0">
                <a:solidFill>
                  <a:srgbClr val="D3CFC9"/>
                </a:solidFill>
                <a:effectLst/>
                <a:latin typeface="open sans" panose="020B0606030504020204" pitchFamily="34" charset="0"/>
              </a:rPr>
              <a:t> including multiple transactional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3CFC9"/>
                </a:solidFill>
                <a:effectLst/>
                <a:latin typeface="open sans" panose="020B0606030504020204" pitchFamily="34" charset="0"/>
              </a:rPr>
              <a:t> Querying and filtering the key/value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8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Comfortable with Client/Server &amp; N-Tier, but not distributed application of bigger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9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Comfortable with Client/Server &amp; N-Tier, but not distributed application of bigger scale</a:t>
            </a:r>
          </a:p>
          <a:p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Sync/Async communication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Sync - Discover and invoking right endpoint, considering versions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Async - Defining message format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Encryption and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0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Resiliency</a:t>
            </a:r>
          </a:p>
          <a:p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Load balancer setup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Retries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Circuit breaker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1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Distributed Data</a:t>
            </a:r>
          </a:p>
          <a:p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Transaction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Consistency (Strong vs Eventual)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Concurrency (Last/First writes to consider)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82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External System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4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External System Integration</a:t>
            </a:r>
          </a:p>
          <a:p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7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External System Integration</a:t>
            </a:r>
          </a:p>
          <a:p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3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00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62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99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67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4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0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09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07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90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9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86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49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6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6.sv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6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6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6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86AF5-2A66-4275-890D-43E3853F0F2E}"/>
              </a:ext>
            </a:extLst>
          </p:cNvPr>
          <p:cNvSpPr>
            <a:spLocks/>
          </p:cNvSpPr>
          <p:nvPr>
            <p:ph type="ctrTitle"/>
          </p:nvPr>
        </p:nvSpPr>
        <p:spPr>
          <a:xfrm>
            <a:off x="1524000" y="3349167"/>
            <a:ext cx="9144000" cy="1748373"/>
          </a:xfrm>
        </p:spPr>
        <p:txBody>
          <a:bodyPr>
            <a:normAutofit/>
          </a:bodyPr>
          <a:lstStyle/>
          <a:p>
            <a:r>
              <a:rPr lang="en-US" sz="5600" dirty="0"/>
              <a:t>Distributed Application Runtime</a:t>
            </a:r>
            <a:br>
              <a:rPr lang="en-US" sz="5600" dirty="0"/>
            </a:br>
            <a:endParaRPr lang="en-IN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7E363-FDF0-4392-A330-5F759AC05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9616"/>
            <a:ext cx="9144000" cy="913864"/>
          </a:xfrm>
        </p:spPr>
        <p:txBody>
          <a:bodyPr>
            <a:normAutofit/>
          </a:bodyPr>
          <a:lstStyle/>
          <a:p>
            <a:r>
              <a:rPr lang="en-US" dirty="0"/>
              <a:t>Ragavan</a:t>
            </a:r>
          </a:p>
          <a:p>
            <a:r>
              <a:rPr lang="en-US" dirty="0"/>
              <a:t>Lead Software Engineer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E034F58-FAD4-417B-92AF-30A795916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8984" y="643467"/>
            <a:ext cx="3334031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Arc 114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69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80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" name="Rectangle 84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Arc 86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Oval 88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7686AAD-C05F-4EB6-EF38-D4075640E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59637"/>
              </p:ext>
            </p:extLst>
          </p:nvPr>
        </p:nvGraphicFramePr>
        <p:xfrm>
          <a:off x="5410200" y="27321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04C1F44-5B15-2A60-5EE7-95FF06CC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11" y="2339692"/>
            <a:ext cx="4741469" cy="18849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Distributed Application Challenges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A5F0F4-6B92-505B-28A0-DA0196D76FFF}"/>
              </a:ext>
            </a:extLst>
          </p:cNvPr>
          <p:cNvGrpSpPr/>
          <p:nvPr/>
        </p:nvGrpSpPr>
        <p:grpSpPr>
          <a:xfrm>
            <a:off x="5460474" y="897149"/>
            <a:ext cx="1800000" cy="2160001"/>
            <a:chOff x="5460474" y="897149"/>
            <a:chExt cx="1800000" cy="2160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3B14D8-7024-0D5F-41DB-EE1F5A9FE527}"/>
                </a:ext>
              </a:extLst>
            </p:cNvPr>
            <p:cNvSpPr/>
            <p:nvPr/>
          </p:nvSpPr>
          <p:spPr>
            <a:xfrm>
              <a:off x="5811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Cell Tower outline">
              <a:extLst>
                <a:ext uri="{FF2B5EF4-FFF2-40B4-BE49-F238E27FC236}">
                  <a16:creationId xmlns:a16="http://schemas.microsoft.com/office/drawing/2014/main" id="{7258B76F-45CF-A43E-BA75-F37FEA0DFF8E}"/>
                </a:ext>
              </a:extLst>
            </p:cNvPr>
            <p:cNvSpPr/>
            <p:nvPr/>
          </p:nvSpPr>
          <p:spPr>
            <a:xfrm>
              <a:off x="6045474" y="1131149"/>
              <a:ext cx="630000" cy="630000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15381E-5313-EF4F-68A0-0F41B2CE6F52}"/>
                </a:ext>
              </a:extLst>
            </p:cNvPr>
            <p:cNvSpPr/>
            <p:nvPr/>
          </p:nvSpPr>
          <p:spPr>
            <a:xfrm>
              <a:off x="5460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Communication</a:t>
              </a:r>
              <a:endParaRPr lang="en-US" sz="1500" b="1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FE248-7156-1C5B-6920-3CC394CF10BA}"/>
              </a:ext>
            </a:extLst>
          </p:cNvPr>
          <p:cNvGrpSpPr/>
          <p:nvPr/>
        </p:nvGrpSpPr>
        <p:grpSpPr>
          <a:xfrm>
            <a:off x="7575474" y="897149"/>
            <a:ext cx="1800000" cy="2160001"/>
            <a:chOff x="7575474" y="897149"/>
            <a:chExt cx="1800000" cy="2160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93002F-B81C-30BF-2288-7A12C8AB42D8}"/>
                </a:ext>
              </a:extLst>
            </p:cNvPr>
            <p:cNvSpPr/>
            <p:nvPr/>
          </p:nvSpPr>
          <p:spPr>
            <a:xfrm>
              <a:off x="7926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Rectangle 14" descr="Checkmark">
              <a:extLst>
                <a:ext uri="{FF2B5EF4-FFF2-40B4-BE49-F238E27FC236}">
                  <a16:creationId xmlns:a16="http://schemas.microsoft.com/office/drawing/2014/main" id="{C2C66A76-28D9-5844-6E18-481466BFE2CA}"/>
                </a:ext>
              </a:extLst>
            </p:cNvPr>
            <p:cNvSpPr/>
            <p:nvPr/>
          </p:nvSpPr>
          <p:spPr>
            <a:xfrm>
              <a:off x="8160474" y="1131149"/>
              <a:ext cx="630000" cy="630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FA886-6223-BF4E-80F5-B481218484DF}"/>
                </a:ext>
              </a:extLst>
            </p:cNvPr>
            <p:cNvSpPr/>
            <p:nvPr/>
          </p:nvSpPr>
          <p:spPr>
            <a:xfrm>
              <a:off x="7575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Resiliency</a:t>
              </a:r>
              <a:endParaRPr lang="en-US" sz="1500" b="1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C18ED0-8CAE-4CBD-2688-1EA8A7E75D36}"/>
              </a:ext>
            </a:extLst>
          </p:cNvPr>
          <p:cNvGrpSpPr/>
          <p:nvPr/>
        </p:nvGrpSpPr>
        <p:grpSpPr>
          <a:xfrm>
            <a:off x="9690474" y="897149"/>
            <a:ext cx="1800000" cy="2160001"/>
            <a:chOff x="9690474" y="897149"/>
            <a:chExt cx="1800000" cy="216000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CAC7047-45E4-2CA3-804B-FB41EF659B66}"/>
                </a:ext>
              </a:extLst>
            </p:cNvPr>
            <p:cNvSpPr/>
            <p:nvPr/>
          </p:nvSpPr>
          <p:spPr>
            <a:xfrm>
              <a:off x="10041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" name="Rectangle 23" descr="Database">
              <a:extLst>
                <a:ext uri="{FF2B5EF4-FFF2-40B4-BE49-F238E27FC236}">
                  <a16:creationId xmlns:a16="http://schemas.microsoft.com/office/drawing/2014/main" id="{2C8C0457-74F5-61BE-AE0D-B36C3E0B2FDB}"/>
                </a:ext>
              </a:extLst>
            </p:cNvPr>
            <p:cNvSpPr/>
            <p:nvPr/>
          </p:nvSpPr>
          <p:spPr>
            <a:xfrm>
              <a:off x="10275474" y="1131149"/>
              <a:ext cx="630000" cy="630000"/>
            </a:xfrm>
            <a:prstGeom prst="rect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BA326B-E3DD-A802-E442-DA977611780F}"/>
                </a:ext>
              </a:extLst>
            </p:cNvPr>
            <p:cNvSpPr/>
            <p:nvPr/>
          </p:nvSpPr>
          <p:spPr>
            <a:xfrm>
              <a:off x="9690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Distributed Data</a:t>
              </a:r>
              <a:endParaRPr lang="en-US" sz="1500" b="1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ECD3CF-7222-B3AC-4616-F541C9FC962C}"/>
              </a:ext>
            </a:extLst>
          </p:cNvPr>
          <p:cNvGrpSpPr/>
          <p:nvPr/>
        </p:nvGrpSpPr>
        <p:grpSpPr>
          <a:xfrm>
            <a:off x="5460474" y="3349408"/>
            <a:ext cx="1800000" cy="2160000"/>
            <a:chOff x="9690474" y="3507150"/>
            <a:chExt cx="1800000" cy="2160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1E378A-310B-71D8-02B7-43B7E7DC6E98}"/>
                </a:ext>
              </a:extLst>
            </p:cNvPr>
            <p:cNvSpPr/>
            <p:nvPr/>
          </p:nvSpPr>
          <p:spPr>
            <a:xfrm>
              <a:off x="10041474" y="3507150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8" name="Rectangle 27" descr="Rope Knot with solid fill">
              <a:extLst>
                <a:ext uri="{FF2B5EF4-FFF2-40B4-BE49-F238E27FC236}">
                  <a16:creationId xmlns:a16="http://schemas.microsoft.com/office/drawing/2014/main" id="{187AE56B-50F0-0321-A1F9-C3A3804018F9}"/>
                </a:ext>
              </a:extLst>
            </p:cNvPr>
            <p:cNvSpPr/>
            <p:nvPr/>
          </p:nvSpPr>
          <p:spPr>
            <a:xfrm>
              <a:off x="10275474" y="3741150"/>
              <a:ext cx="630000" cy="630000"/>
            </a:xfrm>
            <a:prstGeom prst="rect">
              <a:avLst/>
            </a:prstGeom>
            <a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DF45253-D5F3-D42F-AEDB-35C5EFC28A2E}"/>
                </a:ext>
              </a:extLst>
            </p:cNvPr>
            <p:cNvSpPr/>
            <p:nvPr/>
          </p:nvSpPr>
          <p:spPr>
            <a:xfrm>
              <a:off x="9690474" y="494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kern="1200" dirty="0"/>
                <a:t>External systems integration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80D341-7174-D7E6-06C3-C8F2D4F84085}"/>
              </a:ext>
            </a:extLst>
          </p:cNvPr>
          <p:cNvGrpSpPr/>
          <p:nvPr/>
        </p:nvGrpSpPr>
        <p:grpSpPr>
          <a:xfrm>
            <a:off x="7575474" y="3367408"/>
            <a:ext cx="1800000" cy="2160000"/>
            <a:chOff x="5460474" y="3507150"/>
            <a:chExt cx="1800000" cy="216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9768FDF-F171-2461-F7E3-6938E8957A7C}"/>
                </a:ext>
              </a:extLst>
            </p:cNvPr>
            <p:cNvSpPr/>
            <p:nvPr/>
          </p:nvSpPr>
          <p:spPr>
            <a:xfrm>
              <a:off x="5811474" y="3507150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" name="Rectangle 31" descr="Lock">
              <a:extLst>
                <a:ext uri="{FF2B5EF4-FFF2-40B4-BE49-F238E27FC236}">
                  <a16:creationId xmlns:a16="http://schemas.microsoft.com/office/drawing/2014/main" id="{3725EDD9-C95A-82D8-F319-04F02BBFF17B}"/>
                </a:ext>
              </a:extLst>
            </p:cNvPr>
            <p:cNvSpPr/>
            <p:nvPr/>
          </p:nvSpPr>
          <p:spPr>
            <a:xfrm>
              <a:off x="6045474" y="3741150"/>
              <a:ext cx="630000" cy="630000"/>
            </a:xfrm>
            <a:prstGeom prst="rect">
              <a:avLst/>
            </a:prstGeom>
            <a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98A08F-5041-E074-581C-3BDB68587751}"/>
                </a:ext>
              </a:extLst>
            </p:cNvPr>
            <p:cNvSpPr/>
            <p:nvPr/>
          </p:nvSpPr>
          <p:spPr>
            <a:xfrm>
              <a:off x="5460474" y="494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Secrets</a:t>
              </a:r>
              <a:endParaRPr lang="en-US" sz="1500" b="1" kern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FFED271-4FD9-C26E-FF68-D6CBA08A3BF7}"/>
              </a:ext>
            </a:extLst>
          </p:cNvPr>
          <p:cNvGrpSpPr/>
          <p:nvPr/>
        </p:nvGrpSpPr>
        <p:grpSpPr>
          <a:xfrm>
            <a:off x="9594433" y="3396208"/>
            <a:ext cx="1800000" cy="2160000"/>
            <a:chOff x="7575474" y="3507150"/>
            <a:chExt cx="1800000" cy="2160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0D00CF5-0E9C-AB33-913D-9DE02561B759}"/>
                </a:ext>
              </a:extLst>
            </p:cNvPr>
            <p:cNvSpPr/>
            <p:nvPr/>
          </p:nvSpPr>
          <p:spPr>
            <a:xfrm>
              <a:off x="7926474" y="3507150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6" name="Rectangle 35" descr="Eye with solid fill">
              <a:extLst>
                <a:ext uri="{FF2B5EF4-FFF2-40B4-BE49-F238E27FC236}">
                  <a16:creationId xmlns:a16="http://schemas.microsoft.com/office/drawing/2014/main" id="{DBABB1D4-51A2-566F-B988-9ADC7D8EC239}"/>
                </a:ext>
              </a:extLst>
            </p:cNvPr>
            <p:cNvSpPr/>
            <p:nvPr/>
          </p:nvSpPr>
          <p:spPr>
            <a:xfrm>
              <a:off x="8160474" y="3741150"/>
              <a:ext cx="630000" cy="630000"/>
            </a:xfrm>
            <a:prstGeom prst="rect">
              <a:avLst/>
            </a:prstGeom>
            <a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329B68-CBBA-0006-2D8B-09A41C8BE385}"/>
                </a:ext>
              </a:extLst>
            </p:cNvPr>
            <p:cNvSpPr/>
            <p:nvPr/>
          </p:nvSpPr>
          <p:spPr>
            <a:xfrm>
              <a:off x="7575474" y="494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kern="1200" dirty="0"/>
                <a:t>Observability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99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D7B60-C2CD-46F0-B8F9-8742A87C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Goal of </a:t>
            </a:r>
            <a:r>
              <a:rPr lang="en-IN" dirty="0" err="1"/>
              <a:t>Dapr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133905-5B09-F13C-1A5D-79DF073FDCEC}"/>
              </a:ext>
            </a:extLst>
          </p:cNvPr>
          <p:cNvGrpSpPr/>
          <p:nvPr/>
        </p:nvGrpSpPr>
        <p:grpSpPr>
          <a:xfrm>
            <a:off x="839041" y="2989503"/>
            <a:ext cx="1529296" cy="1531455"/>
            <a:chOff x="839041" y="2989503"/>
            <a:chExt cx="1529296" cy="1531455"/>
          </a:xfrm>
        </p:grpSpPr>
        <p:sp>
          <p:nvSpPr>
            <p:cNvPr id="4" name="Rectangle 3" descr="Tools with solid fill">
              <a:extLst>
                <a:ext uri="{FF2B5EF4-FFF2-40B4-BE49-F238E27FC236}">
                  <a16:creationId xmlns:a16="http://schemas.microsoft.com/office/drawing/2014/main" id="{563FEF5E-520F-7A7E-A929-F025249038A2}"/>
                </a:ext>
              </a:extLst>
            </p:cNvPr>
            <p:cNvSpPr/>
            <p:nvPr/>
          </p:nvSpPr>
          <p:spPr>
            <a:xfrm>
              <a:off x="1259598" y="2989503"/>
              <a:ext cx="688183" cy="688183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CED38B-E04B-AE88-E8EF-45D5A5114388}"/>
                </a:ext>
              </a:extLst>
            </p:cNvPr>
            <p:cNvSpPr/>
            <p:nvPr/>
          </p:nvSpPr>
          <p:spPr>
            <a:xfrm>
              <a:off x="839041" y="3909240"/>
              <a:ext cx="1529296" cy="611718"/>
            </a:xfrm>
            <a:custGeom>
              <a:avLst/>
              <a:gdLst>
                <a:gd name="connsiteX0" fmla="*/ 0 w 1529296"/>
                <a:gd name="connsiteY0" fmla="*/ 0 h 611718"/>
                <a:gd name="connsiteX1" fmla="*/ 1529296 w 1529296"/>
                <a:gd name="connsiteY1" fmla="*/ 0 h 611718"/>
                <a:gd name="connsiteX2" fmla="*/ 1529296 w 1529296"/>
                <a:gd name="connsiteY2" fmla="*/ 611718 h 611718"/>
                <a:gd name="connsiteX3" fmla="*/ 0 w 1529296"/>
                <a:gd name="connsiteY3" fmla="*/ 611718 h 611718"/>
                <a:gd name="connsiteX4" fmla="*/ 0 w 1529296"/>
                <a:gd name="connsiteY4" fmla="*/ 0 h 61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9296" h="611718">
                  <a:moveTo>
                    <a:pt x="0" y="0"/>
                  </a:moveTo>
                  <a:lnTo>
                    <a:pt x="1529296" y="0"/>
                  </a:lnTo>
                  <a:lnTo>
                    <a:pt x="1529296" y="611718"/>
                  </a:lnTo>
                  <a:lnTo>
                    <a:pt x="0" y="6117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Build resilient, stateless and stateful applications</a:t>
              </a:r>
              <a:r>
                <a:rPr lang="en-US" sz="1200" b="0" kern="1200" dirty="0"/>
                <a:t> </a:t>
              </a:r>
              <a:endParaRPr lang="en-US" sz="12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A47B5E-3FFC-EEAF-BF2E-C2D51193C1D8}"/>
              </a:ext>
            </a:extLst>
          </p:cNvPr>
          <p:cNvGrpSpPr/>
          <p:nvPr/>
        </p:nvGrpSpPr>
        <p:grpSpPr>
          <a:xfrm>
            <a:off x="2635965" y="2989503"/>
            <a:ext cx="1529296" cy="1531455"/>
            <a:chOff x="2635965" y="2989503"/>
            <a:chExt cx="1529296" cy="1531455"/>
          </a:xfrm>
        </p:grpSpPr>
        <p:sp>
          <p:nvSpPr>
            <p:cNvPr id="7" name="Rectangle 6" descr="Web design with solid fill">
              <a:extLst>
                <a:ext uri="{FF2B5EF4-FFF2-40B4-BE49-F238E27FC236}">
                  <a16:creationId xmlns:a16="http://schemas.microsoft.com/office/drawing/2014/main" id="{F0318D5C-9904-90DB-75E3-278D207D73C5}"/>
                </a:ext>
              </a:extLst>
            </p:cNvPr>
            <p:cNvSpPr/>
            <p:nvPr/>
          </p:nvSpPr>
          <p:spPr>
            <a:xfrm>
              <a:off x="3056522" y="2989503"/>
              <a:ext cx="688183" cy="688183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66D5E3D-1DD0-782F-46BB-82F1B47906A3}"/>
                </a:ext>
              </a:extLst>
            </p:cNvPr>
            <p:cNvSpPr/>
            <p:nvPr/>
          </p:nvSpPr>
          <p:spPr>
            <a:xfrm>
              <a:off x="2635965" y="3909240"/>
              <a:ext cx="1529296" cy="611718"/>
            </a:xfrm>
            <a:custGeom>
              <a:avLst/>
              <a:gdLst>
                <a:gd name="connsiteX0" fmla="*/ 0 w 1529296"/>
                <a:gd name="connsiteY0" fmla="*/ 0 h 611718"/>
                <a:gd name="connsiteX1" fmla="*/ 1529296 w 1529296"/>
                <a:gd name="connsiteY1" fmla="*/ 0 h 611718"/>
                <a:gd name="connsiteX2" fmla="*/ 1529296 w 1529296"/>
                <a:gd name="connsiteY2" fmla="*/ 611718 h 611718"/>
                <a:gd name="connsiteX3" fmla="*/ 0 w 1529296"/>
                <a:gd name="connsiteY3" fmla="*/ 611718 h 611718"/>
                <a:gd name="connsiteX4" fmla="*/ 0 w 1529296"/>
                <a:gd name="connsiteY4" fmla="*/ 0 h 61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9296" h="611718">
                  <a:moveTo>
                    <a:pt x="0" y="0"/>
                  </a:moveTo>
                  <a:lnTo>
                    <a:pt x="1529296" y="0"/>
                  </a:lnTo>
                  <a:lnTo>
                    <a:pt x="1529296" y="611718"/>
                  </a:lnTo>
                  <a:lnTo>
                    <a:pt x="0" y="6117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/>
                <a:t>Any languages and frameworks</a:t>
              </a:r>
              <a:endParaRPr lang="en-US" sz="12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F379B7-DF3C-27AB-BE62-ACB96AED0C10}"/>
              </a:ext>
            </a:extLst>
          </p:cNvPr>
          <p:cNvGrpSpPr/>
          <p:nvPr/>
        </p:nvGrpSpPr>
        <p:grpSpPr>
          <a:xfrm>
            <a:off x="4432889" y="2989503"/>
            <a:ext cx="1529296" cy="1531455"/>
            <a:chOff x="4432889" y="2989503"/>
            <a:chExt cx="1529296" cy="1531455"/>
          </a:xfrm>
        </p:grpSpPr>
        <p:sp>
          <p:nvSpPr>
            <p:cNvPr id="10" name="Rectangle 9" descr="Target with solid fill">
              <a:extLst>
                <a:ext uri="{FF2B5EF4-FFF2-40B4-BE49-F238E27FC236}">
                  <a16:creationId xmlns:a16="http://schemas.microsoft.com/office/drawing/2014/main" id="{69825095-B017-51FD-308B-AEA0E8BB8488}"/>
                </a:ext>
              </a:extLst>
            </p:cNvPr>
            <p:cNvSpPr/>
            <p:nvPr/>
          </p:nvSpPr>
          <p:spPr>
            <a:xfrm>
              <a:off x="4853446" y="2989503"/>
              <a:ext cx="688183" cy="688183"/>
            </a:xfrm>
            <a:prstGeom prst="rect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8E4CCE7-25E7-A891-76A8-7E86ACBCA4B5}"/>
                </a:ext>
              </a:extLst>
            </p:cNvPr>
            <p:cNvSpPr/>
            <p:nvPr/>
          </p:nvSpPr>
          <p:spPr>
            <a:xfrm>
              <a:off x="4432889" y="3909240"/>
              <a:ext cx="1529296" cy="611718"/>
            </a:xfrm>
            <a:custGeom>
              <a:avLst/>
              <a:gdLst>
                <a:gd name="connsiteX0" fmla="*/ 0 w 1529296"/>
                <a:gd name="connsiteY0" fmla="*/ 0 h 611718"/>
                <a:gd name="connsiteX1" fmla="*/ 1529296 w 1529296"/>
                <a:gd name="connsiteY1" fmla="*/ 0 h 611718"/>
                <a:gd name="connsiteX2" fmla="*/ 1529296 w 1529296"/>
                <a:gd name="connsiteY2" fmla="*/ 611718 h 611718"/>
                <a:gd name="connsiteX3" fmla="*/ 0 w 1529296"/>
                <a:gd name="connsiteY3" fmla="*/ 611718 h 611718"/>
                <a:gd name="connsiteX4" fmla="*/ 0 w 1529296"/>
                <a:gd name="connsiteY4" fmla="*/ 0 h 61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9296" h="611718">
                  <a:moveTo>
                    <a:pt x="0" y="0"/>
                  </a:moveTo>
                  <a:lnTo>
                    <a:pt x="1529296" y="0"/>
                  </a:lnTo>
                  <a:lnTo>
                    <a:pt x="1529296" y="611718"/>
                  </a:lnTo>
                  <a:lnTo>
                    <a:pt x="0" y="6117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venir Next LT Pro"/>
                  <a:ea typeface="+mn-ea"/>
                  <a:cs typeface="+mn-cs"/>
                </a:rPr>
                <a:t>Focus on business logic</a:t>
              </a:r>
              <a:endParaRPr lang="en-US" sz="12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647465-D5FB-8FCC-4620-D71FF2A97B3F}"/>
              </a:ext>
            </a:extLst>
          </p:cNvPr>
          <p:cNvGrpSpPr/>
          <p:nvPr/>
        </p:nvGrpSpPr>
        <p:grpSpPr>
          <a:xfrm>
            <a:off x="6229813" y="2989503"/>
            <a:ext cx="1529296" cy="1531455"/>
            <a:chOff x="6229813" y="2989503"/>
            <a:chExt cx="1529296" cy="1531455"/>
          </a:xfrm>
        </p:grpSpPr>
        <p:sp>
          <p:nvSpPr>
            <p:cNvPr id="13" name="Rectangle 12" descr="Kiosk with solid fill">
              <a:extLst>
                <a:ext uri="{FF2B5EF4-FFF2-40B4-BE49-F238E27FC236}">
                  <a16:creationId xmlns:a16="http://schemas.microsoft.com/office/drawing/2014/main" id="{B31ABF25-39B9-3717-5780-36AFD5FEACF7}"/>
                </a:ext>
              </a:extLst>
            </p:cNvPr>
            <p:cNvSpPr/>
            <p:nvPr/>
          </p:nvSpPr>
          <p:spPr>
            <a:xfrm>
              <a:off x="6650370" y="2989503"/>
              <a:ext cx="688183" cy="688183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B0F4BD-51ED-5D82-CAC1-5DF3BA6E5B83}"/>
                </a:ext>
              </a:extLst>
            </p:cNvPr>
            <p:cNvSpPr/>
            <p:nvPr/>
          </p:nvSpPr>
          <p:spPr>
            <a:xfrm>
              <a:off x="6229813" y="3909240"/>
              <a:ext cx="1529296" cy="611718"/>
            </a:xfrm>
            <a:custGeom>
              <a:avLst/>
              <a:gdLst>
                <a:gd name="connsiteX0" fmla="*/ 0 w 1529296"/>
                <a:gd name="connsiteY0" fmla="*/ 0 h 611718"/>
                <a:gd name="connsiteX1" fmla="*/ 1529296 w 1529296"/>
                <a:gd name="connsiteY1" fmla="*/ 0 h 611718"/>
                <a:gd name="connsiteX2" fmla="*/ 1529296 w 1529296"/>
                <a:gd name="connsiteY2" fmla="*/ 611718 h 611718"/>
                <a:gd name="connsiteX3" fmla="*/ 0 w 1529296"/>
                <a:gd name="connsiteY3" fmla="*/ 611718 h 611718"/>
                <a:gd name="connsiteX4" fmla="*/ 0 w 1529296"/>
                <a:gd name="connsiteY4" fmla="*/ 0 h 61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9296" h="611718">
                  <a:moveTo>
                    <a:pt x="0" y="0"/>
                  </a:moveTo>
                  <a:lnTo>
                    <a:pt x="1529296" y="0"/>
                  </a:lnTo>
                  <a:lnTo>
                    <a:pt x="1529296" y="611718"/>
                  </a:lnTo>
                  <a:lnTo>
                    <a:pt x="0" y="6117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venir Next LT Pro"/>
                  <a:ea typeface="+mn-ea"/>
                  <a:cs typeface="+mn-cs"/>
                </a:rPr>
                <a:t>Vendor neutral &amp; simple code</a:t>
              </a:r>
              <a:endParaRPr lang="en-US" sz="12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F259F8-DCC1-F4D7-1883-E7FFFE656244}"/>
              </a:ext>
            </a:extLst>
          </p:cNvPr>
          <p:cNvGrpSpPr/>
          <p:nvPr/>
        </p:nvGrpSpPr>
        <p:grpSpPr>
          <a:xfrm>
            <a:off x="8026737" y="2989503"/>
            <a:ext cx="1529296" cy="1531455"/>
            <a:chOff x="8026737" y="2989503"/>
            <a:chExt cx="1529296" cy="1531455"/>
          </a:xfrm>
        </p:grpSpPr>
        <p:sp>
          <p:nvSpPr>
            <p:cNvPr id="15" name="Rectangle 14" descr="Cloud Computing with solid fill">
              <a:extLst>
                <a:ext uri="{FF2B5EF4-FFF2-40B4-BE49-F238E27FC236}">
                  <a16:creationId xmlns:a16="http://schemas.microsoft.com/office/drawing/2014/main" id="{C7644FAB-643D-95ED-CB42-4162CA8FEB5A}"/>
                </a:ext>
              </a:extLst>
            </p:cNvPr>
            <p:cNvSpPr/>
            <p:nvPr/>
          </p:nvSpPr>
          <p:spPr>
            <a:xfrm>
              <a:off x="8447293" y="2989503"/>
              <a:ext cx="688183" cy="688183"/>
            </a:xfrm>
            <a:prstGeom prst="rect">
              <a:avLst/>
            </a:pr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A8418D6-C956-B3A2-757F-AEE3B52835B8}"/>
                </a:ext>
              </a:extLst>
            </p:cNvPr>
            <p:cNvSpPr/>
            <p:nvPr/>
          </p:nvSpPr>
          <p:spPr>
            <a:xfrm>
              <a:off x="8026737" y="3909240"/>
              <a:ext cx="1529296" cy="611718"/>
            </a:xfrm>
            <a:custGeom>
              <a:avLst/>
              <a:gdLst>
                <a:gd name="connsiteX0" fmla="*/ 0 w 1529296"/>
                <a:gd name="connsiteY0" fmla="*/ 0 h 611718"/>
                <a:gd name="connsiteX1" fmla="*/ 1529296 w 1529296"/>
                <a:gd name="connsiteY1" fmla="*/ 0 h 611718"/>
                <a:gd name="connsiteX2" fmla="*/ 1529296 w 1529296"/>
                <a:gd name="connsiteY2" fmla="*/ 611718 h 611718"/>
                <a:gd name="connsiteX3" fmla="*/ 0 w 1529296"/>
                <a:gd name="connsiteY3" fmla="*/ 611718 h 611718"/>
                <a:gd name="connsiteX4" fmla="*/ 0 w 1529296"/>
                <a:gd name="connsiteY4" fmla="*/ 0 h 61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9296" h="611718">
                  <a:moveTo>
                    <a:pt x="0" y="0"/>
                  </a:moveTo>
                  <a:lnTo>
                    <a:pt x="1529296" y="0"/>
                  </a:lnTo>
                  <a:lnTo>
                    <a:pt x="1529296" y="611718"/>
                  </a:lnTo>
                  <a:lnTo>
                    <a:pt x="0" y="6117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/>
                <a:t>cloud and edge</a:t>
              </a:r>
              <a:endParaRPr lang="en-US" sz="12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8419A3-F90F-EE7E-F638-F77330C09F1F}"/>
              </a:ext>
            </a:extLst>
          </p:cNvPr>
          <p:cNvGrpSpPr/>
          <p:nvPr/>
        </p:nvGrpSpPr>
        <p:grpSpPr>
          <a:xfrm>
            <a:off x="9823661" y="2989503"/>
            <a:ext cx="1529296" cy="1531455"/>
            <a:chOff x="9823661" y="2989503"/>
            <a:chExt cx="1529296" cy="1531455"/>
          </a:xfrm>
        </p:grpSpPr>
        <p:sp>
          <p:nvSpPr>
            <p:cNvPr id="17" name="Rectangle 16" descr="Upward trend">
              <a:extLst>
                <a:ext uri="{FF2B5EF4-FFF2-40B4-BE49-F238E27FC236}">
                  <a16:creationId xmlns:a16="http://schemas.microsoft.com/office/drawing/2014/main" id="{38603D2E-8D71-91E8-863B-6D5293D8BD9B}"/>
                </a:ext>
              </a:extLst>
            </p:cNvPr>
            <p:cNvSpPr/>
            <p:nvPr/>
          </p:nvSpPr>
          <p:spPr>
            <a:xfrm>
              <a:off x="10244217" y="2989503"/>
              <a:ext cx="688183" cy="688183"/>
            </a:xfrm>
            <a:prstGeom prst="rect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8C4E20-0B6B-42ED-8354-93D3DDBDE886}"/>
                </a:ext>
              </a:extLst>
            </p:cNvPr>
            <p:cNvSpPr/>
            <p:nvPr/>
          </p:nvSpPr>
          <p:spPr>
            <a:xfrm>
              <a:off x="9823661" y="3909240"/>
              <a:ext cx="1529296" cy="611718"/>
            </a:xfrm>
            <a:custGeom>
              <a:avLst/>
              <a:gdLst>
                <a:gd name="connsiteX0" fmla="*/ 0 w 1529296"/>
                <a:gd name="connsiteY0" fmla="*/ 0 h 611718"/>
                <a:gd name="connsiteX1" fmla="*/ 1529296 w 1529296"/>
                <a:gd name="connsiteY1" fmla="*/ 0 h 611718"/>
                <a:gd name="connsiteX2" fmla="*/ 1529296 w 1529296"/>
                <a:gd name="connsiteY2" fmla="*/ 611718 h 611718"/>
                <a:gd name="connsiteX3" fmla="*/ 0 w 1529296"/>
                <a:gd name="connsiteY3" fmla="*/ 611718 h 611718"/>
                <a:gd name="connsiteX4" fmla="*/ 0 w 1529296"/>
                <a:gd name="connsiteY4" fmla="*/ 0 h 61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9296" h="611718">
                  <a:moveTo>
                    <a:pt x="0" y="0"/>
                  </a:moveTo>
                  <a:lnTo>
                    <a:pt x="1529296" y="0"/>
                  </a:lnTo>
                  <a:lnTo>
                    <a:pt x="1529296" y="611718"/>
                  </a:lnTo>
                  <a:lnTo>
                    <a:pt x="0" y="6117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venir Next LT Pro"/>
                  <a:ea typeface="+mn-ea"/>
                  <a:cs typeface="+mn-cs"/>
                </a:rPr>
                <a:t>Incremental adoption</a:t>
              </a:r>
              <a:endParaRPr lang="en-US" sz="12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73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EC29-8104-4F48-BFAB-28001262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Building Blocks</a:t>
            </a:r>
            <a:endParaRPr lang="en-IN" dirty="0"/>
          </a:p>
        </p:txBody>
      </p:sp>
      <p:pic>
        <p:nvPicPr>
          <p:cNvPr id="8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14FFBA-948E-C55C-6E5B-340F6CFEB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22" y="1690688"/>
            <a:ext cx="9214155" cy="4423008"/>
          </a:xfrm>
        </p:spPr>
      </p:pic>
    </p:spTree>
    <p:extLst>
      <p:ext uri="{BB962C8B-B14F-4D97-AF65-F5344CB8AC3E}">
        <p14:creationId xmlns:p14="http://schemas.microsoft.com/office/powerpoint/2010/main" val="136158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EC29-8104-4F48-BFAB-28001262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CA7DA467-85AE-9702-E08A-C495D051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1" y="1756454"/>
            <a:ext cx="2954546" cy="33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6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EC29-8104-4F48-BFAB-28001262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CA7DA467-85AE-9702-E08A-C495D051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1" y="1756454"/>
            <a:ext cx="2954546" cy="3345090"/>
          </a:xfrm>
          <a:prstGeom prst="rect">
            <a:avLst/>
          </a:prstGeom>
        </p:spPr>
      </p:pic>
      <p:pic>
        <p:nvPicPr>
          <p:cNvPr id="7" name="Content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E4630BAA-7F9E-F2BE-8B81-B392D85C8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41" y="3303029"/>
            <a:ext cx="2619375" cy="1743075"/>
          </a:xfrm>
        </p:spPr>
      </p:pic>
      <p:pic>
        <p:nvPicPr>
          <p:cNvPr id="10" name="Picture 9" descr="Chart, funnel chart&#10;&#10;Description automatically generated">
            <a:extLst>
              <a:ext uri="{FF2B5EF4-FFF2-40B4-BE49-F238E27FC236}">
                <a16:creationId xmlns:a16="http://schemas.microsoft.com/office/drawing/2014/main" id="{C5F0EF85-8228-5335-ED3E-20AAE4B44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35" y="4485106"/>
            <a:ext cx="2466975" cy="1847850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2D3C5-6489-2195-CFE7-76BB40EEC4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618" y="5187886"/>
            <a:ext cx="2905495" cy="1191998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7AC8AF27-3697-8D83-5B81-36F6C824E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61" y="2084825"/>
            <a:ext cx="2651126" cy="1325563"/>
          </a:xfrm>
          <a:prstGeom prst="rect">
            <a:avLst/>
          </a:prstGeom>
        </p:spPr>
      </p:pic>
      <p:pic>
        <p:nvPicPr>
          <p:cNvPr id="16" name="Picture 1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F6B89AE7-DD86-0E0D-61B4-66372016A5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35" y="4831385"/>
            <a:ext cx="1905000" cy="1905000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D1CE716F-6A94-34DE-C78D-A7188C55A8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72" y="302764"/>
            <a:ext cx="2143125" cy="2143125"/>
          </a:xfrm>
          <a:prstGeom prst="rect">
            <a:avLst/>
          </a:prstGeom>
        </p:spPr>
      </p:pic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A414BF3C-83D2-1611-2FBB-A33559427C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69" y="1998475"/>
            <a:ext cx="2383994" cy="1191997"/>
          </a:xfrm>
          <a:prstGeom prst="rect">
            <a:avLst/>
          </a:prstGeom>
        </p:spPr>
      </p:pic>
      <p:pic>
        <p:nvPicPr>
          <p:cNvPr id="22" name="Picture 21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AE6B70F7-0AC7-E94F-DEED-867712CBE7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70" y="549902"/>
            <a:ext cx="2466975" cy="959379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1D27D83-9293-5EC4-DC4C-D47E1DF896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91" y="3337756"/>
            <a:ext cx="3028950" cy="1514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9C0BDE-2DDE-19DF-4BCF-5E254AC40A7D}"/>
              </a:ext>
            </a:extLst>
          </p:cNvPr>
          <p:cNvSpPr txBox="1"/>
          <p:nvPr/>
        </p:nvSpPr>
        <p:spPr>
          <a:xfrm>
            <a:off x="6797292" y="3243401"/>
            <a:ext cx="233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80+ Components</a:t>
            </a:r>
          </a:p>
        </p:txBody>
      </p:sp>
    </p:spTree>
    <p:extLst>
      <p:ext uri="{BB962C8B-B14F-4D97-AF65-F5344CB8AC3E}">
        <p14:creationId xmlns:p14="http://schemas.microsoft.com/office/powerpoint/2010/main" val="91507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EC29-8104-4F48-BFAB-28001262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CA7DA467-85AE-9702-E08A-C495D051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1" y="1756454"/>
            <a:ext cx="2954546" cy="3345090"/>
          </a:xfrm>
          <a:prstGeom prst="rect">
            <a:avLst/>
          </a:prstGeom>
        </p:spPr>
      </p:pic>
      <p:pic>
        <p:nvPicPr>
          <p:cNvPr id="7" name="Content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E4630BAA-7F9E-F2BE-8B81-B392D85C8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41" y="3303029"/>
            <a:ext cx="2619375" cy="1743075"/>
          </a:xfrm>
        </p:spPr>
      </p:pic>
      <p:pic>
        <p:nvPicPr>
          <p:cNvPr id="10" name="Picture 9" descr="Chart, funnel chart&#10;&#10;Description automatically generated">
            <a:extLst>
              <a:ext uri="{FF2B5EF4-FFF2-40B4-BE49-F238E27FC236}">
                <a16:creationId xmlns:a16="http://schemas.microsoft.com/office/drawing/2014/main" id="{C5F0EF85-8228-5335-ED3E-20AAE4B44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35" y="4485106"/>
            <a:ext cx="2466975" cy="1847850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2D3C5-6489-2195-CFE7-76BB40EEC4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618" y="5187886"/>
            <a:ext cx="2905495" cy="1191998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7AC8AF27-3697-8D83-5B81-36F6C824E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61" y="2084825"/>
            <a:ext cx="2651126" cy="1325563"/>
          </a:xfrm>
          <a:prstGeom prst="rect">
            <a:avLst/>
          </a:prstGeom>
        </p:spPr>
      </p:pic>
      <p:pic>
        <p:nvPicPr>
          <p:cNvPr id="16" name="Picture 1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F6B89AE7-DD86-0E0D-61B4-66372016A5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35" y="4831385"/>
            <a:ext cx="1905000" cy="1905000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D1CE716F-6A94-34DE-C78D-A7188C55A8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72" y="302764"/>
            <a:ext cx="2143125" cy="2143125"/>
          </a:xfrm>
          <a:prstGeom prst="rect">
            <a:avLst/>
          </a:prstGeom>
        </p:spPr>
      </p:pic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A414BF3C-83D2-1611-2FBB-A33559427C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69" y="1998475"/>
            <a:ext cx="2383994" cy="1191997"/>
          </a:xfrm>
          <a:prstGeom prst="rect">
            <a:avLst/>
          </a:prstGeom>
        </p:spPr>
      </p:pic>
      <p:pic>
        <p:nvPicPr>
          <p:cNvPr id="22" name="Picture 21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AE6B70F7-0AC7-E94F-DEED-867712CBE7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70" y="549902"/>
            <a:ext cx="2466975" cy="959379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1D27D83-9293-5EC4-DC4C-D47E1DF896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91" y="3337756"/>
            <a:ext cx="3028950" cy="1514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9C0BDE-2DDE-19DF-4BCF-5E254AC40A7D}"/>
              </a:ext>
            </a:extLst>
          </p:cNvPr>
          <p:cNvSpPr txBox="1"/>
          <p:nvPr/>
        </p:nvSpPr>
        <p:spPr>
          <a:xfrm>
            <a:off x="6797292" y="3243401"/>
            <a:ext cx="233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80+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62879-7826-D4EC-D2BF-0CAA03C377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22331" y="798472"/>
            <a:ext cx="4549071" cy="54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2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6C087-9AC6-450A-8A17-20BF7ACF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Sidecar Architecture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453957C-2F76-7EF9-BC15-85536DDCC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5" r="4" b="4"/>
          <a:stretch/>
        </p:blipFill>
        <p:spPr>
          <a:xfrm>
            <a:off x="6651243" y="1788372"/>
            <a:ext cx="4939504" cy="2898308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34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eams&#10;&#10;Description automatically generated">
            <a:extLst>
              <a:ext uri="{FF2B5EF4-FFF2-40B4-BE49-F238E27FC236}">
                <a16:creationId xmlns:a16="http://schemas.microsoft.com/office/drawing/2014/main" id="{79883427-C8EB-AFB7-2D28-3155DB79B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42" y="1825625"/>
            <a:ext cx="5408574" cy="231216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A9F6A7-4CA3-ED84-C503-BC40FC95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Service-to-Service Invocation Building Block</a:t>
            </a:r>
          </a:p>
        </p:txBody>
      </p:sp>
      <p:sp>
        <p:nvSpPr>
          <p:cNvPr id="41" name="Content Placeholder 8">
            <a:extLst>
              <a:ext uri="{FF2B5EF4-FFF2-40B4-BE49-F238E27FC236}">
                <a16:creationId xmlns:a16="http://schemas.microsoft.com/office/drawing/2014/main" id="{51798546-341E-6969-566F-1C50D89276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Reliable &amp; Secure communication using standard </a:t>
            </a:r>
            <a:r>
              <a:rPr lang="en-US" sz="2000" dirty="0" err="1"/>
              <a:t>gRPC</a:t>
            </a:r>
            <a:r>
              <a:rPr lang="en-US" sz="2000" dirty="0"/>
              <a:t> &amp; HTTP protocols</a:t>
            </a:r>
          </a:p>
          <a:p>
            <a:r>
              <a:rPr lang="en-US" sz="2000" dirty="0" err="1"/>
              <a:t>Dapr</a:t>
            </a:r>
            <a:r>
              <a:rPr lang="en-US" sz="2000" dirty="0"/>
              <a:t> API acts as a reverse proxy.</a:t>
            </a:r>
          </a:p>
          <a:p>
            <a:r>
              <a:rPr lang="en-US" sz="2000" dirty="0"/>
              <a:t>Built in features </a:t>
            </a:r>
          </a:p>
          <a:p>
            <a:pPr lvl="1"/>
            <a:r>
              <a:rPr lang="en-US" sz="2000" dirty="0"/>
              <a:t>Security</a:t>
            </a:r>
          </a:p>
          <a:p>
            <a:pPr lvl="1"/>
            <a:r>
              <a:rPr lang="en-US" sz="2000" dirty="0"/>
              <a:t>Access control</a:t>
            </a:r>
          </a:p>
          <a:p>
            <a:pPr lvl="1"/>
            <a:r>
              <a:rPr lang="en-US" sz="2000" dirty="0"/>
              <a:t>Retries</a:t>
            </a:r>
          </a:p>
          <a:p>
            <a:pPr lvl="1"/>
            <a:r>
              <a:rPr lang="en-US" sz="2000" dirty="0"/>
              <a:t>Service discovery</a:t>
            </a:r>
          </a:p>
          <a:p>
            <a:pPr lvl="1"/>
            <a:r>
              <a:rPr lang="en-US" sz="2000" dirty="0"/>
              <a:t>Load balancing</a:t>
            </a:r>
          </a:p>
          <a:p>
            <a:pPr lvl="1"/>
            <a:r>
              <a:rPr lang="en-US" sz="2000" dirty="0"/>
              <a:t>Tracing and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C58D8-6B30-F33D-928A-375789DF6B4A}"/>
              </a:ext>
            </a:extLst>
          </p:cNvPr>
          <p:cNvSpPr txBox="1"/>
          <p:nvPr/>
        </p:nvSpPr>
        <p:spPr>
          <a:xfrm>
            <a:off x="6386942" y="4520629"/>
            <a:ext cx="5408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PATCH/POST/GET/PUT/DELETE</a:t>
            </a:r>
          </a:p>
          <a:p>
            <a:r>
              <a:rPr lang="en-US" dirty="0">
                <a:solidFill>
                  <a:srgbClr val="002060"/>
                </a:solidFill>
              </a:rPr>
              <a:t> http://localhost:</a:t>
            </a:r>
            <a:r>
              <a:rPr lang="en-US" dirty="0">
                <a:solidFill>
                  <a:srgbClr val="00B0F0"/>
                </a:solidFill>
              </a:rPr>
              <a:t>&lt;daprPort&gt;</a:t>
            </a:r>
            <a:r>
              <a:rPr lang="en-US" dirty="0">
                <a:solidFill>
                  <a:srgbClr val="002060"/>
                </a:solidFill>
              </a:rPr>
              <a:t>/v1.0/invoke</a:t>
            </a:r>
            <a:r>
              <a:rPr lang="en-US" dirty="0">
                <a:solidFill>
                  <a:srgbClr val="00B0F0"/>
                </a:solidFill>
              </a:rPr>
              <a:t>/&lt;appId&gt;</a:t>
            </a:r>
            <a:r>
              <a:rPr lang="en-US" dirty="0">
                <a:solidFill>
                  <a:srgbClr val="002060"/>
                </a:solidFill>
              </a:rPr>
              <a:t>/method/</a:t>
            </a:r>
            <a:r>
              <a:rPr lang="en-US" dirty="0">
                <a:solidFill>
                  <a:srgbClr val="00B0F0"/>
                </a:solidFill>
              </a:rPr>
              <a:t>&lt;method-name&gt;</a:t>
            </a:r>
          </a:p>
        </p:txBody>
      </p:sp>
    </p:spTree>
    <p:extLst>
      <p:ext uri="{BB962C8B-B14F-4D97-AF65-F5344CB8AC3E}">
        <p14:creationId xmlns:p14="http://schemas.microsoft.com/office/powerpoint/2010/main" val="703872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AA6C-35B6-A61F-E2D2-F3837768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Management Building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0892-8259-6493-E59E-76C36E6AAB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000" dirty="0"/>
              <a:t>To store and query data as key/value pairs in the supported state stores.</a:t>
            </a:r>
          </a:p>
          <a:p>
            <a:r>
              <a:rPr lang="en-IN" sz="2000" dirty="0"/>
              <a:t>Build in features</a:t>
            </a:r>
          </a:p>
          <a:p>
            <a:pPr lvl="1"/>
            <a:r>
              <a:rPr lang="en-IN" sz="2000" dirty="0"/>
              <a:t>Pluggable state stores</a:t>
            </a:r>
          </a:p>
          <a:p>
            <a:pPr lvl="1"/>
            <a:r>
              <a:rPr lang="en-IN" sz="2000" dirty="0"/>
              <a:t>Configurable behaviours</a:t>
            </a:r>
          </a:p>
          <a:p>
            <a:pPr lvl="2"/>
            <a:r>
              <a:rPr lang="en-IN" dirty="0"/>
              <a:t>Concurrency (Last/First write wins)</a:t>
            </a:r>
          </a:p>
          <a:p>
            <a:pPr lvl="2"/>
            <a:r>
              <a:rPr lang="en-IN" dirty="0"/>
              <a:t>Consistency (Eventual &amp; Strong)</a:t>
            </a:r>
          </a:p>
          <a:p>
            <a:pPr lvl="2"/>
            <a:r>
              <a:rPr lang="en-IN" dirty="0"/>
              <a:t>TTL Support</a:t>
            </a:r>
          </a:p>
          <a:p>
            <a:pPr lvl="2"/>
            <a:r>
              <a:rPr lang="en-IN" dirty="0"/>
              <a:t>Sharing the state with other apps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256F4AA-4DC3-BA1B-D23D-0277539AAF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25626"/>
            <a:ext cx="5688458" cy="3017862"/>
          </a:xfrm>
        </p:spPr>
      </p:pic>
    </p:spTree>
    <p:extLst>
      <p:ext uri="{BB962C8B-B14F-4D97-AF65-F5344CB8AC3E}">
        <p14:creationId xmlns:p14="http://schemas.microsoft.com/office/powerpoint/2010/main" val="210004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2B6B-C43A-05C9-B232-67D69F4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Publish and Subscribe Building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06BD-0F06-07D0-0C32-2A6F8525A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IN" sz="2000" dirty="0"/>
              <a:t>At-least-once guarantee on message delivery</a:t>
            </a:r>
          </a:p>
          <a:p>
            <a:r>
              <a:rPr lang="en-IN" sz="2000" dirty="0"/>
              <a:t>Integrates with various message brokers and queueing systems</a:t>
            </a:r>
          </a:p>
          <a:p>
            <a:r>
              <a:rPr lang="en-IN" sz="2000" dirty="0"/>
              <a:t>Extremely portable and flexible to changes.</a:t>
            </a:r>
          </a:p>
          <a:p>
            <a:r>
              <a:rPr lang="en-IN" sz="2000" dirty="0"/>
              <a:t>Built in features</a:t>
            </a:r>
          </a:p>
          <a:p>
            <a:pPr lvl="1"/>
            <a:r>
              <a:rPr lang="en-IN" sz="2000" dirty="0"/>
              <a:t>Cloud events message specification</a:t>
            </a:r>
          </a:p>
          <a:p>
            <a:pPr lvl="1"/>
            <a:r>
              <a:rPr lang="en-IN" sz="2000" dirty="0"/>
              <a:t>Declarative &amp; Programmatic subscription</a:t>
            </a:r>
          </a:p>
          <a:p>
            <a:pPr lvl="1"/>
            <a:r>
              <a:rPr lang="en-IN" sz="2000" dirty="0"/>
              <a:t>Competing consumers pattern</a:t>
            </a:r>
          </a:p>
          <a:p>
            <a:pPr lvl="1"/>
            <a:r>
              <a:rPr lang="en-IN" sz="2000" dirty="0"/>
              <a:t>Topic scoping</a:t>
            </a:r>
          </a:p>
          <a:p>
            <a:pPr lvl="1"/>
            <a:r>
              <a:rPr lang="en-IN" sz="2000" dirty="0"/>
              <a:t>Message TTL</a:t>
            </a:r>
          </a:p>
        </p:txBody>
      </p:sp>
      <p:pic>
        <p:nvPicPr>
          <p:cNvPr id="10" name="Content Placeholder 9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E62F7FA8-29F9-71B6-A476-34ECF8EFFC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825625"/>
            <a:ext cx="5921197" cy="3359117"/>
          </a:xfrm>
        </p:spPr>
      </p:pic>
    </p:spTree>
    <p:extLst>
      <p:ext uri="{BB962C8B-B14F-4D97-AF65-F5344CB8AC3E}">
        <p14:creationId xmlns:p14="http://schemas.microsoft.com/office/powerpoint/2010/main" val="323895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4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E64D9-BD38-49D7-A37A-715F3819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IN" dirty="0"/>
          </a:p>
        </p:txBody>
      </p:sp>
      <p:sp>
        <p:nvSpPr>
          <p:cNvPr id="84" name="Freeform: Shape 4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AC78-64FE-4816-A8C6-02E13343B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About </a:t>
            </a:r>
            <a:r>
              <a:rPr lang="en-IN" dirty="0" err="1"/>
              <a:t>Dapr</a:t>
            </a:r>
            <a:endParaRPr lang="en-IN" dirty="0"/>
          </a:p>
          <a:p>
            <a:r>
              <a:rPr lang="en-IN" dirty="0"/>
              <a:t>Distributed App Challenges</a:t>
            </a:r>
          </a:p>
          <a:p>
            <a:r>
              <a:rPr lang="en-IN" dirty="0"/>
              <a:t>How </a:t>
            </a:r>
            <a:r>
              <a:rPr lang="en-IN" dirty="0" err="1"/>
              <a:t>Dapr</a:t>
            </a:r>
            <a:r>
              <a:rPr lang="en-IN" dirty="0"/>
              <a:t> rescues</a:t>
            </a:r>
          </a:p>
          <a:p>
            <a:r>
              <a:rPr lang="en-IN" dirty="0"/>
              <a:t>Major </a:t>
            </a:r>
            <a:r>
              <a:rPr lang="en-IN" dirty="0" err="1"/>
              <a:t>Dapr</a:t>
            </a:r>
            <a:r>
              <a:rPr lang="en-IN" dirty="0"/>
              <a:t> building blocks</a:t>
            </a:r>
          </a:p>
          <a:p>
            <a:r>
              <a:rPr lang="en-IN" dirty="0"/>
              <a:t>Demo App with </a:t>
            </a:r>
            <a:r>
              <a:rPr lang="en-IN" dirty="0" err="1"/>
              <a:t>Dapr</a:t>
            </a:r>
            <a:endParaRPr lang="en-IN" dirty="0"/>
          </a:p>
        </p:txBody>
      </p:sp>
      <p:sp>
        <p:nvSpPr>
          <p:cNvPr id="85" name="Oval 5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Block Arc 5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5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8" name="Straight Connector 5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: Shape 5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Arc 6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6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19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0506-8D9A-F051-0E87-4D7F6F96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 Building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1B69-4B8B-7EC3-730C-4143D0BFA7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Input Bindings - Triggering your Apps with events coming from external systems</a:t>
            </a:r>
          </a:p>
          <a:p>
            <a:r>
              <a:rPr lang="en-IN" sz="2000" dirty="0"/>
              <a:t>Output Bindings – Triggering external systems with event occurred in your App</a:t>
            </a:r>
          </a:p>
          <a:p>
            <a:r>
              <a:rPr lang="en-IN" sz="2000" dirty="0"/>
              <a:t>No worries on implementation details of interacting with systems</a:t>
            </a:r>
          </a:p>
          <a:p>
            <a:r>
              <a:rPr lang="en-IN" sz="2000" dirty="0"/>
              <a:t>Resiliency is In-Built</a:t>
            </a:r>
          </a:p>
          <a:p>
            <a:r>
              <a:rPr lang="en-IN" sz="2000" dirty="0"/>
              <a:t>Seamless switch between bindings at run time</a:t>
            </a:r>
          </a:p>
          <a:p>
            <a:r>
              <a:rPr lang="en-IN" sz="2000" dirty="0"/>
              <a:t>Highly portable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3B8F9-AE0E-B3BE-7709-6CB46722B4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492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D472-6E2C-A21B-C604-E146E495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Observability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CA6B-7E09-A707-E321-202E344FFD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For distributed traces and metrics collection</a:t>
            </a:r>
          </a:p>
          <a:p>
            <a:r>
              <a:rPr lang="en-IN" sz="2000" dirty="0"/>
              <a:t>Uses W3C trace context &amp; </a:t>
            </a:r>
            <a:r>
              <a:rPr lang="en-IN" sz="2000" dirty="0" err="1"/>
              <a:t>Zipkin</a:t>
            </a:r>
            <a:r>
              <a:rPr lang="en-IN" sz="2000" dirty="0"/>
              <a:t> protocol, hence supports various backends </a:t>
            </a:r>
          </a:p>
          <a:p>
            <a:r>
              <a:rPr lang="en-IN" sz="2000" dirty="0"/>
              <a:t>Combining with </a:t>
            </a:r>
            <a:r>
              <a:rPr lang="en-IN" sz="2000" dirty="0" err="1"/>
              <a:t>OpenTelemetry</a:t>
            </a:r>
            <a:r>
              <a:rPr lang="en-IN" sz="2000" dirty="0"/>
              <a:t> collector, exports traces to even more backends</a:t>
            </a:r>
          </a:p>
          <a:p>
            <a:r>
              <a:rPr lang="en-IN" sz="2000" dirty="0"/>
              <a:t>Consistent tracing behaviour guaranteed</a:t>
            </a:r>
          </a:p>
          <a:p>
            <a:r>
              <a:rPr lang="en-IN" sz="2000" dirty="0"/>
              <a:t>Extensible to multiple exported at the same time</a:t>
            </a:r>
          </a:p>
          <a:p>
            <a:endParaRPr lang="en-IN" sz="2400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D66B34E-FAEE-7E0B-F343-A70AD7F021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68" y="2430422"/>
            <a:ext cx="5181600" cy="2093789"/>
          </a:xfrm>
        </p:spPr>
      </p:pic>
    </p:spTree>
    <p:extLst>
      <p:ext uri="{BB962C8B-B14F-4D97-AF65-F5344CB8AC3E}">
        <p14:creationId xmlns:p14="http://schemas.microsoft.com/office/powerpoint/2010/main" val="299143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9002-53FF-977D-8D5B-AACB7628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Secrets Building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72E8-8A04-66EF-0CAA-557A181B64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open sans" panose="020B0606030504020204" pitchFamily="34" charset="0"/>
              </a:rPr>
              <a:t>Setting up a component for a specific secret store solution.</a:t>
            </a:r>
          </a:p>
          <a:p>
            <a:r>
              <a:rPr lang="en-US" sz="2000" b="0" i="0" dirty="0">
                <a:effectLst/>
                <a:latin typeface="open sans" panose="020B0606030504020204" pitchFamily="34" charset="0"/>
              </a:rPr>
              <a:t>Retrieving secrets using the </a:t>
            </a:r>
            <a:r>
              <a:rPr lang="en-US" sz="2000" b="0" i="0" dirty="0" err="1">
                <a:effectLst/>
                <a:latin typeface="open sans" panose="020B0606030504020204" pitchFamily="34" charset="0"/>
              </a:rPr>
              <a:t>Dapr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 secrets API in the application code.</a:t>
            </a:r>
          </a:p>
          <a:p>
            <a:r>
              <a:rPr lang="en-US" sz="2000" b="0" i="0" dirty="0">
                <a:effectLst/>
                <a:latin typeface="open sans" panose="020B0606030504020204" pitchFamily="34" charset="0"/>
              </a:rPr>
              <a:t>Optionally, referencing secrets in </a:t>
            </a:r>
            <a:r>
              <a:rPr lang="en-US" sz="2000" b="0" i="0" dirty="0" err="1">
                <a:effectLst/>
                <a:latin typeface="open sans" panose="020B0606030504020204" pitchFamily="34" charset="0"/>
              </a:rPr>
              <a:t>Dapr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 component files.</a:t>
            </a:r>
          </a:p>
          <a:p>
            <a:r>
              <a:rPr lang="en-US" sz="2000" b="0" i="0" dirty="0">
                <a:effectLst/>
                <a:latin typeface="open sans" panose="020B0606030504020204" pitchFamily="34" charset="0"/>
              </a:rPr>
              <a:t>Limiting access to secrets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3259AE-B106-E3B2-9A52-129742CAA0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25625"/>
            <a:ext cx="5712605" cy="3472239"/>
          </a:xfrm>
        </p:spPr>
      </p:pic>
    </p:spTree>
    <p:extLst>
      <p:ext uri="{BB962C8B-B14F-4D97-AF65-F5344CB8AC3E}">
        <p14:creationId xmlns:p14="http://schemas.microsoft.com/office/powerpoint/2010/main" val="148753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92D80B-B623-4452-44FC-39AF9AC0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Block Arc 6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02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590F0732-1310-424D-AA1D-6CB7D4862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B646A-283F-FBA5-FC40-6820730C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73377"/>
            <a:ext cx="3684814" cy="5010352"/>
          </a:xfrm>
        </p:spPr>
        <p:txBody>
          <a:bodyPr>
            <a:normAutofit/>
          </a:bodyPr>
          <a:lstStyle/>
          <a:p>
            <a:r>
              <a:rPr lang="en-IN" dirty="0"/>
              <a:t>About </a:t>
            </a:r>
            <a:r>
              <a:rPr lang="en-IN" dirty="0" err="1"/>
              <a:t>Dapr</a:t>
            </a:r>
            <a:endParaRPr lang="en-IN" dirty="0"/>
          </a:p>
        </p:txBody>
      </p:sp>
      <p:sp>
        <p:nvSpPr>
          <p:cNvPr id="38" name="Rectangle: Rounded Corners 28">
            <a:extLst>
              <a:ext uri="{FF2B5EF4-FFF2-40B4-BE49-F238E27FC236}">
                <a16:creationId xmlns:a16="http://schemas.microsoft.com/office/drawing/2014/main" id="{6C735625-AF2A-411F-ACEB-29A708A94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479" y="582920"/>
            <a:ext cx="5950269" cy="5621386"/>
          </a:xfrm>
          <a:prstGeom prst="roundRect">
            <a:avLst>
              <a:gd name="adj" fmla="val 2211"/>
            </a:avLst>
          </a:prstGeom>
          <a:solidFill>
            <a:schemeClr val="accent2"/>
          </a:solidFill>
          <a:ln w="1270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3D9A8B7-7ED3-CFD6-911F-0CF94F1A8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745266"/>
              </p:ext>
            </p:extLst>
          </p:nvPr>
        </p:nvGraphicFramePr>
        <p:xfrm>
          <a:off x="5904056" y="865860"/>
          <a:ext cx="5323114" cy="501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29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80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" name="Rectangle 84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Arc 86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Oval 88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7686AAD-C05F-4EB6-EF38-D4075640E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553222"/>
              </p:ext>
            </p:extLst>
          </p:nvPr>
        </p:nvGraphicFramePr>
        <p:xfrm>
          <a:off x="5410200" y="29226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04C1F44-5B15-2A60-5EE7-95FF06CC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11" y="2339692"/>
            <a:ext cx="4741469" cy="18849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Distributed Application Challenges</a:t>
            </a:r>
          </a:p>
        </p:txBody>
      </p:sp>
    </p:spTree>
    <p:extLst>
      <p:ext uri="{BB962C8B-B14F-4D97-AF65-F5344CB8AC3E}">
        <p14:creationId xmlns:p14="http://schemas.microsoft.com/office/powerpoint/2010/main" val="158832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80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" name="Rectangle 84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Arc 86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Oval 88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7686AAD-C05F-4EB6-EF38-D4075640E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0200" y="29226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04C1F44-5B15-2A60-5EE7-95FF06CC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11" y="2339692"/>
            <a:ext cx="4741469" cy="18849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Distributed Application Challenges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A5F0F4-6B92-505B-28A0-DA0196D76FFF}"/>
              </a:ext>
            </a:extLst>
          </p:cNvPr>
          <p:cNvGrpSpPr/>
          <p:nvPr/>
        </p:nvGrpSpPr>
        <p:grpSpPr>
          <a:xfrm>
            <a:off x="5460474" y="897149"/>
            <a:ext cx="1800000" cy="2160001"/>
            <a:chOff x="5460474" y="897149"/>
            <a:chExt cx="1800000" cy="2160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3B14D8-7024-0D5F-41DB-EE1F5A9FE527}"/>
                </a:ext>
              </a:extLst>
            </p:cNvPr>
            <p:cNvSpPr/>
            <p:nvPr/>
          </p:nvSpPr>
          <p:spPr>
            <a:xfrm>
              <a:off x="5811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Cell Tower outline">
              <a:extLst>
                <a:ext uri="{FF2B5EF4-FFF2-40B4-BE49-F238E27FC236}">
                  <a16:creationId xmlns:a16="http://schemas.microsoft.com/office/drawing/2014/main" id="{7258B76F-45CF-A43E-BA75-F37FEA0DFF8E}"/>
                </a:ext>
              </a:extLst>
            </p:cNvPr>
            <p:cNvSpPr/>
            <p:nvPr/>
          </p:nvSpPr>
          <p:spPr>
            <a:xfrm>
              <a:off x="6045474" y="1131149"/>
              <a:ext cx="630000" cy="630000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15381E-5313-EF4F-68A0-0F41B2CE6F52}"/>
                </a:ext>
              </a:extLst>
            </p:cNvPr>
            <p:cNvSpPr/>
            <p:nvPr/>
          </p:nvSpPr>
          <p:spPr>
            <a:xfrm>
              <a:off x="5460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Communication</a:t>
              </a:r>
              <a:endParaRPr lang="en-US" sz="15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06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80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" name="Rectangle 84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Arc 86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Oval 88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7686AAD-C05F-4EB6-EF38-D4075640E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0200" y="29226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04C1F44-5B15-2A60-5EE7-95FF06CC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11" y="2339692"/>
            <a:ext cx="4741469" cy="18849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Distributed Application Challenges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A5F0F4-6B92-505B-28A0-DA0196D76FFF}"/>
              </a:ext>
            </a:extLst>
          </p:cNvPr>
          <p:cNvGrpSpPr/>
          <p:nvPr/>
        </p:nvGrpSpPr>
        <p:grpSpPr>
          <a:xfrm>
            <a:off x="5460474" y="897149"/>
            <a:ext cx="1800000" cy="2160001"/>
            <a:chOff x="5460474" y="897149"/>
            <a:chExt cx="1800000" cy="2160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3B14D8-7024-0D5F-41DB-EE1F5A9FE527}"/>
                </a:ext>
              </a:extLst>
            </p:cNvPr>
            <p:cNvSpPr/>
            <p:nvPr/>
          </p:nvSpPr>
          <p:spPr>
            <a:xfrm>
              <a:off x="5811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Cell Tower outline">
              <a:extLst>
                <a:ext uri="{FF2B5EF4-FFF2-40B4-BE49-F238E27FC236}">
                  <a16:creationId xmlns:a16="http://schemas.microsoft.com/office/drawing/2014/main" id="{7258B76F-45CF-A43E-BA75-F37FEA0DFF8E}"/>
                </a:ext>
              </a:extLst>
            </p:cNvPr>
            <p:cNvSpPr/>
            <p:nvPr/>
          </p:nvSpPr>
          <p:spPr>
            <a:xfrm>
              <a:off x="6045474" y="1131149"/>
              <a:ext cx="630000" cy="630000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15381E-5313-EF4F-68A0-0F41B2CE6F52}"/>
                </a:ext>
              </a:extLst>
            </p:cNvPr>
            <p:cNvSpPr/>
            <p:nvPr/>
          </p:nvSpPr>
          <p:spPr>
            <a:xfrm>
              <a:off x="5460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Communication</a:t>
              </a:r>
              <a:endParaRPr lang="en-US" sz="1500" b="1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FE248-7156-1C5B-6920-3CC394CF10BA}"/>
              </a:ext>
            </a:extLst>
          </p:cNvPr>
          <p:cNvGrpSpPr/>
          <p:nvPr/>
        </p:nvGrpSpPr>
        <p:grpSpPr>
          <a:xfrm>
            <a:off x="7575474" y="897149"/>
            <a:ext cx="1800000" cy="2160001"/>
            <a:chOff x="7575474" y="897149"/>
            <a:chExt cx="1800000" cy="2160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93002F-B81C-30BF-2288-7A12C8AB42D8}"/>
                </a:ext>
              </a:extLst>
            </p:cNvPr>
            <p:cNvSpPr/>
            <p:nvPr/>
          </p:nvSpPr>
          <p:spPr>
            <a:xfrm>
              <a:off x="7926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Rectangle 14" descr="Checkmark">
              <a:extLst>
                <a:ext uri="{FF2B5EF4-FFF2-40B4-BE49-F238E27FC236}">
                  <a16:creationId xmlns:a16="http://schemas.microsoft.com/office/drawing/2014/main" id="{C2C66A76-28D9-5844-6E18-481466BFE2CA}"/>
                </a:ext>
              </a:extLst>
            </p:cNvPr>
            <p:cNvSpPr/>
            <p:nvPr/>
          </p:nvSpPr>
          <p:spPr>
            <a:xfrm>
              <a:off x="8160474" y="1131149"/>
              <a:ext cx="630000" cy="630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FA886-6223-BF4E-80F5-B481218484DF}"/>
                </a:ext>
              </a:extLst>
            </p:cNvPr>
            <p:cNvSpPr/>
            <p:nvPr/>
          </p:nvSpPr>
          <p:spPr>
            <a:xfrm>
              <a:off x="7575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Resiliency</a:t>
              </a:r>
              <a:endParaRPr lang="en-US" sz="15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82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80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" name="Rectangle 84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Arc 86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Oval 88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7686AAD-C05F-4EB6-EF38-D4075640E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0200" y="29226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04C1F44-5B15-2A60-5EE7-95FF06CC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11" y="2339692"/>
            <a:ext cx="4741469" cy="18849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Distributed Application Challenges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A5F0F4-6B92-505B-28A0-DA0196D76FFF}"/>
              </a:ext>
            </a:extLst>
          </p:cNvPr>
          <p:cNvGrpSpPr/>
          <p:nvPr/>
        </p:nvGrpSpPr>
        <p:grpSpPr>
          <a:xfrm>
            <a:off x="5460474" y="897149"/>
            <a:ext cx="1800000" cy="2160001"/>
            <a:chOff x="5460474" y="897149"/>
            <a:chExt cx="1800000" cy="2160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3B14D8-7024-0D5F-41DB-EE1F5A9FE527}"/>
                </a:ext>
              </a:extLst>
            </p:cNvPr>
            <p:cNvSpPr/>
            <p:nvPr/>
          </p:nvSpPr>
          <p:spPr>
            <a:xfrm>
              <a:off x="5811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Cell Tower outline">
              <a:extLst>
                <a:ext uri="{FF2B5EF4-FFF2-40B4-BE49-F238E27FC236}">
                  <a16:creationId xmlns:a16="http://schemas.microsoft.com/office/drawing/2014/main" id="{7258B76F-45CF-A43E-BA75-F37FEA0DFF8E}"/>
                </a:ext>
              </a:extLst>
            </p:cNvPr>
            <p:cNvSpPr/>
            <p:nvPr/>
          </p:nvSpPr>
          <p:spPr>
            <a:xfrm>
              <a:off x="6045474" y="1131149"/>
              <a:ext cx="630000" cy="630000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15381E-5313-EF4F-68A0-0F41B2CE6F52}"/>
                </a:ext>
              </a:extLst>
            </p:cNvPr>
            <p:cNvSpPr/>
            <p:nvPr/>
          </p:nvSpPr>
          <p:spPr>
            <a:xfrm>
              <a:off x="5460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Communication</a:t>
              </a:r>
              <a:endParaRPr lang="en-US" sz="1500" b="1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FE248-7156-1C5B-6920-3CC394CF10BA}"/>
              </a:ext>
            </a:extLst>
          </p:cNvPr>
          <p:cNvGrpSpPr/>
          <p:nvPr/>
        </p:nvGrpSpPr>
        <p:grpSpPr>
          <a:xfrm>
            <a:off x="7575474" y="897149"/>
            <a:ext cx="1800000" cy="2160001"/>
            <a:chOff x="7575474" y="897149"/>
            <a:chExt cx="1800000" cy="2160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93002F-B81C-30BF-2288-7A12C8AB42D8}"/>
                </a:ext>
              </a:extLst>
            </p:cNvPr>
            <p:cNvSpPr/>
            <p:nvPr/>
          </p:nvSpPr>
          <p:spPr>
            <a:xfrm>
              <a:off x="7926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Rectangle 14" descr="Checkmark">
              <a:extLst>
                <a:ext uri="{FF2B5EF4-FFF2-40B4-BE49-F238E27FC236}">
                  <a16:creationId xmlns:a16="http://schemas.microsoft.com/office/drawing/2014/main" id="{C2C66A76-28D9-5844-6E18-481466BFE2CA}"/>
                </a:ext>
              </a:extLst>
            </p:cNvPr>
            <p:cNvSpPr/>
            <p:nvPr/>
          </p:nvSpPr>
          <p:spPr>
            <a:xfrm>
              <a:off x="8160474" y="1131149"/>
              <a:ext cx="630000" cy="630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FA886-6223-BF4E-80F5-B481218484DF}"/>
                </a:ext>
              </a:extLst>
            </p:cNvPr>
            <p:cNvSpPr/>
            <p:nvPr/>
          </p:nvSpPr>
          <p:spPr>
            <a:xfrm>
              <a:off x="7575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Resiliency</a:t>
              </a:r>
              <a:endParaRPr lang="en-US" sz="1500" b="1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C18ED0-8CAE-4CBD-2688-1EA8A7E75D36}"/>
              </a:ext>
            </a:extLst>
          </p:cNvPr>
          <p:cNvGrpSpPr/>
          <p:nvPr/>
        </p:nvGrpSpPr>
        <p:grpSpPr>
          <a:xfrm>
            <a:off x="9690474" y="897149"/>
            <a:ext cx="1800000" cy="2160001"/>
            <a:chOff x="9690474" y="897149"/>
            <a:chExt cx="1800000" cy="216000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CAC7047-45E4-2CA3-804B-FB41EF659B66}"/>
                </a:ext>
              </a:extLst>
            </p:cNvPr>
            <p:cNvSpPr/>
            <p:nvPr/>
          </p:nvSpPr>
          <p:spPr>
            <a:xfrm>
              <a:off x="10041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" name="Rectangle 23" descr="Database">
              <a:extLst>
                <a:ext uri="{FF2B5EF4-FFF2-40B4-BE49-F238E27FC236}">
                  <a16:creationId xmlns:a16="http://schemas.microsoft.com/office/drawing/2014/main" id="{2C8C0457-74F5-61BE-AE0D-B36C3E0B2FDB}"/>
                </a:ext>
              </a:extLst>
            </p:cNvPr>
            <p:cNvSpPr/>
            <p:nvPr/>
          </p:nvSpPr>
          <p:spPr>
            <a:xfrm>
              <a:off x="10275474" y="1131149"/>
              <a:ext cx="630000" cy="630000"/>
            </a:xfrm>
            <a:prstGeom prst="rect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BA326B-E3DD-A802-E442-DA977611780F}"/>
                </a:ext>
              </a:extLst>
            </p:cNvPr>
            <p:cNvSpPr/>
            <p:nvPr/>
          </p:nvSpPr>
          <p:spPr>
            <a:xfrm>
              <a:off x="9690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Distributed Data</a:t>
              </a:r>
              <a:endParaRPr lang="en-US" sz="15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82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80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" name="Rectangle 84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Arc 86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Oval 88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7686AAD-C05F-4EB6-EF38-D4075640E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0200" y="29226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04C1F44-5B15-2A60-5EE7-95FF06CC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11" y="2339692"/>
            <a:ext cx="4741469" cy="18849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Distributed Application Challenges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A5F0F4-6B92-505B-28A0-DA0196D76FFF}"/>
              </a:ext>
            </a:extLst>
          </p:cNvPr>
          <p:cNvGrpSpPr/>
          <p:nvPr/>
        </p:nvGrpSpPr>
        <p:grpSpPr>
          <a:xfrm>
            <a:off x="5460474" y="897149"/>
            <a:ext cx="1800000" cy="2160001"/>
            <a:chOff x="5460474" y="897149"/>
            <a:chExt cx="1800000" cy="2160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3B14D8-7024-0D5F-41DB-EE1F5A9FE527}"/>
                </a:ext>
              </a:extLst>
            </p:cNvPr>
            <p:cNvSpPr/>
            <p:nvPr/>
          </p:nvSpPr>
          <p:spPr>
            <a:xfrm>
              <a:off x="5811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Cell Tower outline">
              <a:extLst>
                <a:ext uri="{FF2B5EF4-FFF2-40B4-BE49-F238E27FC236}">
                  <a16:creationId xmlns:a16="http://schemas.microsoft.com/office/drawing/2014/main" id="{7258B76F-45CF-A43E-BA75-F37FEA0DFF8E}"/>
                </a:ext>
              </a:extLst>
            </p:cNvPr>
            <p:cNvSpPr/>
            <p:nvPr/>
          </p:nvSpPr>
          <p:spPr>
            <a:xfrm>
              <a:off x="6045474" y="1131149"/>
              <a:ext cx="630000" cy="630000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15381E-5313-EF4F-68A0-0F41B2CE6F52}"/>
                </a:ext>
              </a:extLst>
            </p:cNvPr>
            <p:cNvSpPr/>
            <p:nvPr/>
          </p:nvSpPr>
          <p:spPr>
            <a:xfrm>
              <a:off x="5460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Communication</a:t>
              </a:r>
              <a:endParaRPr lang="en-US" sz="1500" b="1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FE248-7156-1C5B-6920-3CC394CF10BA}"/>
              </a:ext>
            </a:extLst>
          </p:cNvPr>
          <p:cNvGrpSpPr/>
          <p:nvPr/>
        </p:nvGrpSpPr>
        <p:grpSpPr>
          <a:xfrm>
            <a:off x="7575474" y="897149"/>
            <a:ext cx="1800000" cy="2160001"/>
            <a:chOff x="7575474" y="897149"/>
            <a:chExt cx="1800000" cy="2160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93002F-B81C-30BF-2288-7A12C8AB42D8}"/>
                </a:ext>
              </a:extLst>
            </p:cNvPr>
            <p:cNvSpPr/>
            <p:nvPr/>
          </p:nvSpPr>
          <p:spPr>
            <a:xfrm>
              <a:off x="7926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Rectangle 14" descr="Checkmark">
              <a:extLst>
                <a:ext uri="{FF2B5EF4-FFF2-40B4-BE49-F238E27FC236}">
                  <a16:creationId xmlns:a16="http://schemas.microsoft.com/office/drawing/2014/main" id="{C2C66A76-28D9-5844-6E18-481466BFE2CA}"/>
                </a:ext>
              </a:extLst>
            </p:cNvPr>
            <p:cNvSpPr/>
            <p:nvPr/>
          </p:nvSpPr>
          <p:spPr>
            <a:xfrm>
              <a:off x="8160474" y="1131149"/>
              <a:ext cx="630000" cy="630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FA886-6223-BF4E-80F5-B481218484DF}"/>
                </a:ext>
              </a:extLst>
            </p:cNvPr>
            <p:cNvSpPr/>
            <p:nvPr/>
          </p:nvSpPr>
          <p:spPr>
            <a:xfrm>
              <a:off x="7575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Resiliency</a:t>
              </a:r>
              <a:endParaRPr lang="en-US" sz="1500" b="1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C18ED0-8CAE-4CBD-2688-1EA8A7E75D36}"/>
              </a:ext>
            </a:extLst>
          </p:cNvPr>
          <p:cNvGrpSpPr/>
          <p:nvPr/>
        </p:nvGrpSpPr>
        <p:grpSpPr>
          <a:xfrm>
            <a:off x="9690474" y="897149"/>
            <a:ext cx="1800000" cy="2160001"/>
            <a:chOff x="9690474" y="897149"/>
            <a:chExt cx="1800000" cy="216000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CAC7047-45E4-2CA3-804B-FB41EF659B66}"/>
                </a:ext>
              </a:extLst>
            </p:cNvPr>
            <p:cNvSpPr/>
            <p:nvPr/>
          </p:nvSpPr>
          <p:spPr>
            <a:xfrm>
              <a:off x="10041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" name="Rectangle 23" descr="Database">
              <a:extLst>
                <a:ext uri="{FF2B5EF4-FFF2-40B4-BE49-F238E27FC236}">
                  <a16:creationId xmlns:a16="http://schemas.microsoft.com/office/drawing/2014/main" id="{2C8C0457-74F5-61BE-AE0D-B36C3E0B2FDB}"/>
                </a:ext>
              </a:extLst>
            </p:cNvPr>
            <p:cNvSpPr/>
            <p:nvPr/>
          </p:nvSpPr>
          <p:spPr>
            <a:xfrm>
              <a:off x="10275474" y="1131149"/>
              <a:ext cx="630000" cy="630000"/>
            </a:xfrm>
            <a:prstGeom prst="rect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BA326B-E3DD-A802-E442-DA977611780F}"/>
                </a:ext>
              </a:extLst>
            </p:cNvPr>
            <p:cNvSpPr/>
            <p:nvPr/>
          </p:nvSpPr>
          <p:spPr>
            <a:xfrm>
              <a:off x="9690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Distributed Data</a:t>
              </a:r>
              <a:endParaRPr lang="en-US" sz="1500" b="1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ECD3CF-7222-B3AC-4616-F541C9FC962C}"/>
              </a:ext>
            </a:extLst>
          </p:cNvPr>
          <p:cNvGrpSpPr/>
          <p:nvPr/>
        </p:nvGrpSpPr>
        <p:grpSpPr>
          <a:xfrm>
            <a:off x="5460474" y="3349408"/>
            <a:ext cx="1800000" cy="2160000"/>
            <a:chOff x="9690474" y="3507150"/>
            <a:chExt cx="1800000" cy="2160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1E378A-310B-71D8-02B7-43B7E7DC6E98}"/>
                </a:ext>
              </a:extLst>
            </p:cNvPr>
            <p:cNvSpPr/>
            <p:nvPr/>
          </p:nvSpPr>
          <p:spPr>
            <a:xfrm>
              <a:off x="10041474" y="3507150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8" name="Rectangle 27" descr="Rope Knot with solid fill">
              <a:extLst>
                <a:ext uri="{FF2B5EF4-FFF2-40B4-BE49-F238E27FC236}">
                  <a16:creationId xmlns:a16="http://schemas.microsoft.com/office/drawing/2014/main" id="{187AE56B-50F0-0321-A1F9-C3A3804018F9}"/>
                </a:ext>
              </a:extLst>
            </p:cNvPr>
            <p:cNvSpPr/>
            <p:nvPr/>
          </p:nvSpPr>
          <p:spPr>
            <a:xfrm>
              <a:off x="10275474" y="3741150"/>
              <a:ext cx="630000" cy="630000"/>
            </a:xfrm>
            <a:prstGeom prst="rect">
              <a:avLst/>
            </a:prstGeom>
            <a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DF45253-D5F3-D42F-AEDB-35C5EFC28A2E}"/>
                </a:ext>
              </a:extLst>
            </p:cNvPr>
            <p:cNvSpPr/>
            <p:nvPr/>
          </p:nvSpPr>
          <p:spPr>
            <a:xfrm>
              <a:off x="9690474" y="494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kern="1200" dirty="0"/>
                <a:t>External systems integration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06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80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" name="Rectangle 84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Arc 86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Oval 88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7686AAD-C05F-4EB6-EF38-D4075640E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0200" y="29226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04C1F44-5B15-2A60-5EE7-95FF06CC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11" y="2339692"/>
            <a:ext cx="4741469" cy="18849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Distributed Application Challenges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A5F0F4-6B92-505B-28A0-DA0196D76FFF}"/>
              </a:ext>
            </a:extLst>
          </p:cNvPr>
          <p:cNvGrpSpPr/>
          <p:nvPr/>
        </p:nvGrpSpPr>
        <p:grpSpPr>
          <a:xfrm>
            <a:off x="5460474" y="897149"/>
            <a:ext cx="1800000" cy="2160001"/>
            <a:chOff x="5460474" y="897149"/>
            <a:chExt cx="1800000" cy="2160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3B14D8-7024-0D5F-41DB-EE1F5A9FE527}"/>
                </a:ext>
              </a:extLst>
            </p:cNvPr>
            <p:cNvSpPr/>
            <p:nvPr/>
          </p:nvSpPr>
          <p:spPr>
            <a:xfrm>
              <a:off x="5811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Cell Tower outline">
              <a:extLst>
                <a:ext uri="{FF2B5EF4-FFF2-40B4-BE49-F238E27FC236}">
                  <a16:creationId xmlns:a16="http://schemas.microsoft.com/office/drawing/2014/main" id="{7258B76F-45CF-A43E-BA75-F37FEA0DFF8E}"/>
                </a:ext>
              </a:extLst>
            </p:cNvPr>
            <p:cNvSpPr/>
            <p:nvPr/>
          </p:nvSpPr>
          <p:spPr>
            <a:xfrm>
              <a:off x="6045474" y="1131149"/>
              <a:ext cx="630000" cy="630000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15381E-5313-EF4F-68A0-0F41B2CE6F52}"/>
                </a:ext>
              </a:extLst>
            </p:cNvPr>
            <p:cNvSpPr/>
            <p:nvPr/>
          </p:nvSpPr>
          <p:spPr>
            <a:xfrm>
              <a:off x="5460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Communication</a:t>
              </a:r>
              <a:endParaRPr lang="en-US" sz="1500" b="1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FE248-7156-1C5B-6920-3CC394CF10BA}"/>
              </a:ext>
            </a:extLst>
          </p:cNvPr>
          <p:cNvGrpSpPr/>
          <p:nvPr/>
        </p:nvGrpSpPr>
        <p:grpSpPr>
          <a:xfrm>
            <a:off x="7575474" y="897149"/>
            <a:ext cx="1800000" cy="2160001"/>
            <a:chOff x="7575474" y="897149"/>
            <a:chExt cx="1800000" cy="2160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93002F-B81C-30BF-2288-7A12C8AB42D8}"/>
                </a:ext>
              </a:extLst>
            </p:cNvPr>
            <p:cNvSpPr/>
            <p:nvPr/>
          </p:nvSpPr>
          <p:spPr>
            <a:xfrm>
              <a:off x="7926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Rectangle 14" descr="Checkmark">
              <a:extLst>
                <a:ext uri="{FF2B5EF4-FFF2-40B4-BE49-F238E27FC236}">
                  <a16:creationId xmlns:a16="http://schemas.microsoft.com/office/drawing/2014/main" id="{C2C66A76-28D9-5844-6E18-481466BFE2CA}"/>
                </a:ext>
              </a:extLst>
            </p:cNvPr>
            <p:cNvSpPr/>
            <p:nvPr/>
          </p:nvSpPr>
          <p:spPr>
            <a:xfrm>
              <a:off x="8160474" y="1131149"/>
              <a:ext cx="630000" cy="630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FA886-6223-BF4E-80F5-B481218484DF}"/>
                </a:ext>
              </a:extLst>
            </p:cNvPr>
            <p:cNvSpPr/>
            <p:nvPr/>
          </p:nvSpPr>
          <p:spPr>
            <a:xfrm>
              <a:off x="7575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Resiliency</a:t>
              </a:r>
              <a:endParaRPr lang="en-US" sz="1500" b="1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C18ED0-8CAE-4CBD-2688-1EA8A7E75D36}"/>
              </a:ext>
            </a:extLst>
          </p:cNvPr>
          <p:cNvGrpSpPr/>
          <p:nvPr/>
        </p:nvGrpSpPr>
        <p:grpSpPr>
          <a:xfrm>
            <a:off x="9690474" y="897149"/>
            <a:ext cx="1800000" cy="2160001"/>
            <a:chOff x="9690474" y="897149"/>
            <a:chExt cx="1800000" cy="216000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CAC7047-45E4-2CA3-804B-FB41EF659B66}"/>
                </a:ext>
              </a:extLst>
            </p:cNvPr>
            <p:cNvSpPr/>
            <p:nvPr/>
          </p:nvSpPr>
          <p:spPr>
            <a:xfrm>
              <a:off x="10041474" y="897149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" name="Rectangle 23" descr="Database">
              <a:extLst>
                <a:ext uri="{FF2B5EF4-FFF2-40B4-BE49-F238E27FC236}">
                  <a16:creationId xmlns:a16="http://schemas.microsoft.com/office/drawing/2014/main" id="{2C8C0457-74F5-61BE-AE0D-B36C3E0B2FDB}"/>
                </a:ext>
              </a:extLst>
            </p:cNvPr>
            <p:cNvSpPr/>
            <p:nvPr/>
          </p:nvSpPr>
          <p:spPr>
            <a:xfrm>
              <a:off x="10275474" y="1131149"/>
              <a:ext cx="630000" cy="630000"/>
            </a:xfrm>
            <a:prstGeom prst="rect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BA326B-E3DD-A802-E442-DA977611780F}"/>
                </a:ext>
              </a:extLst>
            </p:cNvPr>
            <p:cNvSpPr/>
            <p:nvPr/>
          </p:nvSpPr>
          <p:spPr>
            <a:xfrm>
              <a:off x="9690474" y="233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Distributed Data</a:t>
              </a:r>
              <a:endParaRPr lang="en-US" sz="1500" b="1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ECD3CF-7222-B3AC-4616-F541C9FC962C}"/>
              </a:ext>
            </a:extLst>
          </p:cNvPr>
          <p:cNvGrpSpPr/>
          <p:nvPr/>
        </p:nvGrpSpPr>
        <p:grpSpPr>
          <a:xfrm>
            <a:off x="5460474" y="3349408"/>
            <a:ext cx="1800000" cy="2160000"/>
            <a:chOff x="9690474" y="3507150"/>
            <a:chExt cx="1800000" cy="2160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1E378A-310B-71D8-02B7-43B7E7DC6E98}"/>
                </a:ext>
              </a:extLst>
            </p:cNvPr>
            <p:cNvSpPr/>
            <p:nvPr/>
          </p:nvSpPr>
          <p:spPr>
            <a:xfrm>
              <a:off x="10041474" y="3507150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8" name="Rectangle 27" descr="Rope Knot with solid fill">
              <a:extLst>
                <a:ext uri="{FF2B5EF4-FFF2-40B4-BE49-F238E27FC236}">
                  <a16:creationId xmlns:a16="http://schemas.microsoft.com/office/drawing/2014/main" id="{187AE56B-50F0-0321-A1F9-C3A3804018F9}"/>
                </a:ext>
              </a:extLst>
            </p:cNvPr>
            <p:cNvSpPr/>
            <p:nvPr/>
          </p:nvSpPr>
          <p:spPr>
            <a:xfrm>
              <a:off x="10275474" y="3741150"/>
              <a:ext cx="630000" cy="630000"/>
            </a:xfrm>
            <a:prstGeom prst="rect">
              <a:avLst/>
            </a:prstGeom>
            <a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DF45253-D5F3-D42F-AEDB-35C5EFC28A2E}"/>
                </a:ext>
              </a:extLst>
            </p:cNvPr>
            <p:cNvSpPr/>
            <p:nvPr/>
          </p:nvSpPr>
          <p:spPr>
            <a:xfrm>
              <a:off x="9690474" y="494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kern="1200" dirty="0"/>
                <a:t>External systems integration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80D341-7174-D7E6-06C3-C8F2D4F84085}"/>
              </a:ext>
            </a:extLst>
          </p:cNvPr>
          <p:cNvGrpSpPr/>
          <p:nvPr/>
        </p:nvGrpSpPr>
        <p:grpSpPr>
          <a:xfrm>
            <a:off x="7575474" y="3367408"/>
            <a:ext cx="1800000" cy="2160000"/>
            <a:chOff x="5460474" y="3507150"/>
            <a:chExt cx="1800000" cy="216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9768FDF-F171-2461-F7E3-6938E8957A7C}"/>
                </a:ext>
              </a:extLst>
            </p:cNvPr>
            <p:cNvSpPr/>
            <p:nvPr/>
          </p:nvSpPr>
          <p:spPr>
            <a:xfrm>
              <a:off x="5811474" y="3507150"/>
              <a:ext cx="1098000" cy="109800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" name="Rectangle 31" descr="Lock">
              <a:extLst>
                <a:ext uri="{FF2B5EF4-FFF2-40B4-BE49-F238E27FC236}">
                  <a16:creationId xmlns:a16="http://schemas.microsoft.com/office/drawing/2014/main" id="{3725EDD9-C95A-82D8-F319-04F02BBFF17B}"/>
                </a:ext>
              </a:extLst>
            </p:cNvPr>
            <p:cNvSpPr/>
            <p:nvPr/>
          </p:nvSpPr>
          <p:spPr>
            <a:xfrm>
              <a:off x="6045474" y="3741150"/>
              <a:ext cx="630000" cy="630000"/>
            </a:xfrm>
            <a:prstGeom prst="rect">
              <a:avLst/>
            </a:prstGeom>
            <a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98A08F-5041-E074-581C-3BDB68587751}"/>
                </a:ext>
              </a:extLst>
            </p:cNvPr>
            <p:cNvSpPr/>
            <p:nvPr/>
          </p:nvSpPr>
          <p:spPr>
            <a:xfrm>
              <a:off x="5460474" y="494715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1500" b="1" kern="1200" dirty="0"/>
                <a:t>Secrets</a:t>
              </a:r>
              <a:endParaRPr lang="en-US" sz="15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501216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631</Words>
  <Application>Microsoft Office PowerPoint</Application>
  <PresentationFormat>Widescreen</PresentationFormat>
  <Paragraphs>151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Avenir Next LT Pro</vt:lpstr>
      <vt:lpstr>Calibri</vt:lpstr>
      <vt:lpstr>open sans</vt:lpstr>
      <vt:lpstr>Segoe UI</vt:lpstr>
      <vt:lpstr>Tw Cen MT</vt:lpstr>
      <vt:lpstr>ShapesVTI</vt:lpstr>
      <vt:lpstr>Distributed Application Runtime </vt:lpstr>
      <vt:lpstr>Agenda</vt:lpstr>
      <vt:lpstr>About Dapr</vt:lpstr>
      <vt:lpstr>Distributed Application Challenges</vt:lpstr>
      <vt:lpstr>Distributed Application Challenges</vt:lpstr>
      <vt:lpstr>Distributed Application Challenges</vt:lpstr>
      <vt:lpstr>Distributed Application Challenges</vt:lpstr>
      <vt:lpstr>Distributed Application Challenges</vt:lpstr>
      <vt:lpstr>Distributed Application Challenges</vt:lpstr>
      <vt:lpstr>Distributed Application Challenges</vt:lpstr>
      <vt:lpstr>Goal of Dapr</vt:lpstr>
      <vt:lpstr>Building Blocks</vt:lpstr>
      <vt:lpstr>Components</vt:lpstr>
      <vt:lpstr>Components</vt:lpstr>
      <vt:lpstr>Components</vt:lpstr>
      <vt:lpstr>Sidecar Architecture</vt:lpstr>
      <vt:lpstr>Service-to-Service Invocation Building Block</vt:lpstr>
      <vt:lpstr>State Management Building Block</vt:lpstr>
      <vt:lpstr>Publish and Subscribe Building Block</vt:lpstr>
      <vt:lpstr>Bindings Building Block</vt:lpstr>
      <vt:lpstr>Observability Building Blocks</vt:lpstr>
      <vt:lpstr>Secrets Building Block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16487</dc:creator>
  <cp:lastModifiedBy>16487</cp:lastModifiedBy>
  <cp:revision>1</cp:revision>
  <dcterms:created xsi:type="dcterms:W3CDTF">2022-04-23T11:01:24Z</dcterms:created>
  <dcterms:modified xsi:type="dcterms:W3CDTF">2022-05-17T16:22:05Z</dcterms:modified>
</cp:coreProperties>
</file>