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B8F9E21-DFB0-DF4B-9E6D-8D25BDAA7F9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90772F-40D9-4F42-BA11-D43B522487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52181"/>
            <a:ext cx="6400800" cy="27614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Ricky Wiggins, Gary Johnson, </a:t>
            </a:r>
            <a:r>
              <a:rPr lang="en-US" sz="2800" dirty="0" err="1" smtClean="0"/>
              <a:t>Joham</a:t>
            </a:r>
            <a:r>
              <a:rPr lang="en-US" sz="2800" dirty="0" smtClean="0"/>
              <a:t> Matos, Nicholas Chard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Untitled(2)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2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2d mode</a:t>
            </a:r>
          </a:p>
          <a:p>
            <a:r>
              <a:rPr lang="en-US" dirty="0" smtClean="0"/>
              <a:t>Sprites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Issue Tracker </a:t>
            </a:r>
          </a:p>
          <a:p>
            <a:r>
              <a:rPr lang="en-US" dirty="0" smtClean="0"/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310802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18</TotalTime>
  <Words>28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Untitled(2)</vt:lpstr>
      <vt:lpstr>Unity</vt:lpstr>
      <vt:lpstr>Google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Untitled(2)</dc:title>
  <dc:creator>Ricky</dc:creator>
  <cp:lastModifiedBy>Ricky</cp:lastModifiedBy>
  <cp:revision>2</cp:revision>
  <dcterms:created xsi:type="dcterms:W3CDTF">2014-09-18T17:25:29Z</dcterms:created>
  <dcterms:modified xsi:type="dcterms:W3CDTF">2014-09-18T17:43:57Z</dcterms:modified>
</cp:coreProperties>
</file>