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 dirty="0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dirty="0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C3ECC1-1D8E-426A-A571-1F366C4DE717}" type="datetimeFigureOut">
              <a:rPr lang="pl-PL" smtClean="0"/>
              <a:pPr/>
              <a:t>12.11.2018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8466F4-910A-4C17-8207-3ED2DA3A278E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gzyl/project/tree/master/Projekt/screensho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Biblioteka „kedar”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na zaliczenie kursu pt. „PROJEKT C++”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Wygląd projektu - KSIĄŻKI</a:t>
            </a:r>
            <a:endParaRPr lang="pl-PL" sz="40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214282" y="1752600"/>
            <a:ext cx="2143140" cy="4343400"/>
          </a:xfrm>
        </p:spPr>
        <p:txBody>
          <a:bodyPr/>
          <a:lstStyle/>
          <a:p>
            <a:r>
              <a:rPr lang="pl-PL" dirty="0" smtClean="0"/>
              <a:t>Widok książki umożliwia nam edytowanie, usuwanie oraz dodawanie nowych książek. Ponadto mamy możliwość uruchomienia tabelki pomocniczej, ze wszystkimi danymi.</a:t>
            </a:r>
            <a:endParaRPr lang="pl-PL" dirty="0"/>
          </a:p>
        </p:txBody>
      </p:sp>
      <p:pic>
        <p:nvPicPr>
          <p:cNvPr id="5" name="Symbol zastępczy zawartości 4" descr="książk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00356" y="2610678"/>
            <a:ext cx="6400800" cy="27034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Wygląd projektu - CZYTELNICY</a:t>
            </a:r>
            <a:endParaRPr lang="pl-PL" sz="40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42843" y="1752600"/>
            <a:ext cx="2286017" cy="4343400"/>
          </a:xfrm>
        </p:spPr>
        <p:txBody>
          <a:bodyPr>
            <a:normAutofit/>
          </a:bodyPr>
          <a:lstStyle/>
          <a:p>
            <a:r>
              <a:rPr lang="pl-PL" dirty="0" smtClean="0"/>
              <a:t>Widok „czytelnicy” umożliwia nam edytowanie, usuwanie oraz dodawanie nowych czytelników. Ponadto mamy możliwość uruchomienia tabelki pomocniczej, ze wszystkimi danymi.</a:t>
            </a:r>
          </a:p>
          <a:p>
            <a:endParaRPr lang="pl-PL" dirty="0"/>
          </a:p>
        </p:txBody>
      </p:sp>
      <p:pic>
        <p:nvPicPr>
          <p:cNvPr id="7" name="Symbol zastępczy zawartości 6" descr="czytelnic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00356" y="2621729"/>
            <a:ext cx="6400800" cy="26813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Wygląd projektu - WYPOŻYCZENIA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42844" y="1752600"/>
            <a:ext cx="2286016" cy="4343400"/>
          </a:xfrm>
        </p:spPr>
        <p:txBody>
          <a:bodyPr/>
          <a:lstStyle/>
          <a:p>
            <a:r>
              <a:rPr lang="pl-PL" dirty="0" smtClean="0"/>
              <a:t>Widok „wypożyczenia” umożliwia nam edytowanie, usuwanie oraz dodawanie nowych wypożyczeń. Ponadto mamy możliwość uruchomienia tabelki pomocniczej, ze wszystkimi danymi.</a:t>
            </a:r>
          </a:p>
          <a:p>
            <a:endParaRPr lang="pl-PL" dirty="0"/>
          </a:p>
        </p:txBody>
      </p:sp>
      <p:pic>
        <p:nvPicPr>
          <p:cNvPr id="5" name="Symbol zastępczy zawartości 4" descr="wypożyczeni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43174" y="2575766"/>
            <a:ext cx="6400800" cy="27732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Link do screenshotów programu: </a:t>
            </a:r>
            <a:endParaRPr lang="pl-PL" dirty="0" smtClean="0"/>
          </a:p>
          <a:p>
            <a:pPr lvl="1">
              <a:buFont typeface="Wingdings" pitchFamily="2" charset="2"/>
              <a:buChar char="Ø"/>
            </a:pPr>
            <a:r>
              <a:rPr lang="pl-PL" dirty="0" smtClean="0">
                <a:hlinkClick r:id="rId2"/>
              </a:rPr>
              <a:t>https</a:t>
            </a:r>
            <a:r>
              <a:rPr lang="pl-PL" dirty="0" smtClean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github.com/rgzyl/project/tree/master/Projekt/screenshot</a:t>
            </a:r>
            <a:r>
              <a:rPr lang="pl-PL" dirty="0" smtClean="0"/>
              <a:t> 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KONIEC </a:t>
            </a:r>
            <a:r>
              <a:rPr lang="pl-PL" sz="6000" dirty="0" smtClean="0"/>
              <a:t>☺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Wykonywany przeze mnie projekt dotyczył systemu zarządzania biblioteką. Projekt ten jest w 100% połączony z bazą danych </a:t>
            </a:r>
            <a:r>
              <a:rPr lang="pl-PL" b="1" i="1" dirty="0" smtClean="0"/>
              <a:t>SQLite</a:t>
            </a:r>
            <a:r>
              <a:rPr lang="pl-PL" dirty="0" smtClean="0"/>
              <a:t> oraz realizowany za pomocą jeżyka programowania C++ z wykorzystaniem biblioteki </a:t>
            </a:r>
            <a:r>
              <a:rPr lang="pl-PL" b="1" i="1" dirty="0" smtClean="0"/>
              <a:t>Qt</a:t>
            </a:r>
            <a:r>
              <a:rPr lang="pl-PL" dirty="0" smtClean="0"/>
              <a:t>, umożliwiającej stworzenie własnego widoku projektu.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projektu.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Przygotowanie od podstaw bazy danych składających się z 4 tabel (Czytelnik, Ksiazki, Wypozyczenia i Loguj).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Następnie po wykonaniu bazy danych zastosowałem odpowiednie relacje łączące  tabele z tabelą „Wypozyczenia”.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Kolejnym krokiem było zaczęcie pisania kodu w QtCreator i połączenie bazy z owym programem.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Koniec realizacji projektu.  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b="1" dirty="0" smtClean="0"/>
              <a:t>Wypożyczenia: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Pole z datą, automatycznie dostosowuje dzień tygodnia.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 załadowaniu tabeli klikając dwukrotnie w dowolny rekord, dane wyświetlają się w naszych polach.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Przyciski zapisz, usuń oraz edytuj działają i efekt nowo dodanego wypożyczenia wyświetla się po odświeżeniu tabeli.  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Pole „personalia” pobiera dane z tabeli „Czytelnik” i za pomocą listy rozwijanej wyświetla personalia osób. 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Pole „tytuł” pobiera dane z tabeli „Książki” i za pomocą listy rozwijanej wyświetla tytuły książek.</a:t>
            </a:r>
          </a:p>
          <a:p>
            <a:pPr>
              <a:buFont typeface="Wingdings" pitchFamily="2" charset="2"/>
              <a:buChar char="ü"/>
            </a:pPr>
            <a:endParaRPr lang="pl-PL" dirty="0" smtClean="0"/>
          </a:p>
          <a:p>
            <a:pPr>
              <a:buFont typeface="Wingdings" pitchFamily="2" charset="2"/>
              <a:buChar char="ü"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 cd.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pl-PL" dirty="0" smtClean="0"/>
              <a:t>W dolnym lewym rogu znajduję się komunikat, czy baza danych jest aktywna.</a:t>
            </a:r>
          </a:p>
          <a:p>
            <a:pPr>
              <a:buNone/>
            </a:pPr>
            <a:r>
              <a:rPr lang="pl-PL" b="1" dirty="0" smtClean="0"/>
              <a:t>Czytelnicy: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Przyciski zapisz, usuń oraz edytuj działają i efekt nowo dodanego wypożyczenia wyświetla się po odświeżeniu tabeli.  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 załadowaniu tabeli klikając dwukrotnie w dowolny rekord, dane wyświetlają się w naszych polach.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W dolnym lewym rogu znajduję się komunikat, czy baza danych jest aktywna.</a:t>
            </a:r>
          </a:p>
          <a:p>
            <a:pPr>
              <a:buFont typeface="Wingdings" pitchFamily="2" charset="2"/>
              <a:buChar char="ü"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153400" cy="990600"/>
          </a:xfrm>
        </p:spPr>
        <p:txBody>
          <a:bodyPr/>
          <a:lstStyle/>
          <a:p>
            <a:r>
              <a:rPr lang="pl-PL" dirty="0" smtClean="0"/>
              <a:t>Funkcjonalności cd.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b="1" dirty="0" smtClean="0"/>
              <a:t>Książki: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Przyciski zapisz, usuń oraz edytuj działają i efekt nowo dodanego wypożyczenia wyświetla się po odświeżeniu tabeli.  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 załadowaniu tabeli klikając dwukrotnie w dowolny rekord, dane wyświetlają się w naszych polach.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W dolnym lewym rogu znajduję się komunikat, czy baza danych jest aktywna.</a:t>
            </a:r>
          </a:p>
          <a:p>
            <a:pPr>
              <a:buFont typeface="Wingdings" pitchFamily="2" charset="2"/>
              <a:buChar char="ü"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 cd.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b="1" dirty="0" smtClean="0"/>
              <a:t>Panel logowania: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Przycisk „zaloguj się” przejdzie do menu, w momencie kiedy login i hasło są prawidłowe, w przeciwnym wypadku wyświetli się błąd.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W dolnym lewym rogu znajduję się komunikat, czy baza danych jest aktywna.</a:t>
            </a:r>
          </a:p>
          <a:p>
            <a:pPr>
              <a:buNone/>
            </a:pPr>
            <a:r>
              <a:rPr lang="pl-PL" b="1" dirty="0" smtClean="0"/>
              <a:t>Menu: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Możliwość wybrania dowolnego pola, aby przejść do odpowiedniego widoku.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W dolnym lewym rogu znajduję się komunikat, czy baza danych jest aktywna.</a:t>
            </a:r>
          </a:p>
          <a:p>
            <a:pPr>
              <a:buFont typeface="Wingdings" pitchFamily="2" charset="2"/>
              <a:buChar char="ü"/>
            </a:pPr>
            <a:endParaRPr lang="pl-PL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00034" y="273050"/>
            <a:ext cx="8534400" cy="86995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Wygląd projektu – PANEL LOGOWANIA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676516" cy="4343400"/>
          </a:xfrm>
        </p:spPr>
        <p:txBody>
          <a:bodyPr/>
          <a:lstStyle/>
          <a:p>
            <a:r>
              <a:rPr lang="pl-PL" dirty="0" smtClean="0"/>
              <a:t>Po uruchomieniu programu pokaże nam się widok „panelu logowania”, umożliwiający on nam przejście do widoku „menu”, po podaniu prawidłowego hasła oraz loginu. W przeciwnym wypadku pojawi się komunikat o błędzie. </a:t>
            </a:r>
            <a:endParaRPr lang="pl-PL" dirty="0"/>
          </a:p>
        </p:txBody>
      </p:sp>
      <p:pic>
        <p:nvPicPr>
          <p:cNvPr id="11" name="Symbol zastępczy zawartości 10" descr="logi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19196" y="2247660"/>
            <a:ext cx="3238952" cy="3429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Wygląd projektu - MENU</a:t>
            </a:r>
            <a:endParaRPr lang="pl-PL" sz="40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819392" cy="4343400"/>
          </a:xfrm>
        </p:spPr>
        <p:txBody>
          <a:bodyPr/>
          <a:lstStyle/>
          <a:p>
            <a:r>
              <a:rPr lang="pl-PL" dirty="0" smtClean="0"/>
              <a:t>Widok „menu” umożliwia nam  przejście do konkretnego widoku. Mamy trzy możliwości, przejście do okna związanego z książkami, czytelnikami oraz wypożyczeniami. </a:t>
            </a:r>
            <a:endParaRPr lang="pl-PL" dirty="0"/>
          </a:p>
        </p:txBody>
      </p:sp>
      <p:pic>
        <p:nvPicPr>
          <p:cNvPr id="5" name="Symbol zastępczy zawartości 4" descr="menu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14459" y="2357430"/>
            <a:ext cx="3143689" cy="3248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Średn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Średn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</TotalTime>
  <Words>554</Words>
  <Application>Microsoft Office PowerPoint</Application>
  <PresentationFormat>Pokaz na ekranie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Średni</vt:lpstr>
      <vt:lpstr>Biblioteka „kedar”</vt:lpstr>
      <vt:lpstr>Opis</vt:lpstr>
      <vt:lpstr>Tworzenie projektu.</vt:lpstr>
      <vt:lpstr>Funkcjonalności </vt:lpstr>
      <vt:lpstr>Funkcjonalności cd.</vt:lpstr>
      <vt:lpstr>Funkcjonalności cd.</vt:lpstr>
      <vt:lpstr>Funkcjonalności cd.</vt:lpstr>
      <vt:lpstr>Wygląd projektu – PANEL LOGOWANIA</vt:lpstr>
      <vt:lpstr>Wygląd projektu - MENU</vt:lpstr>
      <vt:lpstr>Wygląd projektu - KSIĄŻKI</vt:lpstr>
      <vt:lpstr>Wygląd projektu - CZYTELNICY</vt:lpstr>
      <vt:lpstr>Wygląd projektu - WYPOŻYCZENIA</vt:lpstr>
      <vt:lpstr>KONIEC 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Biblioteka „kedar”</dc:title>
  <dc:creator>Użytkownik systemu Windows</dc:creator>
  <cp:lastModifiedBy>Użytkownik systemu Windows</cp:lastModifiedBy>
  <cp:revision>10</cp:revision>
  <dcterms:created xsi:type="dcterms:W3CDTF">2018-11-12T11:05:07Z</dcterms:created>
  <dcterms:modified xsi:type="dcterms:W3CDTF">2018-11-12T12:59:34Z</dcterms:modified>
</cp:coreProperties>
</file>