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7" r:id="rId4"/>
    <p:sldId id="258" r:id="rId5"/>
    <p:sldId id="262" r:id="rId6"/>
    <p:sldId id="259" r:id="rId7"/>
    <p:sldId id="260" r:id="rId8"/>
    <p:sldId id="261" r:id="rId9"/>
    <p:sldId id="263" r:id="rId10"/>
    <p:sldId id="264" r:id="rId11"/>
  </p:sldIdLst>
  <p:sldSz cx="5854700" cy="3295650"/>
  <p:notesSz cx="5854700" cy="32956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4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32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850" b="0" i="0">
                <a:solidFill>
                  <a:srgbClr val="32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322C2C"/>
                </a:solidFill>
                <a:latin typeface="Cambria"/>
                <a:cs typeface="Cambria"/>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32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709648" y="892657"/>
            <a:ext cx="4435403" cy="1263650"/>
          </a:xfrm>
          <a:prstGeom prst="rect">
            <a:avLst/>
          </a:prstGeom>
        </p:spPr>
        <p:txBody>
          <a:bodyPr wrap="square" lIns="0" tIns="0" rIns="0" bIns="0">
            <a:spAutoFit/>
          </a:bodyPr>
          <a:lstStyle>
            <a:lvl1pPr>
              <a:defRPr sz="2700" b="0" i="0">
                <a:solidFill>
                  <a:srgbClr val="322C2C"/>
                </a:solidFill>
                <a:latin typeface="Cambria"/>
                <a:cs typeface="Cambria"/>
              </a:defRPr>
            </a:lvl1pPr>
          </a:lstStyle>
          <a:p>
            <a:endParaRPr/>
          </a:p>
        </p:txBody>
      </p:sp>
      <p:sp>
        <p:nvSpPr>
          <p:cNvPr id="3" name="Holder 3"/>
          <p:cNvSpPr>
            <a:spLocks noGrp="1"/>
          </p:cNvSpPr>
          <p:nvPr>
            <p:ph type="body" idx="1"/>
          </p:nvPr>
        </p:nvSpPr>
        <p:spPr>
          <a:xfrm>
            <a:off x="824558" y="1091918"/>
            <a:ext cx="4205583" cy="704850"/>
          </a:xfrm>
          <a:prstGeom prst="rect">
            <a:avLst/>
          </a:prstGeom>
        </p:spPr>
        <p:txBody>
          <a:bodyPr wrap="square" lIns="0" tIns="0" rIns="0" bIns="0">
            <a:spAutoFit/>
          </a:bodyPr>
          <a:lstStyle>
            <a:lvl1pPr>
              <a:defRPr sz="850" b="0" i="0">
                <a:solidFill>
                  <a:srgbClr val="322C2C"/>
                </a:solidFill>
                <a:latin typeface="Verdana"/>
                <a:cs typeface="Verdana"/>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1/1/2024</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0160" marR="5080" indent="-1270" algn="ctr">
              <a:lnSpc>
                <a:spcPct val="100299"/>
              </a:lnSpc>
              <a:spcBef>
                <a:spcPts val="100"/>
              </a:spcBef>
            </a:pPr>
            <a:r>
              <a:rPr spc="-45" dirty="0"/>
              <a:t>Exploring </a:t>
            </a:r>
            <a:r>
              <a:rPr spc="-40" dirty="0"/>
              <a:t>TIC: </a:t>
            </a:r>
            <a:r>
              <a:rPr spc="-35" dirty="0"/>
              <a:t>Unleashing </a:t>
            </a:r>
            <a:r>
              <a:rPr spc="-40" dirty="0"/>
              <a:t>the </a:t>
            </a:r>
            <a:r>
              <a:rPr spc="-35" dirty="0"/>
              <a:t> </a:t>
            </a:r>
            <a:r>
              <a:rPr spc="-110" dirty="0"/>
              <a:t>Power</a:t>
            </a:r>
            <a:r>
              <a:rPr spc="-80" dirty="0"/>
              <a:t> </a:t>
            </a:r>
            <a:r>
              <a:rPr spc="-35" dirty="0"/>
              <a:t>of</a:t>
            </a:r>
            <a:r>
              <a:rPr spc="-80" dirty="0"/>
              <a:t> </a:t>
            </a:r>
            <a:r>
              <a:rPr spc="-15" dirty="0"/>
              <a:t>Google,</a:t>
            </a:r>
            <a:r>
              <a:rPr spc="-80" dirty="0"/>
              <a:t> </a:t>
            </a:r>
            <a:r>
              <a:rPr spc="-55" dirty="0"/>
              <a:t>Microsoft</a:t>
            </a:r>
            <a:r>
              <a:rPr spc="-25" dirty="0"/>
              <a:t>,</a:t>
            </a:r>
            <a:r>
              <a:rPr spc="-85" dirty="0"/>
              <a:t> </a:t>
            </a:r>
            <a:r>
              <a:rPr spc="25" dirty="0"/>
              <a:t>Git,  </a:t>
            </a:r>
            <a:r>
              <a:rPr spc="-30" dirty="0"/>
              <a:t>and</a:t>
            </a:r>
            <a:r>
              <a:rPr spc="-85" dirty="0"/>
              <a:t> </a:t>
            </a:r>
            <a:r>
              <a:rPr spc="30" dirty="0"/>
              <a:t>GitHub</a:t>
            </a:r>
          </a:p>
        </p:txBody>
      </p:sp>
      <p:sp>
        <p:nvSpPr>
          <p:cNvPr id="3" name="object 3"/>
          <p:cNvSpPr/>
          <p:nvPr/>
        </p:nvSpPr>
        <p:spPr>
          <a:xfrm>
            <a:off x="1511" y="12"/>
            <a:ext cx="5845810" cy="815340"/>
          </a:xfrm>
          <a:custGeom>
            <a:avLst/>
            <a:gdLst/>
            <a:ahLst/>
            <a:cxnLst/>
            <a:rect l="l" t="t" r="r" b="b"/>
            <a:pathLst>
              <a:path w="5845810" h="815340">
                <a:moveTo>
                  <a:pt x="5845213" y="168389"/>
                </a:moveTo>
                <a:lnTo>
                  <a:pt x="1081011" y="168389"/>
                </a:lnTo>
                <a:lnTo>
                  <a:pt x="1099464" y="154457"/>
                </a:lnTo>
                <a:lnTo>
                  <a:pt x="1139164" y="127368"/>
                </a:lnTo>
                <a:lnTo>
                  <a:pt x="1180299" y="102704"/>
                </a:lnTo>
                <a:lnTo>
                  <a:pt x="1224762" y="79667"/>
                </a:lnTo>
                <a:lnTo>
                  <a:pt x="1271511" y="58915"/>
                </a:lnTo>
                <a:lnTo>
                  <a:pt x="1320685" y="40411"/>
                </a:lnTo>
                <a:lnTo>
                  <a:pt x="1372438" y="24091"/>
                </a:lnTo>
                <a:lnTo>
                  <a:pt x="1426921" y="9918"/>
                </a:lnTo>
                <a:lnTo>
                  <a:pt x="1474000" y="0"/>
                </a:lnTo>
                <a:lnTo>
                  <a:pt x="1392555" y="0"/>
                </a:lnTo>
                <a:lnTo>
                  <a:pt x="1336903" y="15976"/>
                </a:lnTo>
                <a:lnTo>
                  <a:pt x="1292898" y="31165"/>
                </a:lnTo>
                <a:lnTo>
                  <a:pt x="1250759" y="48018"/>
                </a:lnTo>
                <a:lnTo>
                  <a:pt x="1210373" y="66573"/>
                </a:lnTo>
                <a:lnTo>
                  <a:pt x="1171651" y="86855"/>
                </a:lnTo>
                <a:lnTo>
                  <a:pt x="1129792" y="112001"/>
                </a:lnTo>
                <a:lnTo>
                  <a:pt x="1089469" y="139509"/>
                </a:lnTo>
                <a:lnTo>
                  <a:pt x="1051191" y="168389"/>
                </a:lnTo>
                <a:lnTo>
                  <a:pt x="0" y="168389"/>
                </a:lnTo>
                <a:lnTo>
                  <a:pt x="0" y="183603"/>
                </a:lnTo>
                <a:lnTo>
                  <a:pt x="1032497" y="183603"/>
                </a:lnTo>
                <a:lnTo>
                  <a:pt x="1012621" y="199834"/>
                </a:lnTo>
                <a:lnTo>
                  <a:pt x="975702" y="231762"/>
                </a:lnTo>
                <a:lnTo>
                  <a:pt x="939520" y="264261"/>
                </a:lnTo>
                <a:lnTo>
                  <a:pt x="875690" y="322745"/>
                </a:lnTo>
                <a:lnTo>
                  <a:pt x="842162" y="353098"/>
                </a:lnTo>
                <a:lnTo>
                  <a:pt x="807504" y="383921"/>
                </a:lnTo>
                <a:lnTo>
                  <a:pt x="771702" y="415010"/>
                </a:lnTo>
                <a:lnTo>
                  <a:pt x="734783" y="446163"/>
                </a:lnTo>
                <a:lnTo>
                  <a:pt x="696760" y="477215"/>
                </a:lnTo>
                <a:lnTo>
                  <a:pt x="657618" y="507949"/>
                </a:lnTo>
                <a:lnTo>
                  <a:pt x="617397" y="538187"/>
                </a:lnTo>
                <a:lnTo>
                  <a:pt x="576097" y="567728"/>
                </a:lnTo>
                <a:lnTo>
                  <a:pt x="533717" y="596379"/>
                </a:lnTo>
                <a:lnTo>
                  <a:pt x="490283" y="623951"/>
                </a:lnTo>
                <a:lnTo>
                  <a:pt x="445808" y="650240"/>
                </a:lnTo>
                <a:lnTo>
                  <a:pt x="400278" y="675081"/>
                </a:lnTo>
                <a:lnTo>
                  <a:pt x="350189" y="699909"/>
                </a:lnTo>
                <a:lnTo>
                  <a:pt x="299999" y="722134"/>
                </a:lnTo>
                <a:lnTo>
                  <a:pt x="249770" y="741756"/>
                </a:lnTo>
                <a:lnTo>
                  <a:pt x="199542" y="758761"/>
                </a:lnTo>
                <a:lnTo>
                  <a:pt x="149390" y="773125"/>
                </a:lnTo>
                <a:lnTo>
                  <a:pt x="99364" y="784872"/>
                </a:lnTo>
                <a:lnTo>
                  <a:pt x="49530" y="793965"/>
                </a:lnTo>
                <a:lnTo>
                  <a:pt x="3987" y="796950"/>
                </a:lnTo>
                <a:lnTo>
                  <a:pt x="0" y="796531"/>
                </a:lnTo>
                <a:lnTo>
                  <a:pt x="0" y="815009"/>
                </a:lnTo>
                <a:lnTo>
                  <a:pt x="2552" y="815111"/>
                </a:lnTo>
                <a:lnTo>
                  <a:pt x="9601" y="815111"/>
                </a:lnTo>
                <a:lnTo>
                  <a:pt x="52095" y="811847"/>
                </a:lnTo>
                <a:lnTo>
                  <a:pt x="102781" y="802678"/>
                </a:lnTo>
                <a:lnTo>
                  <a:pt x="127241" y="796950"/>
                </a:lnTo>
                <a:lnTo>
                  <a:pt x="153644" y="790778"/>
                </a:lnTo>
                <a:lnTo>
                  <a:pt x="204609" y="776173"/>
                </a:lnTo>
                <a:lnTo>
                  <a:pt x="255638" y="758901"/>
                </a:lnTo>
                <a:lnTo>
                  <a:pt x="306654" y="738949"/>
                </a:lnTo>
                <a:lnTo>
                  <a:pt x="357632" y="716368"/>
                </a:lnTo>
                <a:lnTo>
                  <a:pt x="408470" y="691159"/>
                </a:lnTo>
                <a:lnTo>
                  <a:pt x="454431" y="666127"/>
                </a:lnTo>
                <a:lnTo>
                  <a:pt x="499325" y="639622"/>
                </a:lnTo>
                <a:lnTo>
                  <a:pt x="543153" y="611822"/>
                </a:lnTo>
                <a:lnTo>
                  <a:pt x="585889" y="582942"/>
                </a:lnTo>
                <a:lnTo>
                  <a:pt x="627532" y="553161"/>
                </a:lnTo>
                <a:lnTo>
                  <a:pt x="668083" y="522681"/>
                </a:lnTo>
                <a:lnTo>
                  <a:pt x="707517" y="491705"/>
                </a:lnTo>
                <a:lnTo>
                  <a:pt x="745832" y="460425"/>
                </a:lnTo>
                <a:lnTo>
                  <a:pt x="783005" y="429018"/>
                </a:lnTo>
                <a:lnTo>
                  <a:pt x="819048" y="397713"/>
                </a:lnTo>
                <a:lnTo>
                  <a:pt x="853948" y="366674"/>
                </a:lnTo>
                <a:lnTo>
                  <a:pt x="887679" y="336105"/>
                </a:lnTo>
                <a:lnTo>
                  <a:pt x="951217" y="277876"/>
                </a:lnTo>
                <a:lnTo>
                  <a:pt x="987044" y="245681"/>
                </a:lnTo>
                <a:lnTo>
                  <a:pt x="1023581" y="214071"/>
                </a:lnTo>
                <a:lnTo>
                  <a:pt x="1060881" y="183603"/>
                </a:lnTo>
                <a:lnTo>
                  <a:pt x="5845213" y="183603"/>
                </a:lnTo>
                <a:lnTo>
                  <a:pt x="5845213" y="168389"/>
                </a:lnTo>
                <a:close/>
              </a:path>
            </a:pathLst>
          </a:custGeom>
          <a:solidFill>
            <a:srgbClr val="322C2C"/>
          </a:solidFill>
        </p:spPr>
        <p:txBody>
          <a:bodyPr wrap="square" lIns="0" tIns="0" rIns="0" bIns="0" rtlCol="0"/>
          <a:lstStyle/>
          <a:p>
            <a:endParaRPr/>
          </a:p>
        </p:txBody>
      </p:sp>
      <p:sp>
        <p:nvSpPr>
          <p:cNvPr id="4" name="object 4"/>
          <p:cNvSpPr/>
          <p:nvPr/>
        </p:nvSpPr>
        <p:spPr>
          <a:xfrm>
            <a:off x="1511" y="2522639"/>
            <a:ext cx="5845810" cy="765810"/>
          </a:xfrm>
          <a:custGeom>
            <a:avLst/>
            <a:gdLst/>
            <a:ahLst/>
            <a:cxnLst/>
            <a:rect l="l" t="t" r="r" b="b"/>
            <a:pathLst>
              <a:path w="5845810" h="765810">
                <a:moveTo>
                  <a:pt x="5845238" y="0"/>
                </a:moveTo>
                <a:lnTo>
                  <a:pt x="5770702" y="12611"/>
                </a:lnTo>
                <a:lnTo>
                  <a:pt x="5723877" y="24485"/>
                </a:lnTo>
                <a:lnTo>
                  <a:pt x="5676989" y="38862"/>
                </a:lnTo>
                <a:lnTo>
                  <a:pt x="5630088" y="55727"/>
                </a:lnTo>
                <a:lnTo>
                  <a:pt x="5583237" y="75057"/>
                </a:lnTo>
                <a:lnTo>
                  <a:pt x="5536489" y="96837"/>
                </a:lnTo>
                <a:lnTo>
                  <a:pt x="5489880" y="121031"/>
                </a:lnTo>
                <a:lnTo>
                  <a:pt x="5444033" y="147231"/>
                </a:lnTo>
                <a:lnTo>
                  <a:pt x="5399392" y="175018"/>
                </a:lnTo>
                <a:lnTo>
                  <a:pt x="5355945" y="204165"/>
                </a:lnTo>
                <a:lnTo>
                  <a:pt x="5313731" y="234416"/>
                </a:lnTo>
                <a:lnTo>
                  <a:pt x="5272722" y="265569"/>
                </a:lnTo>
                <a:lnTo>
                  <a:pt x="5232946" y="297357"/>
                </a:lnTo>
                <a:lnTo>
                  <a:pt x="5194414" y="329565"/>
                </a:lnTo>
                <a:lnTo>
                  <a:pt x="5157114" y="361962"/>
                </a:lnTo>
                <a:lnTo>
                  <a:pt x="5121072" y="394284"/>
                </a:lnTo>
                <a:lnTo>
                  <a:pt x="5086286" y="426326"/>
                </a:lnTo>
                <a:lnTo>
                  <a:pt x="5052771" y="457847"/>
                </a:lnTo>
                <a:lnTo>
                  <a:pt x="4989614" y="517918"/>
                </a:lnTo>
                <a:lnTo>
                  <a:pt x="4951425" y="553288"/>
                </a:lnTo>
                <a:lnTo>
                  <a:pt x="4912245" y="587743"/>
                </a:lnTo>
                <a:lnTo>
                  <a:pt x="4903025" y="595236"/>
                </a:lnTo>
                <a:lnTo>
                  <a:pt x="0" y="595236"/>
                </a:lnTo>
                <a:lnTo>
                  <a:pt x="0" y="610463"/>
                </a:lnTo>
                <a:lnTo>
                  <a:pt x="4884305" y="610463"/>
                </a:lnTo>
                <a:lnTo>
                  <a:pt x="4871834" y="620610"/>
                </a:lnTo>
                <a:lnTo>
                  <a:pt x="4829886" y="651217"/>
                </a:lnTo>
                <a:lnTo>
                  <a:pt x="4786134" y="678891"/>
                </a:lnTo>
                <a:lnTo>
                  <a:pt x="4745393" y="700976"/>
                </a:lnTo>
                <a:lnTo>
                  <a:pt x="4702518" y="720966"/>
                </a:lnTo>
                <a:lnTo>
                  <a:pt x="4657356" y="738936"/>
                </a:lnTo>
                <a:lnTo>
                  <a:pt x="4609770" y="754913"/>
                </a:lnTo>
                <a:lnTo>
                  <a:pt x="4572660" y="765314"/>
                </a:lnTo>
                <a:lnTo>
                  <a:pt x="4631372" y="765314"/>
                </a:lnTo>
                <a:lnTo>
                  <a:pt x="4709185" y="736307"/>
                </a:lnTo>
                <a:lnTo>
                  <a:pt x="4752860" y="715924"/>
                </a:lnTo>
                <a:lnTo>
                  <a:pt x="4794389" y="693407"/>
                </a:lnTo>
                <a:lnTo>
                  <a:pt x="4838903" y="665200"/>
                </a:lnTo>
                <a:lnTo>
                  <a:pt x="4881473" y="634149"/>
                </a:lnTo>
                <a:lnTo>
                  <a:pt x="4910620" y="610463"/>
                </a:lnTo>
                <a:lnTo>
                  <a:pt x="5845213" y="610463"/>
                </a:lnTo>
                <a:lnTo>
                  <a:pt x="5845213" y="595236"/>
                </a:lnTo>
                <a:lnTo>
                  <a:pt x="4928844" y="595236"/>
                </a:lnTo>
                <a:lnTo>
                  <a:pt x="4962029" y="566077"/>
                </a:lnTo>
                <a:lnTo>
                  <a:pt x="5000612" y="530377"/>
                </a:lnTo>
                <a:lnTo>
                  <a:pt x="5064112" y="470001"/>
                </a:lnTo>
                <a:lnTo>
                  <a:pt x="5097411" y="438708"/>
                </a:lnTo>
                <a:lnTo>
                  <a:pt x="5131968" y="406895"/>
                </a:lnTo>
                <a:lnTo>
                  <a:pt x="5167757" y="374802"/>
                </a:lnTo>
                <a:lnTo>
                  <a:pt x="5204790" y="342658"/>
                </a:lnTo>
                <a:lnTo>
                  <a:pt x="5243030" y="310692"/>
                </a:lnTo>
                <a:lnTo>
                  <a:pt x="5282501" y="279158"/>
                </a:lnTo>
                <a:lnTo>
                  <a:pt x="5323167" y="248259"/>
                </a:lnTo>
                <a:lnTo>
                  <a:pt x="5365039" y="218236"/>
                </a:lnTo>
                <a:lnTo>
                  <a:pt x="5408092" y="189331"/>
                </a:lnTo>
                <a:lnTo>
                  <a:pt x="5452338" y="161759"/>
                </a:lnTo>
                <a:lnTo>
                  <a:pt x="5497741" y="135775"/>
                </a:lnTo>
                <a:lnTo>
                  <a:pt x="5543639" y="111937"/>
                </a:lnTo>
                <a:lnTo>
                  <a:pt x="5589689" y="90512"/>
                </a:lnTo>
                <a:lnTo>
                  <a:pt x="5635815" y="71488"/>
                </a:lnTo>
                <a:lnTo>
                  <a:pt x="5681967" y="54902"/>
                </a:lnTo>
                <a:lnTo>
                  <a:pt x="5728106" y="40741"/>
                </a:lnTo>
                <a:lnTo>
                  <a:pt x="5774169" y="29032"/>
                </a:lnTo>
                <a:lnTo>
                  <a:pt x="5820105" y="19773"/>
                </a:lnTo>
                <a:lnTo>
                  <a:pt x="5845238" y="17957"/>
                </a:lnTo>
                <a:lnTo>
                  <a:pt x="5845238" y="0"/>
                </a:lnTo>
                <a:close/>
              </a:path>
            </a:pathLst>
          </a:custGeom>
          <a:solidFill>
            <a:srgbClr val="322C2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12" y="1947327"/>
            <a:ext cx="936625" cy="1341120"/>
          </a:xfrm>
          <a:custGeom>
            <a:avLst/>
            <a:gdLst/>
            <a:ahLst/>
            <a:cxnLst/>
            <a:rect l="l" t="t" r="r" b="b"/>
            <a:pathLst>
              <a:path w="936625" h="1341120">
                <a:moveTo>
                  <a:pt x="0" y="0"/>
                </a:moveTo>
                <a:lnTo>
                  <a:pt x="40790" y="35099"/>
                </a:lnTo>
                <a:lnTo>
                  <a:pt x="73506" y="66204"/>
                </a:lnTo>
                <a:lnTo>
                  <a:pt x="105329" y="98894"/>
                </a:lnTo>
                <a:lnTo>
                  <a:pt x="136315" y="133072"/>
                </a:lnTo>
                <a:lnTo>
                  <a:pt x="166520" y="168636"/>
                </a:lnTo>
                <a:lnTo>
                  <a:pt x="195999" y="205489"/>
                </a:lnTo>
                <a:lnTo>
                  <a:pt x="224808" y="243532"/>
                </a:lnTo>
                <a:lnTo>
                  <a:pt x="253003" y="282665"/>
                </a:lnTo>
                <a:lnTo>
                  <a:pt x="280640" y="322788"/>
                </a:lnTo>
                <a:lnTo>
                  <a:pt x="307775" y="363804"/>
                </a:lnTo>
                <a:lnTo>
                  <a:pt x="334463" y="405613"/>
                </a:lnTo>
                <a:lnTo>
                  <a:pt x="360761" y="448115"/>
                </a:lnTo>
                <a:lnTo>
                  <a:pt x="386724" y="491212"/>
                </a:lnTo>
                <a:lnTo>
                  <a:pt x="412407" y="534805"/>
                </a:lnTo>
                <a:lnTo>
                  <a:pt x="437868" y="578794"/>
                </a:lnTo>
                <a:lnTo>
                  <a:pt x="463161" y="623080"/>
                </a:lnTo>
                <a:lnTo>
                  <a:pt x="488342" y="667564"/>
                </a:lnTo>
                <a:lnTo>
                  <a:pt x="513467" y="712148"/>
                </a:lnTo>
                <a:lnTo>
                  <a:pt x="538593" y="756732"/>
                </a:lnTo>
                <a:lnTo>
                  <a:pt x="563774" y="801217"/>
                </a:lnTo>
                <a:lnTo>
                  <a:pt x="589067" y="845504"/>
                </a:lnTo>
                <a:lnTo>
                  <a:pt x="614528" y="889493"/>
                </a:lnTo>
                <a:lnTo>
                  <a:pt x="640212" y="933087"/>
                </a:lnTo>
                <a:lnTo>
                  <a:pt x="666174" y="976184"/>
                </a:lnTo>
                <a:lnTo>
                  <a:pt x="692472" y="1018687"/>
                </a:lnTo>
                <a:lnTo>
                  <a:pt x="719160" y="1060496"/>
                </a:lnTo>
                <a:lnTo>
                  <a:pt x="746295" y="1101513"/>
                </a:lnTo>
                <a:lnTo>
                  <a:pt x="773933" y="1141637"/>
                </a:lnTo>
                <a:lnTo>
                  <a:pt x="802128" y="1180770"/>
                </a:lnTo>
                <a:lnTo>
                  <a:pt x="830937" y="1218813"/>
                </a:lnTo>
                <a:lnTo>
                  <a:pt x="860416" y="1255666"/>
                </a:lnTo>
                <a:lnTo>
                  <a:pt x="890621" y="1291231"/>
                </a:lnTo>
                <a:lnTo>
                  <a:pt x="921607" y="1325409"/>
                </a:lnTo>
                <a:lnTo>
                  <a:pt x="936413" y="1340619"/>
                </a:lnTo>
              </a:path>
            </a:pathLst>
          </a:custGeom>
          <a:ln w="7989">
            <a:solidFill>
              <a:srgbClr val="322C2C"/>
            </a:solidFill>
          </a:ln>
        </p:spPr>
        <p:txBody>
          <a:bodyPr wrap="square" lIns="0" tIns="0" rIns="0" bIns="0" rtlCol="0"/>
          <a:lstStyle/>
          <a:p>
            <a:endParaRPr/>
          </a:p>
        </p:txBody>
      </p:sp>
      <p:sp>
        <p:nvSpPr>
          <p:cNvPr id="6" name="object 6"/>
          <p:cNvSpPr txBox="1"/>
          <p:nvPr/>
        </p:nvSpPr>
        <p:spPr>
          <a:xfrm>
            <a:off x="499580" y="617701"/>
            <a:ext cx="2365375" cy="2514919"/>
          </a:xfrm>
          <a:prstGeom prst="rect">
            <a:avLst/>
          </a:prstGeom>
        </p:spPr>
        <p:txBody>
          <a:bodyPr vert="horz" wrap="square" lIns="0" tIns="11430" rIns="0" bIns="0" rtlCol="0">
            <a:spAutoFit/>
          </a:bodyPr>
          <a:lstStyle/>
          <a:p>
            <a:r>
              <a:rPr lang="en-US" sz="900" dirty="0"/>
              <a:t>TIC technologies are not just tools; they are enablers of digital endeavors. From streamlining workflows to fostering creativity, these technologies empower individuals and organizations to embark on a journey of continuous improvement and innovation.</a:t>
            </a:r>
          </a:p>
          <a:p>
            <a:r>
              <a:rPr lang="en-US" sz="900" dirty="0"/>
              <a:t>In the ever-evolving tapestry of technology, this report serves as a snapshot—a momentary pause to understand and appreciate the current landscape. As we step into the future, armed with the insights gained from this exploration, we stand poised on the cusp of a digital frontier where the possibilities are boundless, and the only constant is change. The journey continues, and with each stride, we pave the way for a tomorrow shaped by the transformative force of Information and Communication Technologies.</a:t>
            </a:r>
          </a:p>
          <a:p>
            <a:pPr marL="12700" marR="5080">
              <a:lnSpc>
                <a:spcPct val="103899"/>
              </a:lnSpc>
              <a:spcBef>
                <a:spcPts val="90"/>
              </a:spcBef>
            </a:pPr>
            <a:r>
              <a:rPr sz="850" spc="-125" dirty="0" smtClean="0">
                <a:solidFill>
                  <a:srgbClr val="322C2C"/>
                </a:solidFill>
                <a:latin typeface="Verdana"/>
                <a:cs typeface="Verdana"/>
              </a:rPr>
              <a:t>.</a:t>
            </a:r>
            <a:endParaRPr sz="850" dirty="0">
              <a:latin typeface="Verdana"/>
              <a:cs typeface="Verdana"/>
            </a:endParaRPr>
          </a:p>
        </p:txBody>
      </p:sp>
      <p:sp>
        <p:nvSpPr>
          <p:cNvPr id="7" name="object 7"/>
          <p:cNvSpPr txBox="1">
            <a:spLocks noGrp="1"/>
          </p:cNvSpPr>
          <p:nvPr>
            <p:ph type="title"/>
          </p:nvPr>
        </p:nvSpPr>
        <p:spPr>
          <a:xfrm>
            <a:off x="499580" y="299566"/>
            <a:ext cx="1160145" cy="318135"/>
          </a:xfrm>
          <a:prstGeom prst="rect">
            <a:avLst/>
          </a:prstGeom>
        </p:spPr>
        <p:txBody>
          <a:bodyPr vert="horz" wrap="square" lIns="0" tIns="14604" rIns="0" bIns="0" rtlCol="0">
            <a:spAutoFit/>
          </a:bodyPr>
          <a:lstStyle/>
          <a:p>
            <a:pPr marL="12700">
              <a:lnSpc>
                <a:spcPct val="100000"/>
              </a:lnSpc>
              <a:spcBef>
                <a:spcPts val="114"/>
              </a:spcBef>
            </a:pPr>
            <a:r>
              <a:rPr sz="1900" spc="-50" dirty="0">
                <a:latin typeface="Georgia"/>
                <a:cs typeface="Georgia"/>
              </a:rPr>
              <a:t>Conclusion</a:t>
            </a:r>
            <a:endParaRPr sz="1900" dirty="0">
              <a:latin typeface="Georgia"/>
              <a:cs typeface="Georgia"/>
            </a:endParaRPr>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7350" y="504825"/>
            <a:ext cx="2730500" cy="233362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39102" y="276225"/>
            <a:ext cx="4976495" cy="415498"/>
          </a:xfrm>
        </p:spPr>
        <p:txBody>
          <a:bodyPr/>
          <a:lstStyle/>
          <a:p>
            <a:pPr algn="ctr"/>
            <a:r>
              <a:rPr lang="fr-FR" dirty="0" smtClean="0"/>
              <a:t>Table of contents</a:t>
            </a:r>
            <a:endParaRPr lang="fr-FR" dirty="0"/>
          </a:p>
        </p:txBody>
      </p:sp>
      <p:sp>
        <p:nvSpPr>
          <p:cNvPr id="3" name="Sous-titre 2"/>
          <p:cNvSpPr>
            <a:spLocks noGrp="1"/>
          </p:cNvSpPr>
          <p:nvPr>
            <p:ph type="subTitle" idx="4"/>
          </p:nvPr>
        </p:nvSpPr>
        <p:spPr>
          <a:xfrm>
            <a:off x="439102" y="1038225"/>
            <a:ext cx="4976494" cy="1569660"/>
          </a:xfrm>
        </p:spPr>
        <p:txBody>
          <a:bodyPr/>
          <a:lstStyle/>
          <a:p>
            <a:pPr marL="285750" indent="-285750">
              <a:buFont typeface="Wingdings" panose="05000000000000000000" pitchFamily="2" charset="2"/>
              <a:buChar char="Ø"/>
            </a:pPr>
            <a:r>
              <a:rPr lang="fr-FR" sz="1700" dirty="0"/>
              <a:t>3</a:t>
            </a:r>
            <a:r>
              <a:rPr lang="fr-FR" sz="1700" dirty="0" smtClean="0"/>
              <a:t> Introduction</a:t>
            </a:r>
          </a:p>
          <a:p>
            <a:pPr marL="285750" indent="-285750">
              <a:buFont typeface="Wingdings" panose="05000000000000000000" pitchFamily="2" charset="2"/>
              <a:buChar char="Ø"/>
            </a:pPr>
            <a:r>
              <a:rPr lang="fr-FR" sz="1700" dirty="0"/>
              <a:t>4</a:t>
            </a:r>
            <a:r>
              <a:rPr lang="fr-FR" sz="1700" dirty="0" smtClean="0"/>
              <a:t> Google</a:t>
            </a:r>
          </a:p>
          <a:p>
            <a:pPr marL="285750" indent="-285750">
              <a:buFont typeface="Wingdings" panose="05000000000000000000" pitchFamily="2" charset="2"/>
              <a:buChar char="Ø"/>
            </a:pPr>
            <a:r>
              <a:rPr lang="fr-FR" sz="1700" dirty="0"/>
              <a:t>6</a:t>
            </a:r>
            <a:r>
              <a:rPr lang="fr-FR" sz="1700" dirty="0" smtClean="0"/>
              <a:t> Microsoft</a:t>
            </a:r>
          </a:p>
          <a:p>
            <a:pPr marL="285750" indent="-285750">
              <a:buFont typeface="Wingdings" panose="05000000000000000000" pitchFamily="2" charset="2"/>
              <a:buChar char="Ø"/>
            </a:pPr>
            <a:r>
              <a:rPr lang="fr-FR" sz="1700" dirty="0"/>
              <a:t>7</a:t>
            </a:r>
            <a:r>
              <a:rPr lang="fr-FR" sz="1700" dirty="0" smtClean="0"/>
              <a:t> Git</a:t>
            </a:r>
          </a:p>
          <a:p>
            <a:pPr marL="285750" indent="-285750">
              <a:buFont typeface="Wingdings" panose="05000000000000000000" pitchFamily="2" charset="2"/>
              <a:buChar char="Ø"/>
            </a:pPr>
            <a:r>
              <a:rPr lang="fr-FR" sz="1700" dirty="0"/>
              <a:t>8</a:t>
            </a:r>
            <a:r>
              <a:rPr lang="fr-FR" sz="1700" dirty="0" smtClean="0"/>
              <a:t> </a:t>
            </a:r>
            <a:r>
              <a:rPr lang="fr-FR" sz="1700" dirty="0" err="1" smtClean="0"/>
              <a:t>GitHub</a:t>
            </a:r>
            <a:endParaRPr lang="fr-FR" sz="1700" dirty="0" smtClean="0"/>
          </a:p>
          <a:p>
            <a:pPr marL="285750" indent="-285750">
              <a:buFont typeface="Wingdings" panose="05000000000000000000" pitchFamily="2" charset="2"/>
              <a:buChar char="Ø"/>
            </a:pPr>
            <a:r>
              <a:rPr lang="fr-FR" sz="1700" dirty="0" smtClean="0"/>
              <a:t>10 Conclusion</a:t>
            </a:r>
          </a:p>
        </p:txBody>
      </p:sp>
    </p:spTree>
    <p:extLst>
      <p:ext uri="{BB962C8B-B14F-4D97-AF65-F5344CB8AC3E}">
        <p14:creationId xmlns:p14="http://schemas.microsoft.com/office/powerpoint/2010/main" val="183111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11" y="175437"/>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6" name="object 6"/>
          <p:cNvSpPr/>
          <p:nvPr/>
        </p:nvSpPr>
        <p:spPr>
          <a:xfrm>
            <a:off x="1511" y="3117405"/>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10" name="Titre 9"/>
          <p:cNvSpPr>
            <a:spLocks noGrp="1"/>
          </p:cNvSpPr>
          <p:nvPr>
            <p:ph type="ctrTitle"/>
          </p:nvPr>
        </p:nvSpPr>
        <p:spPr>
          <a:xfrm>
            <a:off x="436168" y="326034"/>
            <a:ext cx="4976495" cy="415498"/>
          </a:xfrm>
        </p:spPr>
        <p:txBody>
          <a:bodyPr/>
          <a:lstStyle/>
          <a:p>
            <a:pPr algn="ctr"/>
            <a:r>
              <a:rPr lang="fr-FR" dirty="0" smtClean="0"/>
              <a:t>Introduction</a:t>
            </a:r>
            <a:endParaRPr lang="fr-FR" dirty="0"/>
          </a:p>
        </p:txBody>
      </p:sp>
      <p:sp>
        <p:nvSpPr>
          <p:cNvPr id="11" name="Sous-titre 10"/>
          <p:cNvSpPr>
            <a:spLocks noGrp="1"/>
          </p:cNvSpPr>
          <p:nvPr>
            <p:ph type="subTitle" idx="4"/>
          </p:nvPr>
        </p:nvSpPr>
        <p:spPr>
          <a:xfrm>
            <a:off x="878205" y="876889"/>
            <a:ext cx="4098290" cy="1846659"/>
          </a:xfrm>
        </p:spPr>
        <p:txBody>
          <a:bodyPr/>
          <a:lstStyle/>
          <a:p>
            <a:r>
              <a:rPr lang="en-US" sz="1200" dirty="0">
                <a:latin typeface="Sitka Display" panose="02000505000000020004" pitchFamily="2" charset="0"/>
              </a:rPr>
              <a:t>In the fast-evolving realm of Information and Communication Technologies (TIC), the intersection of innovation and connectivity reshapes how we interact, collaborate, and build solutions. This comprehensive report explores the multifaceted landscape of TIC and delves into the key technologies that drive its dynamic evolution. From industry titans like Google and Microsoft to the indispensable version control system </a:t>
            </a:r>
            <a:r>
              <a:rPr lang="en-US" sz="1200" dirty="0" err="1">
                <a:latin typeface="Sitka Display" panose="02000505000000020004" pitchFamily="2" charset="0"/>
              </a:rPr>
              <a:t>Git</a:t>
            </a:r>
            <a:r>
              <a:rPr lang="en-US" sz="1200" dirty="0">
                <a:latin typeface="Sitka Display" panose="02000505000000020004" pitchFamily="2" charset="0"/>
              </a:rPr>
              <a:t> and its collaborative extension </a:t>
            </a:r>
            <a:r>
              <a:rPr lang="en-US" sz="1200" dirty="0" err="1">
                <a:latin typeface="Sitka Display" panose="02000505000000020004" pitchFamily="2" charset="0"/>
              </a:rPr>
              <a:t>GitHub</a:t>
            </a:r>
            <a:r>
              <a:rPr lang="en-US" sz="1200" dirty="0">
                <a:latin typeface="Sitka Display" panose="02000505000000020004" pitchFamily="2" charset="0"/>
              </a:rPr>
              <a:t>, this investigation aims to unravel the pivotal roles these technologies play in shaping our digital present and future.</a:t>
            </a:r>
            <a:endParaRPr lang="fr-FR" sz="1200" dirty="0">
              <a:latin typeface="Sitka Display" panose="02000505000000020004"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69604" y="1793252"/>
            <a:ext cx="1677670" cy="1494790"/>
          </a:xfrm>
          <a:custGeom>
            <a:avLst/>
            <a:gdLst/>
            <a:ahLst/>
            <a:cxnLst/>
            <a:rect l="l" t="t" r="r" b="b"/>
            <a:pathLst>
              <a:path w="1677670" h="1494789">
                <a:moveTo>
                  <a:pt x="1677123" y="0"/>
                </a:moveTo>
                <a:lnTo>
                  <a:pt x="1619084" y="7252"/>
                </a:lnTo>
                <a:lnTo>
                  <a:pt x="1569586" y="16499"/>
                </a:lnTo>
                <a:lnTo>
                  <a:pt x="1521749" y="28170"/>
                </a:lnTo>
                <a:lnTo>
                  <a:pt x="1475504" y="42169"/>
                </a:lnTo>
                <a:lnTo>
                  <a:pt x="1430787" y="58398"/>
                </a:lnTo>
                <a:lnTo>
                  <a:pt x="1387530" y="76762"/>
                </a:lnTo>
                <a:lnTo>
                  <a:pt x="1345667" y="97162"/>
                </a:lnTo>
                <a:lnTo>
                  <a:pt x="1305132" y="119502"/>
                </a:lnTo>
                <a:lnTo>
                  <a:pt x="1265858" y="143685"/>
                </a:lnTo>
                <a:lnTo>
                  <a:pt x="1227779" y="169614"/>
                </a:lnTo>
                <a:lnTo>
                  <a:pt x="1190829" y="197191"/>
                </a:lnTo>
                <a:lnTo>
                  <a:pt x="1154941" y="226320"/>
                </a:lnTo>
                <a:lnTo>
                  <a:pt x="1120049" y="256904"/>
                </a:lnTo>
                <a:lnTo>
                  <a:pt x="1086087" y="288846"/>
                </a:lnTo>
                <a:lnTo>
                  <a:pt x="1052987" y="322049"/>
                </a:lnTo>
                <a:lnTo>
                  <a:pt x="1020685" y="356416"/>
                </a:lnTo>
                <a:lnTo>
                  <a:pt x="989112" y="391849"/>
                </a:lnTo>
                <a:lnTo>
                  <a:pt x="958204" y="428252"/>
                </a:lnTo>
                <a:lnTo>
                  <a:pt x="927893" y="465529"/>
                </a:lnTo>
                <a:lnTo>
                  <a:pt x="898114" y="503581"/>
                </a:lnTo>
                <a:lnTo>
                  <a:pt x="868799" y="542311"/>
                </a:lnTo>
                <a:lnTo>
                  <a:pt x="839883" y="581624"/>
                </a:lnTo>
                <a:lnTo>
                  <a:pt x="811299" y="621422"/>
                </a:lnTo>
                <a:lnTo>
                  <a:pt x="782980" y="661607"/>
                </a:lnTo>
                <a:lnTo>
                  <a:pt x="754861" y="702084"/>
                </a:lnTo>
                <a:lnTo>
                  <a:pt x="726875" y="742754"/>
                </a:lnTo>
                <a:lnTo>
                  <a:pt x="698956" y="783521"/>
                </a:lnTo>
                <a:lnTo>
                  <a:pt x="671034" y="824290"/>
                </a:lnTo>
                <a:lnTo>
                  <a:pt x="643045" y="864961"/>
                </a:lnTo>
                <a:lnTo>
                  <a:pt x="614923" y="905439"/>
                </a:lnTo>
                <a:lnTo>
                  <a:pt x="586602" y="945625"/>
                </a:lnTo>
                <a:lnTo>
                  <a:pt x="558016" y="985424"/>
                </a:lnTo>
                <a:lnTo>
                  <a:pt x="529098" y="1024737"/>
                </a:lnTo>
                <a:lnTo>
                  <a:pt x="499782" y="1063469"/>
                </a:lnTo>
                <a:lnTo>
                  <a:pt x="470001" y="1101522"/>
                </a:lnTo>
                <a:lnTo>
                  <a:pt x="439689" y="1138798"/>
                </a:lnTo>
                <a:lnTo>
                  <a:pt x="408779" y="1175202"/>
                </a:lnTo>
                <a:lnTo>
                  <a:pt x="377206" y="1210636"/>
                </a:lnTo>
                <a:lnTo>
                  <a:pt x="344903" y="1245003"/>
                </a:lnTo>
                <a:lnTo>
                  <a:pt x="311803" y="1278207"/>
                </a:lnTo>
                <a:lnTo>
                  <a:pt x="277840" y="1310149"/>
                </a:lnTo>
                <a:lnTo>
                  <a:pt x="242948" y="1340733"/>
                </a:lnTo>
                <a:lnTo>
                  <a:pt x="207060" y="1369863"/>
                </a:lnTo>
                <a:lnTo>
                  <a:pt x="170111" y="1397441"/>
                </a:lnTo>
                <a:lnTo>
                  <a:pt x="132033" y="1423370"/>
                </a:lnTo>
                <a:lnTo>
                  <a:pt x="92760" y="1447553"/>
                </a:lnTo>
                <a:lnTo>
                  <a:pt x="52226" y="1469893"/>
                </a:lnTo>
                <a:lnTo>
                  <a:pt x="10364" y="1490293"/>
                </a:lnTo>
                <a:lnTo>
                  <a:pt x="0" y="1494694"/>
                </a:lnTo>
              </a:path>
            </a:pathLst>
          </a:custGeom>
          <a:ln w="7989">
            <a:solidFill>
              <a:srgbClr val="322C2C"/>
            </a:solidFill>
          </a:ln>
        </p:spPr>
        <p:txBody>
          <a:bodyPr wrap="square" lIns="0" tIns="0" rIns="0" bIns="0" rtlCol="0"/>
          <a:lstStyle/>
          <a:p>
            <a:endParaRPr/>
          </a:p>
        </p:txBody>
      </p:sp>
      <p:sp>
        <p:nvSpPr>
          <p:cNvPr id="4" name="object 4"/>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5" name="object 5"/>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pic>
        <p:nvPicPr>
          <p:cNvPr id="6" name="object 6"/>
          <p:cNvPicPr/>
          <p:nvPr/>
        </p:nvPicPr>
        <p:blipFill>
          <a:blip r:embed="rId2" cstate="print"/>
          <a:stretch>
            <a:fillRect/>
          </a:stretch>
        </p:blipFill>
        <p:spPr>
          <a:xfrm>
            <a:off x="3478072" y="1128842"/>
            <a:ext cx="394716" cy="109883"/>
          </a:xfrm>
          <a:prstGeom prst="rect">
            <a:avLst/>
          </a:prstGeom>
        </p:spPr>
      </p:pic>
      <p:sp>
        <p:nvSpPr>
          <p:cNvPr id="7" name="object 7"/>
          <p:cNvSpPr txBox="1"/>
          <p:nvPr/>
        </p:nvSpPr>
        <p:spPr>
          <a:xfrm>
            <a:off x="2679371" y="1091922"/>
            <a:ext cx="2336800" cy="838835"/>
          </a:xfrm>
          <a:prstGeom prst="rect">
            <a:avLst/>
          </a:prstGeom>
        </p:spPr>
        <p:txBody>
          <a:bodyPr vert="horz" wrap="square" lIns="0" tIns="11430" rIns="0" bIns="0" rtlCol="0">
            <a:spAutoFit/>
          </a:bodyPr>
          <a:lstStyle/>
          <a:p>
            <a:pPr marL="12700" marR="5080">
              <a:lnSpc>
                <a:spcPct val="103600"/>
              </a:lnSpc>
              <a:spcBef>
                <a:spcPts val="90"/>
              </a:spcBef>
            </a:pPr>
            <a:r>
              <a:rPr sz="850" spc="10" dirty="0">
                <a:solidFill>
                  <a:srgbClr val="322C2C"/>
                </a:solidFill>
                <a:latin typeface="Verdana"/>
                <a:cs typeface="Verdana"/>
              </a:rPr>
              <a:t>Discover </a:t>
            </a:r>
            <a:r>
              <a:rPr sz="850" spc="50" dirty="0">
                <a:solidFill>
                  <a:srgbClr val="322C2C"/>
                </a:solidFill>
                <a:latin typeface="Verdana"/>
                <a:cs typeface="Verdana"/>
              </a:rPr>
              <a:t>how </a:t>
            </a:r>
            <a:r>
              <a:rPr sz="850" spc="25" dirty="0">
                <a:latin typeface="Verdana"/>
                <a:cs typeface="Verdana"/>
              </a:rPr>
              <a:t>Google </a:t>
            </a:r>
            <a:r>
              <a:rPr sz="850" spc="10" dirty="0">
                <a:solidFill>
                  <a:srgbClr val="322C2C"/>
                </a:solidFill>
                <a:latin typeface="Verdana"/>
                <a:cs typeface="Verdana"/>
              </a:rPr>
              <a:t>tools </a:t>
            </a:r>
            <a:r>
              <a:rPr sz="850" spc="5" dirty="0">
                <a:solidFill>
                  <a:srgbClr val="322C2C"/>
                </a:solidFill>
                <a:latin typeface="Verdana"/>
                <a:cs typeface="Verdana"/>
              </a:rPr>
              <a:t>like </a:t>
            </a:r>
            <a:r>
              <a:rPr sz="850" spc="20" dirty="0">
                <a:solidFill>
                  <a:srgbClr val="322C2C"/>
                </a:solidFill>
                <a:latin typeface="Verdana"/>
                <a:cs typeface="Verdana"/>
              </a:rPr>
              <a:t>G </a:t>
            </a:r>
            <a:r>
              <a:rPr sz="850" spc="-15" dirty="0">
                <a:solidFill>
                  <a:srgbClr val="322C2C"/>
                </a:solidFill>
                <a:latin typeface="Verdana"/>
                <a:cs typeface="Verdana"/>
              </a:rPr>
              <a:t>Suite, </a:t>
            </a:r>
            <a:r>
              <a:rPr sz="850" spc="-10" dirty="0">
                <a:solidFill>
                  <a:srgbClr val="322C2C"/>
                </a:solidFill>
                <a:latin typeface="Verdana"/>
                <a:cs typeface="Verdana"/>
              </a:rPr>
              <a:t> </a:t>
            </a:r>
            <a:r>
              <a:rPr sz="850" spc="15" dirty="0">
                <a:solidFill>
                  <a:srgbClr val="322C2C"/>
                </a:solidFill>
                <a:latin typeface="Verdana"/>
                <a:cs typeface="Verdana"/>
              </a:rPr>
              <a:t>G</a:t>
            </a:r>
            <a:r>
              <a:rPr sz="850" spc="35" dirty="0">
                <a:solidFill>
                  <a:srgbClr val="322C2C"/>
                </a:solidFill>
                <a:latin typeface="Verdana"/>
                <a:cs typeface="Verdana"/>
              </a:rPr>
              <a:t>o</a:t>
            </a:r>
            <a:r>
              <a:rPr sz="850" spc="30" dirty="0">
                <a:solidFill>
                  <a:srgbClr val="322C2C"/>
                </a:solidFill>
                <a:latin typeface="Verdana"/>
                <a:cs typeface="Verdana"/>
              </a:rPr>
              <a:t>o</a:t>
            </a:r>
            <a:r>
              <a:rPr sz="850" spc="65" dirty="0">
                <a:solidFill>
                  <a:srgbClr val="322C2C"/>
                </a:solidFill>
                <a:latin typeface="Verdana"/>
                <a:cs typeface="Verdana"/>
              </a:rPr>
              <a:t>g</a:t>
            </a:r>
            <a:r>
              <a:rPr sz="850" spc="10" dirty="0">
                <a:solidFill>
                  <a:srgbClr val="322C2C"/>
                </a:solidFill>
                <a:latin typeface="Verdana"/>
                <a:cs typeface="Verdana"/>
              </a:rPr>
              <a:t>le</a:t>
            </a:r>
            <a:r>
              <a:rPr sz="850" spc="-70" dirty="0">
                <a:solidFill>
                  <a:srgbClr val="322C2C"/>
                </a:solidFill>
                <a:latin typeface="Verdana"/>
                <a:cs typeface="Verdana"/>
              </a:rPr>
              <a:t> </a:t>
            </a:r>
            <a:r>
              <a:rPr sz="850" spc="65" dirty="0">
                <a:solidFill>
                  <a:srgbClr val="322C2C"/>
                </a:solidFill>
                <a:latin typeface="Verdana"/>
                <a:cs typeface="Verdana"/>
              </a:rPr>
              <a:t>D</a:t>
            </a:r>
            <a:r>
              <a:rPr sz="850" spc="-20" dirty="0">
                <a:solidFill>
                  <a:srgbClr val="322C2C"/>
                </a:solidFill>
                <a:latin typeface="Verdana"/>
                <a:cs typeface="Verdana"/>
              </a:rPr>
              <a:t>r</a:t>
            </a:r>
            <a:r>
              <a:rPr sz="850" spc="-10" dirty="0">
                <a:solidFill>
                  <a:srgbClr val="322C2C"/>
                </a:solidFill>
                <a:latin typeface="Verdana"/>
                <a:cs typeface="Verdana"/>
              </a:rPr>
              <a:t>i</a:t>
            </a:r>
            <a:r>
              <a:rPr sz="850" spc="-30" dirty="0">
                <a:solidFill>
                  <a:srgbClr val="322C2C"/>
                </a:solidFill>
                <a:latin typeface="Verdana"/>
                <a:cs typeface="Verdana"/>
              </a:rPr>
              <a:t>v</a:t>
            </a:r>
            <a:r>
              <a:rPr sz="850" spc="20" dirty="0">
                <a:solidFill>
                  <a:srgbClr val="322C2C"/>
                </a:solidFill>
                <a:latin typeface="Verdana"/>
                <a:cs typeface="Verdana"/>
              </a:rPr>
              <a:t>e</a:t>
            </a:r>
            <a:r>
              <a:rPr sz="850" spc="-125" dirty="0">
                <a:solidFill>
                  <a:srgbClr val="322C2C"/>
                </a:solidFill>
                <a:latin typeface="Verdana"/>
                <a:cs typeface="Verdana"/>
              </a:rPr>
              <a:t>,</a:t>
            </a:r>
            <a:r>
              <a:rPr sz="850" spc="-70" dirty="0">
                <a:solidFill>
                  <a:srgbClr val="322C2C"/>
                </a:solidFill>
                <a:latin typeface="Verdana"/>
                <a:cs typeface="Verdana"/>
              </a:rPr>
              <a:t> </a:t>
            </a:r>
            <a:r>
              <a:rPr sz="850" dirty="0">
                <a:solidFill>
                  <a:srgbClr val="322C2C"/>
                </a:solidFill>
                <a:latin typeface="Verdana"/>
                <a:cs typeface="Verdana"/>
              </a:rPr>
              <a:t>a</a:t>
            </a:r>
            <a:r>
              <a:rPr sz="850" spc="55" dirty="0">
                <a:solidFill>
                  <a:srgbClr val="322C2C"/>
                </a:solidFill>
                <a:latin typeface="Verdana"/>
                <a:cs typeface="Verdana"/>
              </a:rPr>
              <a:t>n</a:t>
            </a:r>
            <a:r>
              <a:rPr sz="850" spc="65" dirty="0">
                <a:solidFill>
                  <a:srgbClr val="322C2C"/>
                </a:solidFill>
                <a:latin typeface="Verdana"/>
                <a:cs typeface="Verdana"/>
              </a:rPr>
              <a:t>d</a:t>
            </a:r>
            <a:r>
              <a:rPr sz="850" spc="-70" dirty="0">
                <a:solidFill>
                  <a:srgbClr val="322C2C"/>
                </a:solidFill>
                <a:latin typeface="Verdana"/>
                <a:cs typeface="Verdana"/>
              </a:rPr>
              <a:t> </a:t>
            </a:r>
            <a:r>
              <a:rPr sz="850" spc="15" dirty="0">
                <a:solidFill>
                  <a:srgbClr val="322C2C"/>
                </a:solidFill>
                <a:latin typeface="Verdana"/>
                <a:cs typeface="Verdana"/>
              </a:rPr>
              <a:t>G</a:t>
            </a:r>
            <a:r>
              <a:rPr sz="850" spc="30" dirty="0">
                <a:solidFill>
                  <a:srgbClr val="322C2C"/>
                </a:solidFill>
                <a:latin typeface="Verdana"/>
                <a:cs typeface="Verdana"/>
              </a:rPr>
              <a:t>o</a:t>
            </a:r>
            <a:r>
              <a:rPr sz="850" spc="50" dirty="0">
                <a:solidFill>
                  <a:srgbClr val="322C2C"/>
                </a:solidFill>
                <a:latin typeface="Verdana"/>
                <a:cs typeface="Verdana"/>
              </a:rPr>
              <a:t>og</a:t>
            </a:r>
            <a:r>
              <a:rPr sz="850" spc="10" dirty="0">
                <a:solidFill>
                  <a:srgbClr val="322C2C"/>
                </a:solidFill>
                <a:latin typeface="Verdana"/>
                <a:cs typeface="Verdana"/>
              </a:rPr>
              <a:t>le</a:t>
            </a:r>
            <a:r>
              <a:rPr sz="850" spc="-70" dirty="0">
                <a:solidFill>
                  <a:srgbClr val="322C2C"/>
                </a:solidFill>
                <a:latin typeface="Verdana"/>
                <a:cs typeface="Verdana"/>
              </a:rPr>
              <a:t> </a:t>
            </a:r>
            <a:r>
              <a:rPr sz="850" spc="85" dirty="0">
                <a:solidFill>
                  <a:srgbClr val="322C2C"/>
                </a:solidFill>
                <a:latin typeface="Verdana"/>
                <a:cs typeface="Verdana"/>
              </a:rPr>
              <a:t>W</a:t>
            </a:r>
            <a:r>
              <a:rPr sz="850" spc="30" dirty="0">
                <a:solidFill>
                  <a:srgbClr val="322C2C"/>
                </a:solidFill>
                <a:latin typeface="Verdana"/>
                <a:cs typeface="Verdana"/>
              </a:rPr>
              <a:t>o</a:t>
            </a:r>
            <a:r>
              <a:rPr sz="850" spc="-20" dirty="0">
                <a:solidFill>
                  <a:srgbClr val="322C2C"/>
                </a:solidFill>
                <a:latin typeface="Verdana"/>
                <a:cs typeface="Verdana"/>
              </a:rPr>
              <a:t>r</a:t>
            </a:r>
            <a:r>
              <a:rPr sz="850" spc="10" dirty="0">
                <a:solidFill>
                  <a:srgbClr val="322C2C"/>
                </a:solidFill>
                <a:latin typeface="Verdana"/>
                <a:cs typeface="Verdana"/>
              </a:rPr>
              <a:t>k</a:t>
            </a:r>
            <a:r>
              <a:rPr sz="850" spc="-20" dirty="0">
                <a:solidFill>
                  <a:srgbClr val="322C2C"/>
                </a:solidFill>
                <a:latin typeface="Verdana"/>
                <a:cs typeface="Verdana"/>
              </a:rPr>
              <a:t>s</a:t>
            </a:r>
            <a:r>
              <a:rPr sz="850" spc="60" dirty="0">
                <a:solidFill>
                  <a:srgbClr val="322C2C"/>
                </a:solidFill>
                <a:latin typeface="Verdana"/>
                <a:cs typeface="Verdana"/>
              </a:rPr>
              <a:t>p</a:t>
            </a:r>
            <a:r>
              <a:rPr sz="850" spc="5" dirty="0">
                <a:solidFill>
                  <a:srgbClr val="322C2C"/>
                </a:solidFill>
                <a:latin typeface="Verdana"/>
                <a:cs typeface="Verdana"/>
              </a:rPr>
              <a:t>a</a:t>
            </a:r>
            <a:r>
              <a:rPr sz="850" spc="40" dirty="0">
                <a:solidFill>
                  <a:srgbClr val="322C2C"/>
                </a:solidFill>
                <a:latin typeface="Verdana"/>
                <a:cs typeface="Verdana"/>
              </a:rPr>
              <a:t>c</a:t>
            </a:r>
            <a:r>
              <a:rPr sz="850" spc="25" dirty="0">
                <a:solidFill>
                  <a:srgbClr val="322C2C"/>
                </a:solidFill>
                <a:latin typeface="Verdana"/>
                <a:cs typeface="Verdana"/>
              </a:rPr>
              <a:t>e</a:t>
            </a:r>
            <a:r>
              <a:rPr sz="850" spc="-70" dirty="0">
                <a:solidFill>
                  <a:srgbClr val="322C2C"/>
                </a:solidFill>
                <a:latin typeface="Verdana"/>
                <a:cs typeface="Verdana"/>
              </a:rPr>
              <a:t> </a:t>
            </a:r>
            <a:r>
              <a:rPr sz="850" spc="45" dirty="0">
                <a:solidFill>
                  <a:srgbClr val="322C2C"/>
                </a:solidFill>
                <a:latin typeface="Verdana"/>
                <a:cs typeface="Verdana"/>
              </a:rPr>
              <a:t>c</a:t>
            </a:r>
            <a:r>
              <a:rPr sz="850" dirty="0">
                <a:solidFill>
                  <a:srgbClr val="322C2C"/>
                </a:solidFill>
                <a:latin typeface="Verdana"/>
                <a:cs typeface="Verdana"/>
              </a:rPr>
              <a:t>a</a:t>
            </a:r>
            <a:r>
              <a:rPr sz="850" spc="40" dirty="0">
                <a:solidFill>
                  <a:srgbClr val="322C2C"/>
                </a:solidFill>
                <a:latin typeface="Verdana"/>
                <a:cs typeface="Verdana"/>
              </a:rPr>
              <a:t>n  </a:t>
            </a:r>
            <a:r>
              <a:rPr sz="900" i="1" spc="-10" dirty="0">
                <a:solidFill>
                  <a:srgbClr val="322C2C"/>
                </a:solidFill>
                <a:latin typeface="Verdana"/>
                <a:cs typeface="Verdana"/>
              </a:rPr>
              <a:t>e</a:t>
            </a:r>
            <a:r>
              <a:rPr sz="900" i="1" spc="20" dirty="0">
                <a:solidFill>
                  <a:srgbClr val="322C2C"/>
                </a:solidFill>
                <a:latin typeface="Verdana"/>
                <a:cs typeface="Verdana"/>
              </a:rPr>
              <a:t>nh</a:t>
            </a:r>
            <a:r>
              <a:rPr sz="900" i="1" spc="-30" dirty="0">
                <a:solidFill>
                  <a:srgbClr val="322C2C"/>
                </a:solidFill>
                <a:latin typeface="Verdana"/>
                <a:cs typeface="Verdana"/>
              </a:rPr>
              <a:t>a</a:t>
            </a:r>
            <a:r>
              <a:rPr sz="900" i="1" spc="25" dirty="0">
                <a:solidFill>
                  <a:srgbClr val="322C2C"/>
                </a:solidFill>
                <a:latin typeface="Verdana"/>
                <a:cs typeface="Verdana"/>
              </a:rPr>
              <a:t>n</a:t>
            </a:r>
            <a:r>
              <a:rPr sz="900" i="1" spc="15" dirty="0">
                <a:solidFill>
                  <a:srgbClr val="322C2C"/>
                </a:solidFill>
                <a:latin typeface="Verdana"/>
                <a:cs typeface="Verdana"/>
              </a:rPr>
              <a:t>c</a:t>
            </a:r>
            <a:r>
              <a:rPr sz="900" i="1" spc="-5" dirty="0">
                <a:solidFill>
                  <a:srgbClr val="322C2C"/>
                </a:solidFill>
                <a:latin typeface="Verdana"/>
                <a:cs typeface="Verdana"/>
              </a:rPr>
              <a:t>e</a:t>
            </a:r>
            <a:r>
              <a:rPr sz="900" i="1" spc="-90" dirty="0">
                <a:solidFill>
                  <a:srgbClr val="322C2C"/>
                </a:solidFill>
                <a:latin typeface="Verdana"/>
                <a:cs typeface="Verdana"/>
              </a:rPr>
              <a:t> </a:t>
            </a:r>
            <a:r>
              <a:rPr sz="850" spc="40" dirty="0">
                <a:solidFill>
                  <a:srgbClr val="322C2C"/>
                </a:solidFill>
                <a:latin typeface="Verdana"/>
                <a:cs typeface="Verdana"/>
              </a:rPr>
              <a:t>c</a:t>
            </a:r>
            <a:r>
              <a:rPr sz="850" spc="25" dirty="0">
                <a:solidFill>
                  <a:srgbClr val="322C2C"/>
                </a:solidFill>
                <a:latin typeface="Verdana"/>
                <a:cs typeface="Verdana"/>
              </a:rPr>
              <a:t>o</a:t>
            </a:r>
            <a:r>
              <a:rPr sz="850" spc="5" dirty="0">
                <a:solidFill>
                  <a:srgbClr val="322C2C"/>
                </a:solidFill>
                <a:latin typeface="Verdana"/>
                <a:cs typeface="Verdana"/>
              </a:rPr>
              <a:t>l</a:t>
            </a:r>
            <a:r>
              <a:rPr sz="850" dirty="0">
                <a:solidFill>
                  <a:srgbClr val="322C2C"/>
                </a:solidFill>
                <a:latin typeface="Verdana"/>
                <a:cs typeface="Verdana"/>
              </a:rPr>
              <a:t>la</a:t>
            </a:r>
            <a:r>
              <a:rPr sz="850" spc="60" dirty="0">
                <a:solidFill>
                  <a:srgbClr val="322C2C"/>
                </a:solidFill>
                <a:latin typeface="Verdana"/>
                <a:cs typeface="Verdana"/>
              </a:rPr>
              <a:t>b</a:t>
            </a:r>
            <a:r>
              <a:rPr sz="850" spc="15" dirty="0">
                <a:solidFill>
                  <a:srgbClr val="322C2C"/>
                </a:solidFill>
                <a:latin typeface="Verdana"/>
                <a:cs typeface="Verdana"/>
              </a:rPr>
              <a:t>o</a:t>
            </a:r>
            <a:r>
              <a:rPr sz="850" dirty="0">
                <a:solidFill>
                  <a:srgbClr val="322C2C"/>
                </a:solidFill>
                <a:latin typeface="Verdana"/>
                <a:cs typeface="Verdana"/>
              </a:rPr>
              <a:t>ra</a:t>
            </a:r>
            <a:r>
              <a:rPr sz="850" spc="15" dirty="0">
                <a:solidFill>
                  <a:srgbClr val="322C2C"/>
                </a:solidFill>
                <a:latin typeface="Verdana"/>
                <a:cs typeface="Verdana"/>
              </a:rPr>
              <a:t>ti</a:t>
            </a:r>
            <a:r>
              <a:rPr sz="850" spc="20" dirty="0">
                <a:solidFill>
                  <a:srgbClr val="322C2C"/>
                </a:solidFill>
                <a:latin typeface="Verdana"/>
                <a:cs typeface="Verdana"/>
              </a:rPr>
              <a:t>o</a:t>
            </a:r>
            <a:r>
              <a:rPr sz="850" spc="50" dirty="0">
                <a:solidFill>
                  <a:srgbClr val="322C2C"/>
                </a:solidFill>
                <a:latin typeface="Verdana"/>
                <a:cs typeface="Verdana"/>
              </a:rPr>
              <a:t>n</a:t>
            </a:r>
            <a:r>
              <a:rPr sz="850" spc="-125" dirty="0">
                <a:solidFill>
                  <a:srgbClr val="322C2C"/>
                </a:solidFill>
                <a:latin typeface="Verdana"/>
                <a:cs typeface="Verdana"/>
              </a:rPr>
              <a:t>,</a:t>
            </a:r>
            <a:r>
              <a:rPr sz="850" spc="-70" dirty="0">
                <a:solidFill>
                  <a:srgbClr val="322C2C"/>
                </a:solidFill>
                <a:latin typeface="Verdana"/>
                <a:cs typeface="Verdana"/>
              </a:rPr>
              <a:t> </a:t>
            </a:r>
            <a:r>
              <a:rPr sz="850" spc="60" dirty="0">
                <a:solidFill>
                  <a:srgbClr val="322C2C"/>
                </a:solidFill>
                <a:latin typeface="Verdana"/>
                <a:cs typeface="Verdana"/>
              </a:rPr>
              <a:t>p</a:t>
            </a:r>
            <a:r>
              <a:rPr sz="850" spc="-25" dirty="0">
                <a:solidFill>
                  <a:srgbClr val="322C2C"/>
                </a:solidFill>
                <a:latin typeface="Verdana"/>
                <a:cs typeface="Verdana"/>
              </a:rPr>
              <a:t>r</a:t>
            </a:r>
            <a:r>
              <a:rPr sz="850" spc="30" dirty="0">
                <a:solidFill>
                  <a:srgbClr val="322C2C"/>
                </a:solidFill>
                <a:latin typeface="Verdana"/>
                <a:cs typeface="Verdana"/>
              </a:rPr>
              <a:t>o</a:t>
            </a:r>
            <a:r>
              <a:rPr sz="850" spc="60" dirty="0">
                <a:solidFill>
                  <a:srgbClr val="322C2C"/>
                </a:solidFill>
                <a:latin typeface="Verdana"/>
                <a:cs typeface="Verdana"/>
              </a:rPr>
              <a:t>d</a:t>
            </a:r>
            <a:r>
              <a:rPr sz="850" spc="55" dirty="0">
                <a:solidFill>
                  <a:srgbClr val="322C2C"/>
                </a:solidFill>
                <a:latin typeface="Verdana"/>
                <a:cs typeface="Verdana"/>
              </a:rPr>
              <a:t>u</a:t>
            </a:r>
            <a:r>
              <a:rPr sz="850" spc="50" dirty="0">
                <a:solidFill>
                  <a:srgbClr val="322C2C"/>
                </a:solidFill>
                <a:latin typeface="Verdana"/>
                <a:cs typeface="Verdana"/>
              </a:rPr>
              <a:t>c</a:t>
            </a:r>
            <a:r>
              <a:rPr sz="850" dirty="0">
                <a:solidFill>
                  <a:srgbClr val="322C2C"/>
                </a:solidFill>
                <a:latin typeface="Verdana"/>
                <a:cs typeface="Verdana"/>
              </a:rPr>
              <a:t>ti</a:t>
            </a:r>
            <a:r>
              <a:rPr sz="850" spc="-5" dirty="0">
                <a:solidFill>
                  <a:srgbClr val="322C2C"/>
                </a:solidFill>
                <a:latin typeface="Verdana"/>
                <a:cs typeface="Verdana"/>
              </a:rPr>
              <a:t>vi</a:t>
            </a:r>
            <a:r>
              <a:rPr sz="850" spc="10" dirty="0">
                <a:solidFill>
                  <a:srgbClr val="322C2C"/>
                </a:solidFill>
                <a:latin typeface="Verdana"/>
                <a:cs typeface="Verdana"/>
              </a:rPr>
              <a:t>t</a:t>
            </a:r>
            <a:r>
              <a:rPr sz="850" spc="-65" dirty="0">
                <a:solidFill>
                  <a:srgbClr val="322C2C"/>
                </a:solidFill>
                <a:latin typeface="Verdana"/>
                <a:cs typeface="Verdana"/>
              </a:rPr>
              <a:t>y</a:t>
            </a:r>
            <a:r>
              <a:rPr sz="850" spc="-125" dirty="0">
                <a:solidFill>
                  <a:srgbClr val="322C2C"/>
                </a:solidFill>
                <a:latin typeface="Verdana"/>
                <a:cs typeface="Verdana"/>
              </a:rPr>
              <a:t>,</a:t>
            </a:r>
            <a:r>
              <a:rPr sz="850" spc="-70" dirty="0">
                <a:solidFill>
                  <a:srgbClr val="322C2C"/>
                </a:solidFill>
                <a:latin typeface="Verdana"/>
                <a:cs typeface="Verdana"/>
              </a:rPr>
              <a:t> </a:t>
            </a:r>
            <a:r>
              <a:rPr sz="850" dirty="0">
                <a:solidFill>
                  <a:srgbClr val="322C2C"/>
                </a:solidFill>
                <a:latin typeface="Verdana"/>
                <a:cs typeface="Verdana"/>
              </a:rPr>
              <a:t>a</a:t>
            </a:r>
            <a:r>
              <a:rPr sz="850" spc="55" dirty="0">
                <a:solidFill>
                  <a:srgbClr val="322C2C"/>
                </a:solidFill>
                <a:latin typeface="Verdana"/>
                <a:cs typeface="Verdana"/>
              </a:rPr>
              <a:t>n</a:t>
            </a:r>
            <a:r>
              <a:rPr sz="850" spc="45" dirty="0">
                <a:solidFill>
                  <a:srgbClr val="322C2C"/>
                </a:solidFill>
                <a:latin typeface="Verdana"/>
                <a:cs typeface="Verdana"/>
              </a:rPr>
              <a:t>d  </a:t>
            </a:r>
            <a:r>
              <a:rPr sz="850" spc="-5" dirty="0">
                <a:solidFill>
                  <a:srgbClr val="322C2C"/>
                </a:solidFill>
                <a:latin typeface="Verdana"/>
                <a:cs typeface="Verdana"/>
              </a:rPr>
              <a:t>i</a:t>
            </a:r>
            <a:r>
              <a:rPr sz="850" spc="50" dirty="0">
                <a:solidFill>
                  <a:srgbClr val="322C2C"/>
                </a:solidFill>
                <a:latin typeface="Verdana"/>
                <a:cs typeface="Verdana"/>
              </a:rPr>
              <a:t>n</a:t>
            </a:r>
            <a:r>
              <a:rPr sz="850" spc="55" dirty="0">
                <a:solidFill>
                  <a:srgbClr val="322C2C"/>
                </a:solidFill>
                <a:latin typeface="Verdana"/>
                <a:cs typeface="Verdana"/>
              </a:rPr>
              <a:t>n</a:t>
            </a:r>
            <a:r>
              <a:rPr sz="850" spc="20" dirty="0">
                <a:solidFill>
                  <a:srgbClr val="322C2C"/>
                </a:solidFill>
                <a:latin typeface="Verdana"/>
                <a:cs typeface="Verdana"/>
              </a:rPr>
              <a:t>o</a:t>
            </a:r>
            <a:r>
              <a:rPr sz="850" spc="-45" dirty="0">
                <a:solidFill>
                  <a:srgbClr val="322C2C"/>
                </a:solidFill>
                <a:latin typeface="Verdana"/>
                <a:cs typeface="Verdana"/>
              </a:rPr>
              <a:t>v</a:t>
            </a:r>
            <a:r>
              <a:rPr sz="850" dirty="0">
                <a:solidFill>
                  <a:srgbClr val="322C2C"/>
                </a:solidFill>
                <a:latin typeface="Verdana"/>
                <a:cs typeface="Verdana"/>
              </a:rPr>
              <a:t>a</a:t>
            </a:r>
            <a:r>
              <a:rPr sz="850" spc="15" dirty="0">
                <a:solidFill>
                  <a:srgbClr val="322C2C"/>
                </a:solidFill>
                <a:latin typeface="Verdana"/>
                <a:cs typeface="Verdana"/>
              </a:rPr>
              <a:t>t</a:t>
            </a:r>
            <a:r>
              <a:rPr sz="850" spc="10" dirty="0">
                <a:solidFill>
                  <a:srgbClr val="322C2C"/>
                </a:solidFill>
                <a:latin typeface="Verdana"/>
                <a:cs typeface="Verdana"/>
              </a:rPr>
              <a:t>i</a:t>
            </a:r>
            <a:r>
              <a:rPr sz="850" spc="20" dirty="0">
                <a:solidFill>
                  <a:srgbClr val="322C2C"/>
                </a:solidFill>
                <a:latin typeface="Verdana"/>
                <a:cs typeface="Verdana"/>
              </a:rPr>
              <a:t>o</a:t>
            </a:r>
            <a:r>
              <a:rPr sz="850" spc="55" dirty="0">
                <a:solidFill>
                  <a:srgbClr val="322C2C"/>
                </a:solidFill>
                <a:latin typeface="Verdana"/>
                <a:cs typeface="Verdana"/>
              </a:rPr>
              <a:t>n</a:t>
            </a:r>
            <a:r>
              <a:rPr sz="850" spc="-70" dirty="0">
                <a:solidFill>
                  <a:srgbClr val="322C2C"/>
                </a:solidFill>
                <a:latin typeface="Verdana"/>
                <a:cs typeface="Verdana"/>
              </a:rPr>
              <a:t> </a:t>
            </a:r>
            <a:r>
              <a:rPr sz="850" spc="30" dirty="0">
                <a:solidFill>
                  <a:srgbClr val="322C2C"/>
                </a:solidFill>
                <a:latin typeface="Verdana"/>
                <a:cs typeface="Verdana"/>
              </a:rPr>
              <a:t>in</a:t>
            </a:r>
            <a:r>
              <a:rPr sz="850" spc="-70" dirty="0">
                <a:solidFill>
                  <a:srgbClr val="322C2C"/>
                </a:solidFill>
                <a:latin typeface="Verdana"/>
                <a:cs typeface="Verdana"/>
              </a:rPr>
              <a:t> </a:t>
            </a:r>
            <a:r>
              <a:rPr sz="850" spc="-25" dirty="0">
                <a:solidFill>
                  <a:srgbClr val="322C2C"/>
                </a:solidFill>
                <a:latin typeface="Verdana"/>
                <a:cs typeface="Verdana"/>
              </a:rPr>
              <a:t>T</a:t>
            </a:r>
            <a:r>
              <a:rPr sz="850" spc="-20" dirty="0">
                <a:solidFill>
                  <a:srgbClr val="322C2C"/>
                </a:solidFill>
                <a:latin typeface="Verdana"/>
                <a:cs typeface="Verdana"/>
              </a:rPr>
              <a:t>I</a:t>
            </a:r>
            <a:r>
              <a:rPr sz="850" spc="-25" dirty="0">
                <a:solidFill>
                  <a:srgbClr val="322C2C"/>
                </a:solidFill>
                <a:latin typeface="Verdana"/>
                <a:cs typeface="Verdana"/>
              </a:rPr>
              <a:t>C</a:t>
            </a:r>
            <a:r>
              <a:rPr sz="850" spc="-125" dirty="0">
                <a:solidFill>
                  <a:srgbClr val="322C2C"/>
                </a:solidFill>
                <a:latin typeface="Verdana"/>
                <a:cs typeface="Verdana"/>
              </a:rPr>
              <a:t>.</a:t>
            </a:r>
            <a:r>
              <a:rPr sz="850" spc="-70" dirty="0">
                <a:solidFill>
                  <a:srgbClr val="322C2C"/>
                </a:solidFill>
                <a:latin typeface="Verdana"/>
                <a:cs typeface="Verdana"/>
              </a:rPr>
              <a:t> </a:t>
            </a:r>
            <a:r>
              <a:rPr sz="850" spc="35" dirty="0">
                <a:solidFill>
                  <a:srgbClr val="322C2C"/>
                </a:solidFill>
                <a:latin typeface="Verdana"/>
                <a:cs typeface="Verdana"/>
              </a:rPr>
              <a:t>L</a:t>
            </a:r>
            <a:r>
              <a:rPr sz="850" spc="15" dirty="0">
                <a:solidFill>
                  <a:srgbClr val="322C2C"/>
                </a:solidFill>
                <a:latin typeface="Verdana"/>
                <a:cs typeface="Verdana"/>
              </a:rPr>
              <a:t>e</a:t>
            </a:r>
            <a:r>
              <a:rPr sz="850" spc="-45" dirty="0">
                <a:solidFill>
                  <a:srgbClr val="322C2C"/>
                </a:solidFill>
                <a:latin typeface="Verdana"/>
                <a:cs typeface="Verdana"/>
              </a:rPr>
              <a:t>v</a:t>
            </a:r>
            <a:r>
              <a:rPr sz="850" spc="20" dirty="0">
                <a:solidFill>
                  <a:srgbClr val="322C2C"/>
                </a:solidFill>
                <a:latin typeface="Verdana"/>
                <a:cs typeface="Verdana"/>
              </a:rPr>
              <a:t>e</a:t>
            </a:r>
            <a:r>
              <a:rPr sz="850" spc="-20" dirty="0">
                <a:solidFill>
                  <a:srgbClr val="322C2C"/>
                </a:solidFill>
                <a:latin typeface="Verdana"/>
                <a:cs typeface="Verdana"/>
              </a:rPr>
              <a:t>r</a:t>
            </a:r>
            <a:r>
              <a:rPr sz="850" spc="5" dirty="0">
                <a:solidFill>
                  <a:srgbClr val="322C2C"/>
                </a:solidFill>
                <a:latin typeface="Verdana"/>
                <a:cs typeface="Verdana"/>
              </a:rPr>
              <a:t>a</a:t>
            </a:r>
            <a:r>
              <a:rPr sz="850" spc="65" dirty="0">
                <a:solidFill>
                  <a:srgbClr val="322C2C"/>
                </a:solidFill>
                <a:latin typeface="Verdana"/>
                <a:cs typeface="Verdana"/>
              </a:rPr>
              <a:t>g</a:t>
            </a:r>
            <a:r>
              <a:rPr sz="850" spc="25" dirty="0">
                <a:solidFill>
                  <a:srgbClr val="322C2C"/>
                </a:solidFill>
                <a:latin typeface="Verdana"/>
                <a:cs typeface="Verdana"/>
              </a:rPr>
              <a:t>e</a:t>
            </a:r>
            <a:r>
              <a:rPr sz="850" spc="-70" dirty="0">
                <a:solidFill>
                  <a:srgbClr val="322C2C"/>
                </a:solidFill>
                <a:latin typeface="Verdana"/>
                <a:cs typeface="Verdana"/>
              </a:rPr>
              <a:t> </a:t>
            </a:r>
            <a:r>
              <a:rPr sz="850" spc="40" dirty="0">
                <a:solidFill>
                  <a:srgbClr val="322C2C"/>
                </a:solidFill>
                <a:latin typeface="Verdana"/>
                <a:cs typeface="Verdana"/>
              </a:rPr>
              <a:t>th</a:t>
            </a:r>
            <a:r>
              <a:rPr sz="850" spc="25" dirty="0">
                <a:solidFill>
                  <a:srgbClr val="322C2C"/>
                </a:solidFill>
                <a:latin typeface="Verdana"/>
                <a:cs typeface="Verdana"/>
              </a:rPr>
              <a:t>e</a:t>
            </a:r>
            <a:r>
              <a:rPr sz="850" spc="-70" dirty="0">
                <a:solidFill>
                  <a:srgbClr val="322C2C"/>
                </a:solidFill>
                <a:latin typeface="Verdana"/>
                <a:cs typeface="Verdana"/>
              </a:rPr>
              <a:t> </a:t>
            </a:r>
            <a:r>
              <a:rPr sz="850" spc="-10" dirty="0">
                <a:solidFill>
                  <a:srgbClr val="322C2C"/>
                </a:solidFill>
                <a:latin typeface="Verdana"/>
                <a:cs typeface="Verdana"/>
              </a:rPr>
              <a:t>f</a:t>
            </a:r>
            <a:r>
              <a:rPr sz="850" spc="45" dirty="0">
                <a:solidFill>
                  <a:srgbClr val="322C2C"/>
                </a:solidFill>
                <a:latin typeface="Verdana"/>
                <a:cs typeface="Verdana"/>
              </a:rPr>
              <a:t>u</a:t>
            </a:r>
            <a:r>
              <a:rPr sz="850" dirty="0">
                <a:solidFill>
                  <a:srgbClr val="322C2C"/>
                </a:solidFill>
                <a:latin typeface="Verdana"/>
                <a:cs typeface="Verdana"/>
              </a:rPr>
              <a:t>ll  </a:t>
            </a:r>
            <a:r>
              <a:rPr sz="850" spc="20" dirty="0">
                <a:solidFill>
                  <a:srgbClr val="322C2C"/>
                </a:solidFill>
                <a:latin typeface="Verdana"/>
                <a:cs typeface="Verdana"/>
              </a:rPr>
              <a:t>potential </a:t>
            </a:r>
            <a:r>
              <a:rPr sz="850" spc="15" dirty="0">
                <a:solidFill>
                  <a:srgbClr val="322C2C"/>
                </a:solidFill>
                <a:latin typeface="Verdana"/>
                <a:cs typeface="Verdana"/>
              </a:rPr>
              <a:t>of </a:t>
            </a:r>
            <a:r>
              <a:rPr sz="850" spc="10" dirty="0">
                <a:solidFill>
                  <a:srgbClr val="322C2C"/>
                </a:solidFill>
                <a:latin typeface="Verdana"/>
                <a:cs typeface="Verdana"/>
              </a:rPr>
              <a:t>Google's </a:t>
            </a:r>
            <a:r>
              <a:rPr sz="850" spc="25" dirty="0">
                <a:solidFill>
                  <a:srgbClr val="322C2C"/>
                </a:solidFill>
                <a:latin typeface="Verdana"/>
                <a:cs typeface="Verdana"/>
              </a:rPr>
              <a:t>cloud-based </a:t>
            </a:r>
            <a:r>
              <a:rPr sz="850" spc="30" dirty="0">
                <a:solidFill>
                  <a:srgbClr val="322C2C"/>
                </a:solidFill>
                <a:latin typeface="Verdana"/>
                <a:cs typeface="Verdana"/>
              </a:rPr>
              <a:t> </a:t>
            </a:r>
            <a:r>
              <a:rPr sz="850" spc="15" dirty="0">
                <a:solidFill>
                  <a:srgbClr val="322C2C"/>
                </a:solidFill>
                <a:latin typeface="Verdana"/>
                <a:cs typeface="Verdana"/>
              </a:rPr>
              <a:t>solutions</a:t>
            </a:r>
            <a:r>
              <a:rPr sz="850" spc="-75" dirty="0">
                <a:solidFill>
                  <a:srgbClr val="322C2C"/>
                </a:solidFill>
                <a:latin typeface="Verdana"/>
                <a:cs typeface="Verdana"/>
              </a:rPr>
              <a:t> </a:t>
            </a:r>
            <a:r>
              <a:rPr sz="850" spc="5" dirty="0">
                <a:solidFill>
                  <a:srgbClr val="322C2C"/>
                </a:solidFill>
                <a:latin typeface="Verdana"/>
                <a:cs typeface="Verdana"/>
              </a:rPr>
              <a:t>for</a:t>
            </a:r>
            <a:r>
              <a:rPr sz="850" spc="-70" dirty="0">
                <a:solidFill>
                  <a:srgbClr val="322C2C"/>
                </a:solidFill>
                <a:latin typeface="Verdana"/>
                <a:cs typeface="Verdana"/>
              </a:rPr>
              <a:t> </a:t>
            </a:r>
            <a:r>
              <a:rPr sz="850" spc="5" dirty="0">
                <a:solidFill>
                  <a:srgbClr val="322C2C"/>
                </a:solidFill>
                <a:latin typeface="Verdana"/>
                <a:cs typeface="Verdana"/>
              </a:rPr>
              <a:t>your</a:t>
            </a:r>
            <a:r>
              <a:rPr sz="850" spc="-70" dirty="0">
                <a:solidFill>
                  <a:srgbClr val="322C2C"/>
                </a:solidFill>
                <a:latin typeface="Verdana"/>
                <a:cs typeface="Verdana"/>
              </a:rPr>
              <a:t> </a:t>
            </a:r>
            <a:r>
              <a:rPr sz="850" spc="-5" dirty="0">
                <a:solidFill>
                  <a:srgbClr val="322C2C"/>
                </a:solidFill>
                <a:latin typeface="Verdana"/>
                <a:cs typeface="Verdana"/>
              </a:rPr>
              <a:t>projects.</a:t>
            </a:r>
            <a:endParaRPr sz="850">
              <a:latin typeface="Verdana"/>
              <a:cs typeface="Verdana"/>
            </a:endParaRPr>
          </a:p>
        </p:txBody>
      </p:sp>
      <p:sp>
        <p:nvSpPr>
          <p:cNvPr id="8" name="object 8"/>
          <p:cNvSpPr txBox="1">
            <a:spLocks noGrp="1"/>
          </p:cNvSpPr>
          <p:nvPr>
            <p:ph type="title"/>
          </p:nvPr>
        </p:nvSpPr>
        <p:spPr>
          <a:xfrm>
            <a:off x="2672427" y="469563"/>
            <a:ext cx="2425065" cy="292100"/>
          </a:xfrm>
          <a:prstGeom prst="rect">
            <a:avLst/>
          </a:prstGeom>
        </p:spPr>
        <p:txBody>
          <a:bodyPr vert="horz" wrap="square" lIns="0" tIns="12700" rIns="0" bIns="0" rtlCol="0">
            <a:spAutoFit/>
          </a:bodyPr>
          <a:lstStyle/>
          <a:p>
            <a:pPr marL="12700">
              <a:lnSpc>
                <a:spcPct val="100000"/>
              </a:lnSpc>
              <a:spcBef>
                <a:spcPts val="100"/>
              </a:spcBef>
            </a:pPr>
            <a:r>
              <a:rPr sz="1750" spc="-25" dirty="0"/>
              <a:t>Google:</a:t>
            </a:r>
            <a:r>
              <a:rPr sz="1750" spc="-55" dirty="0"/>
              <a:t> </a:t>
            </a:r>
            <a:r>
              <a:rPr sz="1750" spc="-35" dirty="0"/>
              <a:t>A</a:t>
            </a:r>
            <a:r>
              <a:rPr sz="1750" spc="-55" dirty="0"/>
              <a:t> </a:t>
            </a:r>
            <a:r>
              <a:rPr sz="1750" dirty="0"/>
              <a:t>TIC</a:t>
            </a:r>
            <a:r>
              <a:rPr sz="1750" spc="-55" dirty="0"/>
              <a:t> Powerhouse</a:t>
            </a:r>
            <a:endParaRPr sz="1750"/>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050" y="614713"/>
            <a:ext cx="1765855" cy="179325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11" y="175437"/>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6" name="object 6"/>
          <p:cNvSpPr/>
          <p:nvPr/>
        </p:nvSpPr>
        <p:spPr>
          <a:xfrm>
            <a:off x="1511" y="3117405"/>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9" name="Titre 8"/>
          <p:cNvSpPr>
            <a:spLocks noGrp="1"/>
          </p:cNvSpPr>
          <p:nvPr>
            <p:ph type="title"/>
          </p:nvPr>
        </p:nvSpPr>
        <p:spPr>
          <a:xfrm>
            <a:off x="709648" y="276225"/>
            <a:ext cx="4435403" cy="384721"/>
          </a:xfrm>
        </p:spPr>
        <p:txBody>
          <a:bodyPr/>
          <a:lstStyle/>
          <a:p>
            <a:r>
              <a:rPr lang="fr-FR" sz="2500" dirty="0" smtClean="0"/>
              <a:t>N° of </a:t>
            </a:r>
            <a:r>
              <a:rPr lang="fr-FR" sz="2500" dirty="0" err="1" smtClean="0"/>
              <a:t>visits</a:t>
            </a:r>
            <a:r>
              <a:rPr lang="fr-FR" sz="2500" dirty="0" smtClean="0"/>
              <a:t> to </a:t>
            </a:r>
            <a:r>
              <a:rPr lang="fr-FR" sz="2500" dirty="0" err="1" smtClean="0"/>
              <a:t>google</a:t>
            </a:r>
            <a:r>
              <a:rPr lang="fr-FR" sz="2500" dirty="0" smtClean="0"/>
              <a:t> per </a:t>
            </a:r>
            <a:r>
              <a:rPr lang="fr-FR" sz="2500" dirty="0" err="1" smtClean="0"/>
              <a:t>month</a:t>
            </a:r>
            <a:endParaRPr lang="fr-FR" sz="2500" dirty="0"/>
          </a:p>
        </p:txBody>
      </p:sp>
      <p:graphicFrame>
        <p:nvGraphicFramePr>
          <p:cNvPr id="10" name="Tableau 9"/>
          <p:cNvGraphicFramePr>
            <a:graphicFrameLocks noGrp="1"/>
          </p:cNvGraphicFramePr>
          <p:nvPr>
            <p:extLst>
              <p:ext uri="{D42A27DB-BD31-4B8C-83A1-F6EECF244321}">
                <p14:modId xmlns:p14="http://schemas.microsoft.com/office/powerpoint/2010/main" val="3006035667"/>
              </p:ext>
            </p:extLst>
          </p:nvPr>
        </p:nvGraphicFramePr>
        <p:xfrm>
          <a:off x="1708150" y="698155"/>
          <a:ext cx="2341881" cy="2313085"/>
        </p:xfrm>
        <a:graphic>
          <a:graphicData uri="http://schemas.openxmlformats.org/drawingml/2006/table">
            <a:tbl>
              <a:tblPr firstRow="1" bandRow="1">
                <a:tableStyleId>{5C22544A-7EE6-4342-B048-85BDC9FD1C3A}</a:tableStyleId>
              </a:tblPr>
              <a:tblGrid>
                <a:gridCol w="780627"/>
                <a:gridCol w="780627"/>
                <a:gridCol w="780627"/>
              </a:tblGrid>
              <a:tr h="645647">
                <a:tc>
                  <a:txBody>
                    <a:bodyPr/>
                    <a:lstStyle/>
                    <a:p>
                      <a:pPr algn="ctr"/>
                      <a:r>
                        <a:rPr lang="fr-FR" sz="1300" dirty="0" smtClean="0"/>
                        <a:t>Country</a:t>
                      </a:r>
                      <a:endParaRPr lang="fr-FR" sz="1300" dirty="0"/>
                    </a:p>
                  </a:txBody>
                  <a:tcPr/>
                </a:tc>
                <a:tc>
                  <a:txBody>
                    <a:bodyPr/>
                    <a:lstStyle/>
                    <a:p>
                      <a:pPr algn="ctr"/>
                      <a:r>
                        <a:rPr lang="fr-FR" sz="1100" dirty="0" smtClean="0"/>
                        <a:t>Google </a:t>
                      </a:r>
                      <a:r>
                        <a:rPr lang="fr-FR" sz="1100" dirty="0" err="1" smtClean="0"/>
                        <a:t>monthly</a:t>
                      </a:r>
                      <a:r>
                        <a:rPr lang="fr-FR" sz="1100" dirty="0" smtClean="0"/>
                        <a:t> </a:t>
                      </a:r>
                      <a:r>
                        <a:rPr lang="fr-FR" sz="1100" dirty="0" err="1" smtClean="0"/>
                        <a:t>traffic</a:t>
                      </a:r>
                      <a:r>
                        <a:rPr lang="fr-FR" sz="1100" dirty="0" smtClean="0"/>
                        <a:t> (billions)</a:t>
                      </a:r>
                      <a:endParaRPr lang="fr-FR" sz="1100" dirty="0"/>
                    </a:p>
                  </a:txBody>
                  <a:tcPr/>
                </a:tc>
                <a:tc>
                  <a:txBody>
                    <a:bodyPr/>
                    <a:lstStyle/>
                    <a:p>
                      <a:pPr algn="ctr"/>
                      <a:r>
                        <a:rPr lang="fr-FR" sz="1300" dirty="0" err="1" smtClean="0"/>
                        <a:t>Share</a:t>
                      </a:r>
                      <a:r>
                        <a:rPr lang="fr-FR" sz="1300" dirty="0" smtClean="0"/>
                        <a:t> of global </a:t>
                      </a:r>
                      <a:r>
                        <a:rPr lang="fr-FR" sz="1300" dirty="0" err="1" smtClean="0"/>
                        <a:t>traffic</a:t>
                      </a:r>
                      <a:endParaRPr lang="fr-FR" sz="1300" dirty="0"/>
                    </a:p>
                  </a:txBody>
                  <a:tcPr/>
                </a:tc>
              </a:tr>
              <a:tr h="310217">
                <a:tc>
                  <a:txBody>
                    <a:bodyPr/>
                    <a:lstStyle/>
                    <a:p>
                      <a:pPr algn="ctr"/>
                      <a:r>
                        <a:rPr lang="fr-FR" sz="1000" dirty="0" smtClean="0"/>
                        <a:t>USA</a:t>
                      </a:r>
                      <a:endParaRPr lang="fr-FR" sz="1000" dirty="0"/>
                    </a:p>
                  </a:txBody>
                  <a:tcPr/>
                </a:tc>
                <a:tc>
                  <a:txBody>
                    <a:bodyPr/>
                    <a:lstStyle/>
                    <a:p>
                      <a:pPr algn="ctr"/>
                      <a:r>
                        <a:rPr lang="fr-FR" sz="1400" b="0" i="0" dirty="0" smtClean="0">
                          <a:solidFill>
                            <a:schemeClr val="dk1"/>
                          </a:solidFill>
                          <a:effectLst/>
                          <a:latin typeface="+mn-lt"/>
                          <a:ea typeface="+mn-ea"/>
                          <a:cs typeface="+mn-cs"/>
                        </a:rPr>
                        <a:t>18.15</a:t>
                      </a:r>
                      <a:endParaRPr lang="fr-FR" sz="1300" dirty="0"/>
                    </a:p>
                  </a:txBody>
                  <a:tcPr/>
                </a:tc>
                <a:tc>
                  <a:txBody>
                    <a:bodyPr/>
                    <a:lstStyle/>
                    <a:p>
                      <a:pPr algn="ctr"/>
                      <a:r>
                        <a:rPr lang="fr-FR" sz="1300" dirty="0" smtClean="0"/>
                        <a:t>18.28%</a:t>
                      </a:r>
                      <a:endParaRPr lang="fr-FR" sz="1300" dirty="0"/>
                    </a:p>
                  </a:txBody>
                  <a:tcPr/>
                </a:tc>
              </a:tr>
              <a:tr h="310217">
                <a:tc>
                  <a:txBody>
                    <a:bodyPr/>
                    <a:lstStyle/>
                    <a:p>
                      <a:pPr algn="ctr"/>
                      <a:r>
                        <a:rPr lang="fr-FR" sz="1000" dirty="0" smtClean="0"/>
                        <a:t>INDIA</a:t>
                      </a:r>
                      <a:endParaRPr lang="fr-FR" sz="1000" dirty="0"/>
                    </a:p>
                  </a:txBody>
                  <a:tcPr/>
                </a:tc>
                <a:tc>
                  <a:txBody>
                    <a:bodyPr/>
                    <a:lstStyle/>
                    <a:p>
                      <a:pPr algn="ctr"/>
                      <a:r>
                        <a:rPr lang="fr-FR" sz="1300" dirty="0" smtClean="0"/>
                        <a:t>11.74</a:t>
                      </a:r>
                      <a:endParaRPr lang="fr-FR" sz="1300" dirty="0"/>
                    </a:p>
                  </a:txBody>
                  <a:tcPr/>
                </a:tc>
                <a:tc>
                  <a:txBody>
                    <a:bodyPr/>
                    <a:lstStyle/>
                    <a:p>
                      <a:pPr algn="ctr"/>
                      <a:r>
                        <a:rPr lang="fr-FR" sz="1300" dirty="0" smtClean="0"/>
                        <a:t>11.82%</a:t>
                      </a:r>
                      <a:endParaRPr lang="fr-FR" sz="1300" dirty="0"/>
                    </a:p>
                  </a:txBody>
                  <a:tcPr/>
                </a:tc>
              </a:tr>
              <a:tr h="310217">
                <a:tc>
                  <a:txBody>
                    <a:bodyPr/>
                    <a:lstStyle/>
                    <a:p>
                      <a:pPr algn="ctr"/>
                      <a:r>
                        <a:rPr lang="fr-FR" sz="1000" dirty="0" smtClean="0"/>
                        <a:t>JAPAN</a:t>
                      </a:r>
                      <a:endParaRPr lang="fr-FR" sz="1000" dirty="0"/>
                    </a:p>
                  </a:txBody>
                  <a:tcPr/>
                </a:tc>
                <a:tc>
                  <a:txBody>
                    <a:bodyPr/>
                    <a:lstStyle/>
                    <a:p>
                      <a:pPr algn="ctr"/>
                      <a:r>
                        <a:rPr lang="fr-FR" sz="1300" dirty="0" smtClean="0"/>
                        <a:t>5.51</a:t>
                      </a:r>
                      <a:endParaRPr lang="fr-FR" sz="1300" dirty="0"/>
                    </a:p>
                  </a:txBody>
                  <a:tcPr/>
                </a:tc>
                <a:tc>
                  <a:txBody>
                    <a:bodyPr/>
                    <a:lstStyle/>
                    <a:p>
                      <a:pPr algn="ctr"/>
                      <a:r>
                        <a:rPr lang="fr-FR" sz="1300" dirty="0" smtClean="0"/>
                        <a:t>5.55%</a:t>
                      </a:r>
                      <a:endParaRPr lang="fr-FR" sz="1300" dirty="0"/>
                    </a:p>
                  </a:txBody>
                  <a:tcPr/>
                </a:tc>
              </a:tr>
              <a:tr h="310217">
                <a:tc>
                  <a:txBody>
                    <a:bodyPr/>
                    <a:lstStyle/>
                    <a:p>
                      <a:pPr algn="ctr"/>
                      <a:r>
                        <a:rPr lang="fr-FR" sz="1000" dirty="0" smtClean="0"/>
                        <a:t>INDONESIA</a:t>
                      </a:r>
                      <a:endParaRPr lang="fr-FR" sz="1000" dirty="0"/>
                    </a:p>
                  </a:txBody>
                  <a:tcPr/>
                </a:tc>
                <a:tc>
                  <a:txBody>
                    <a:bodyPr/>
                    <a:lstStyle/>
                    <a:p>
                      <a:pPr algn="ctr"/>
                      <a:r>
                        <a:rPr lang="fr-FR" sz="1300" dirty="0" smtClean="0"/>
                        <a:t>4.42</a:t>
                      </a:r>
                      <a:endParaRPr lang="fr-FR" sz="1300" dirty="0"/>
                    </a:p>
                  </a:txBody>
                  <a:tcPr/>
                </a:tc>
                <a:tc>
                  <a:txBody>
                    <a:bodyPr/>
                    <a:lstStyle/>
                    <a:p>
                      <a:pPr algn="ctr"/>
                      <a:r>
                        <a:rPr lang="fr-FR" sz="1300" dirty="0" smtClean="0"/>
                        <a:t>4.45%</a:t>
                      </a:r>
                      <a:endParaRPr lang="fr-FR" sz="1300" dirty="0"/>
                    </a:p>
                  </a:txBody>
                  <a:tcPr/>
                </a:tc>
              </a:tr>
              <a:tr h="310217">
                <a:tc>
                  <a:txBody>
                    <a:bodyPr/>
                    <a:lstStyle/>
                    <a:p>
                      <a:pPr algn="ctr"/>
                      <a:r>
                        <a:rPr lang="fr-FR" sz="1000" dirty="0" smtClean="0"/>
                        <a:t>BRAZIL</a:t>
                      </a:r>
                      <a:endParaRPr lang="fr-FR" sz="1000" dirty="0"/>
                    </a:p>
                  </a:txBody>
                  <a:tcPr/>
                </a:tc>
                <a:tc>
                  <a:txBody>
                    <a:bodyPr/>
                    <a:lstStyle/>
                    <a:p>
                      <a:pPr algn="ctr"/>
                      <a:r>
                        <a:rPr lang="fr-FR" sz="1300" dirty="0" smtClean="0"/>
                        <a:t>3.29</a:t>
                      </a:r>
                      <a:endParaRPr lang="fr-FR" sz="1300" dirty="0"/>
                    </a:p>
                  </a:txBody>
                  <a:tcPr/>
                </a:tc>
                <a:tc>
                  <a:txBody>
                    <a:bodyPr/>
                    <a:lstStyle/>
                    <a:p>
                      <a:pPr algn="ctr"/>
                      <a:r>
                        <a:rPr lang="fr-FR" sz="1300" dirty="0" smtClean="0"/>
                        <a:t>3.31%</a:t>
                      </a:r>
                      <a:endParaRPr lang="fr-FR" sz="13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11" y="175437"/>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6" name="object 6"/>
          <p:cNvSpPr/>
          <p:nvPr/>
        </p:nvSpPr>
        <p:spPr>
          <a:xfrm>
            <a:off x="1511" y="3117405"/>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42" y="1571625"/>
            <a:ext cx="5854700" cy="1369771"/>
          </a:xfrm>
          <a:prstGeom prst="rect">
            <a:avLst/>
          </a:prstGeom>
        </p:spPr>
      </p:pic>
      <p:sp>
        <p:nvSpPr>
          <p:cNvPr id="14" name="Titre 13"/>
          <p:cNvSpPr>
            <a:spLocks noGrp="1"/>
          </p:cNvSpPr>
          <p:nvPr>
            <p:ph type="title"/>
          </p:nvPr>
        </p:nvSpPr>
        <p:spPr>
          <a:xfrm>
            <a:off x="793750" y="366686"/>
            <a:ext cx="4435403" cy="830997"/>
          </a:xfrm>
        </p:spPr>
        <p:txBody>
          <a:bodyPr/>
          <a:lstStyle/>
          <a:p>
            <a:r>
              <a:rPr lang="fr-FR" sz="900" dirty="0"/>
              <a:t>Microsoft Corporation, a </a:t>
            </a:r>
            <a:r>
              <a:rPr lang="fr-FR" sz="900" dirty="0" err="1"/>
              <a:t>technology</a:t>
            </a:r>
            <a:r>
              <a:rPr lang="fr-FR" sz="900" dirty="0"/>
              <a:t> </a:t>
            </a:r>
            <a:r>
              <a:rPr lang="fr-FR" sz="900" dirty="0" err="1"/>
              <a:t>giant</a:t>
            </a:r>
            <a:r>
              <a:rPr lang="fr-FR" sz="900" dirty="0"/>
              <a:t>, </a:t>
            </a:r>
            <a:r>
              <a:rPr lang="fr-FR" sz="900" dirty="0" err="1"/>
              <a:t>provides</a:t>
            </a:r>
            <a:r>
              <a:rPr lang="fr-FR" sz="900" dirty="0"/>
              <a:t> a </a:t>
            </a:r>
            <a:r>
              <a:rPr lang="fr-FR" sz="900" dirty="0" err="1"/>
              <a:t>comprehensive</a:t>
            </a:r>
            <a:r>
              <a:rPr lang="fr-FR" sz="900" dirty="0"/>
              <a:t> suite of </a:t>
            </a:r>
            <a:r>
              <a:rPr lang="fr-FR" sz="900" dirty="0" err="1"/>
              <a:t>tools</a:t>
            </a:r>
            <a:r>
              <a:rPr lang="fr-FR" sz="900" dirty="0"/>
              <a:t> </a:t>
            </a:r>
            <a:r>
              <a:rPr lang="fr-FR" sz="900" dirty="0" err="1"/>
              <a:t>revolutionizing</a:t>
            </a:r>
            <a:r>
              <a:rPr lang="fr-FR" sz="900" dirty="0"/>
              <a:t> modern </a:t>
            </a:r>
            <a:r>
              <a:rPr lang="fr-FR" sz="900" dirty="0" err="1"/>
              <a:t>productivity</a:t>
            </a:r>
            <a:r>
              <a:rPr lang="fr-FR" sz="900" dirty="0"/>
              <a:t>. </a:t>
            </a:r>
            <a:r>
              <a:rPr lang="fr-FR" sz="900" dirty="0" err="1"/>
              <a:t>From</a:t>
            </a:r>
            <a:r>
              <a:rPr lang="fr-FR" sz="900" dirty="0"/>
              <a:t> the </a:t>
            </a:r>
            <a:r>
              <a:rPr lang="fr-FR" sz="900" dirty="0" err="1"/>
              <a:t>ubiquitous</a:t>
            </a:r>
            <a:r>
              <a:rPr lang="fr-FR" sz="900" dirty="0"/>
              <a:t> Microsoft Office suite (Word, Excel, PowerPoint) to collaborative </a:t>
            </a:r>
            <a:r>
              <a:rPr lang="fr-FR" sz="900" dirty="0" err="1"/>
              <a:t>platforms</a:t>
            </a:r>
            <a:r>
              <a:rPr lang="fr-FR" sz="900" dirty="0"/>
              <a:t> </a:t>
            </a:r>
            <a:r>
              <a:rPr lang="fr-FR" sz="900" dirty="0" err="1"/>
              <a:t>like</a:t>
            </a:r>
            <a:r>
              <a:rPr lang="fr-FR" sz="900" dirty="0"/>
              <a:t> Microsoft Teams and </a:t>
            </a:r>
            <a:r>
              <a:rPr lang="fr-FR" sz="900" dirty="0" err="1"/>
              <a:t>cloud</a:t>
            </a:r>
            <a:r>
              <a:rPr lang="fr-FR" sz="900" dirty="0"/>
              <a:t> services via Azure, </a:t>
            </a:r>
            <a:r>
              <a:rPr lang="fr-FR" sz="900" dirty="0" err="1"/>
              <a:t>Microsoft's</a:t>
            </a:r>
            <a:r>
              <a:rPr lang="fr-FR" sz="900" dirty="0"/>
              <a:t> </a:t>
            </a:r>
            <a:r>
              <a:rPr lang="fr-FR" sz="900" dirty="0" err="1"/>
              <a:t>tools</a:t>
            </a:r>
            <a:r>
              <a:rPr lang="fr-FR" sz="900" dirty="0"/>
              <a:t> </a:t>
            </a:r>
            <a:r>
              <a:rPr lang="fr-FR" sz="900" dirty="0" err="1"/>
              <a:t>empower</a:t>
            </a:r>
            <a:r>
              <a:rPr lang="fr-FR" sz="900" dirty="0"/>
              <a:t> businesses and </a:t>
            </a:r>
            <a:r>
              <a:rPr lang="fr-FR" sz="900" dirty="0" err="1"/>
              <a:t>individuals</a:t>
            </a:r>
            <a:r>
              <a:rPr lang="fr-FR" sz="900" dirty="0"/>
              <a:t> </a:t>
            </a:r>
            <a:r>
              <a:rPr lang="fr-FR" sz="900" dirty="0" err="1"/>
              <a:t>alike</a:t>
            </a:r>
            <a:r>
              <a:rPr lang="fr-FR" sz="900" dirty="0"/>
              <a:t>. </a:t>
            </a:r>
            <a:r>
              <a:rPr lang="fr-FR" sz="900" dirty="0" err="1"/>
              <a:t>With</a:t>
            </a:r>
            <a:r>
              <a:rPr lang="fr-FR" sz="900" dirty="0"/>
              <a:t> a focus on </a:t>
            </a:r>
            <a:r>
              <a:rPr lang="fr-FR" sz="900" dirty="0" err="1"/>
              <a:t>seamless</a:t>
            </a:r>
            <a:r>
              <a:rPr lang="fr-FR" sz="900" dirty="0"/>
              <a:t> </a:t>
            </a:r>
            <a:r>
              <a:rPr lang="fr-FR" sz="900" dirty="0" err="1"/>
              <a:t>integration</a:t>
            </a:r>
            <a:r>
              <a:rPr lang="fr-FR" sz="900" dirty="0"/>
              <a:t>, innovation, and user-</a:t>
            </a:r>
            <a:r>
              <a:rPr lang="fr-FR" sz="900" dirty="0" err="1"/>
              <a:t>friendly</a:t>
            </a:r>
            <a:r>
              <a:rPr lang="fr-FR" sz="900" dirty="0"/>
              <a:t> interfaces, Microsoft continues to </a:t>
            </a:r>
            <a:r>
              <a:rPr lang="fr-FR" sz="900" dirty="0" err="1"/>
              <a:t>shape</a:t>
            </a:r>
            <a:r>
              <a:rPr lang="fr-FR" sz="900" dirty="0"/>
              <a:t> the digital </a:t>
            </a:r>
            <a:r>
              <a:rPr lang="fr-FR" sz="900" dirty="0" err="1"/>
              <a:t>landscape</a:t>
            </a:r>
            <a:r>
              <a:rPr lang="fr-FR" sz="900" dirty="0"/>
              <a:t>.</a:t>
            </a:r>
            <a:endParaRPr lang="fr-FR" sz="8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69604" y="1793252"/>
            <a:ext cx="1677670" cy="1494790"/>
          </a:xfrm>
          <a:custGeom>
            <a:avLst/>
            <a:gdLst/>
            <a:ahLst/>
            <a:cxnLst/>
            <a:rect l="l" t="t" r="r" b="b"/>
            <a:pathLst>
              <a:path w="1677670" h="1494789">
                <a:moveTo>
                  <a:pt x="1677123" y="0"/>
                </a:moveTo>
                <a:lnTo>
                  <a:pt x="1619084" y="7252"/>
                </a:lnTo>
                <a:lnTo>
                  <a:pt x="1569586" y="16499"/>
                </a:lnTo>
                <a:lnTo>
                  <a:pt x="1521749" y="28170"/>
                </a:lnTo>
                <a:lnTo>
                  <a:pt x="1475504" y="42169"/>
                </a:lnTo>
                <a:lnTo>
                  <a:pt x="1430787" y="58398"/>
                </a:lnTo>
                <a:lnTo>
                  <a:pt x="1387530" y="76762"/>
                </a:lnTo>
                <a:lnTo>
                  <a:pt x="1345667" y="97162"/>
                </a:lnTo>
                <a:lnTo>
                  <a:pt x="1305132" y="119502"/>
                </a:lnTo>
                <a:lnTo>
                  <a:pt x="1265858" y="143685"/>
                </a:lnTo>
                <a:lnTo>
                  <a:pt x="1227779" y="169614"/>
                </a:lnTo>
                <a:lnTo>
                  <a:pt x="1190829" y="197191"/>
                </a:lnTo>
                <a:lnTo>
                  <a:pt x="1154941" y="226320"/>
                </a:lnTo>
                <a:lnTo>
                  <a:pt x="1120049" y="256904"/>
                </a:lnTo>
                <a:lnTo>
                  <a:pt x="1086087" y="288846"/>
                </a:lnTo>
                <a:lnTo>
                  <a:pt x="1052987" y="322049"/>
                </a:lnTo>
                <a:lnTo>
                  <a:pt x="1020685" y="356416"/>
                </a:lnTo>
                <a:lnTo>
                  <a:pt x="989112" y="391849"/>
                </a:lnTo>
                <a:lnTo>
                  <a:pt x="958204" y="428252"/>
                </a:lnTo>
                <a:lnTo>
                  <a:pt x="927893" y="465529"/>
                </a:lnTo>
                <a:lnTo>
                  <a:pt x="898114" y="503581"/>
                </a:lnTo>
                <a:lnTo>
                  <a:pt x="868799" y="542311"/>
                </a:lnTo>
                <a:lnTo>
                  <a:pt x="839883" y="581624"/>
                </a:lnTo>
                <a:lnTo>
                  <a:pt x="811299" y="621422"/>
                </a:lnTo>
                <a:lnTo>
                  <a:pt x="782980" y="661607"/>
                </a:lnTo>
                <a:lnTo>
                  <a:pt x="754861" y="702084"/>
                </a:lnTo>
                <a:lnTo>
                  <a:pt x="726875" y="742754"/>
                </a:lnTo>
                <a:lnTo>
                  <a:pt x="698956" y="783521"/>
                </a:lnTo>
                <a:lnTo>
                  <a:pt x="671034" y="824290"/>
                </a:lnTo>
                <a:lnTo>
                  <a:pt x="643045" y="864961"/>
                </a:lnTo>
                <a:lnTo>
                  <a:pt x="614923" y="905439"/>
                </a:lnTo>
                <a:lnTo>
                  <a:pt x="586602" y="945625"/>
                </a:lnTo>
                <a:lnTo>
                  <a:pt x="558016" y="985424"/>
                </a:lnTo>
                <a:lnTo>
                  <a:pt x="529098" y="1024737"/>
                </a:lnTo>
                <a:lnTo>
                  <a:pt x="499782" y="1063469"/>
                </a:lnTo>
                <a:lnTo>
                  <a:pt x="470001" y="1101522"/>
                </a:lnTo>
                <a:lnTo>
                  <a:pt x="439689" y="1138798"/>
                </a:lnTo>
                <a:lnTo>
                  <a:pt x="408779" y="1175202"/>
                </a:lnTo>
                <a:lnTo>
                  <a:pt x="377206" y="1210636"/>
                </a:lnTo>
                <a:lnTo>
                  <a:pt x="344903" y="1245003"/>
                </a:lnTo>
                <a:lnTo>
                  <a:pt x="311803" y="1278207"/>
                </a:lnTo>
                <a:lnTo>
                  <a:pt x="277840" y="1310149"/>
                </a:lnTo>
                <a:lnTo>
                  <a:pt x="242948" y="1340733"/>
                </a:lnTo>
                <a:lnTo>
                  <a:pt x="207060" y="1369863"/>
                </a:lnTo>
                <a:lnTo>
                  <a:pt x="170111" y="1397441"/>
                </a:lnTo>
                <a:lnTo>
                  <a:pt x="132033" y="1423370"/>
                </a:lnTo>
                <a:lnTo>
                  <a:pt x="92760" y="1447553"/>
                </a:lnTo>
                <a:lnTo>
                  <a:pt x="52226" y="1469893"/>
                </a:lnTo>
                <a:lnTo>
                  <a:pt x="10364" y="1490293"/>
                </a:lnTo>
                <a:lnTo>
                  <a:pt x="0" y="1494694"/>
                </a:lnTo>
              </a:path>
            </a:pathLst>
          </a:custGeom>
          <a:ln w="7989">
            <a:solidFill>
              <a:srgbClr val="322C2C"/>
            </a:solidFill>
          </a:ln>
        </p:spPr>
        <p:txBody>
          <a:bodyPr wrap="square" lIns="0" tIns="0" rIns="0" bIns="0" rtlCol="0"/>
          <a:lstStyle/>
          <a:p>
            <a:endParaRPr/>
          </a:p>
        </p:txBody>
      </p:sp>
      <p:sp>
        <p:nvSpPr>
          <p:cNvPr id="4" name="object 4"/>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5" name="object 5"/>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8" name="object 8"/>
          <p:cNvSpPr txBox="1">
            <a:spLocks noGrp="1"/>
          </p:cNvSpPr>
          <p:nvPr>
            <p:ph type="title"/>
          </p:nvPr>
        </p:nvSpPr>
        <p:spPr>
          <a:xfrm>
            <a:off x="2671661" y="484796"/>
            <a:ext cx="2428240" cy="219075"/>
          </a:xfrm>
          <a:prstGeom prst="rect">
            <a:avLst/>
          </a:prstGeom>
        </p:spPr>
        <p:txBody>
          <a:bodyPr vert="horz" wrap="square" lIns="0" tIns="15240" rIns="0" bIns="0" rtlCol="0">
            <a:spAutoFit/>
          </a:bodyPr>
          <a:lstStyle/>
          <a:p>
            <a:pPr marL="12700">
              <a:lnSpc>
                <a:spcPct val="100000"/>
              </a:lnSpc>
              <a:spcBef>
                <a:spcPts val="120"/>
              </a:spcBef>
            </a:pPr>
            <a:r>
              <a:rPr sz="1250" spc="-55" dirty="0">
                <a:latin typeface="Georgia"/>
                <a:cs typeface="Georgia"/>
              </a:rPr>
              <a:t>Git:</a:t>
            </a:r>
            <a:r>
              <a:rPr sz="1250" spc="-60" dirty="0">
                <a:latin typeface="Georgia"/>
                <a:cs typeface="Georgia"/>
              </a:rPr>
              <a:t> </a:t>
            </a:r>
            <a:r>
              <a:rPr sz="1250" spc="-30" dirty="0">
                <a:latin typeface="Georgia"/>
                <a:cs typeface="Georgia"/>
              </a:rPr>
              <a:t>Revolutionizing</a:t>
            </a:r>
            <a:r>
              <a:rPr sz="1250" spc="-60" dirty="0">
                <a:latin typeface="Georgia"/>
                <a:cs typeface="Georgia"/>
              </a:rPr>
              <a:t> </a:t>
            </a:r>
            <a:r>
              <a:rPr sz="1250" spc="-45" dirty="0">
                <a:latin typeface="Georgia"/>
                <a:cs typeface="Georgia"/>
              </a:rPr>
              <a:t>Versio</a:t>
            </a:r>
            <a:r>
              <a:rPr sz="1250" spc="-50" dirty="0">
                <a:latin typeface="Georgia"/>
                <a:cs typeface="Georgia"/>
              </a:rPr>
              <a:t>n</a:t>
            </a:r>
            <a:r>
              <a:rPr sz="1250" spc="-65" dirty="0">
                <a:latin typeface="Georgia"/>
                <a:cs typeface="Georgia"/>
              </a:rPr>
              <a:t> </a:t>
            </a:r>
            <a:r>
              <a:rPr sz="1250" spc="-30" dirty="0">
                <a:latin typeface="Georgia"/>
                <a:cs typeface="Georgia"/>
              </a:rPr>
              <a:t>Control</a:t>
            </a:r>
            <a:endParaRPr sz="1250">
              <a:latin typeface="Georgia"/>
              <a:cs typeface="Georgia"/>
            </a:endParaRP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914" y="835467"/>
            <a:ext cx="1826628" cy="1217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Espace réservé du texte 9"/>
          <p:cNvSpPr>
            <a:spLocks noGrp="1"/>
          </p:cNvSpPr>
          <p:nvPr>
            <p:ph type="body" idx="1"/>
          </p:nvPr>
        </p:nvSpPr>
        <p:spPr>
          <a:xfrm>
            <a:off x="2774950" y="998205"/>
            <a:ext cx="2255191" cy="1308050"/>
          </a:xfrm>
        </p:spPr>
        <p:txBody>
          <a:bodyPr/>
          <a:lstStyle/>
          <a:p>
            <a:r>
              <a:rPr lang="en-US" dirty="0" err="1"/>
              <a:t>Git</a:t>
            </a:r>
            <a:r>
              <a:rPr lang="en-US" dirty="0"/>
              <a:t>, a powerful distributed version control system, revolutionizes code collaboration. Offering decentralized workflows, branching strategies, and robust version tracking, </a:t>
            </a:r>
            <a:r>
              <a:rPr lang="en-US" dirty="0" err="1"/>
              <a:t>Git</a:t>
            </a:r>
            <a:r>
              <a:rPr lang="en-US" dirty="0"/>
              <a:t> ensures streamlined development processes. From small projects to large-scale endeavors, </a:t>
            </a:r>
            <a:r>
              <a:rPr lang="en-US" dirty="0" err="1"/>
              <a:t>Git's</a:t>
            </a:r>
            <a:r>
              <a:rPr lang="en-US" dirty="0"/>
              <a:t> flexibility and efficiency make it a cornerstone of modern software development.</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69604" y="1793252"/>
            <a:ext cx="1677670" cy="1494790"/>
          </a:xfrm>
          <a:custGeom>
            <a:avLst/>
            <a:gdLst/>
            <a:ahLst/>
            <a:cxnLst/>
            <a:rect l="l" t="t" r="r" b="b"/>
            <a:pathLst>
              <a:path w="1677670" h="1494789">
                <a:moveTo>
                  <a:pt x="1677123" y="0"/>
                </a:moveTo>
                <a:lnTo>
                  <a:pt x="1619084" y="7252"/>
                </a:lnTo>
                <a:lnTo>
                  <a:pt x="1569586" y="16499"/>
                </a:lnTo>
                <a:lnTo>
                  <a:pt x="1521749" y="28170"/>
                </a:lnTo>
                <a:lnTo>
                  <a:pt x="1475504" y="42169"/>
                </a:lnTo>
                <a:lnTo>
                  <a:pt x="1430787" y="58398"/>
                </a:lnTo>
                <a:lnTo>
                  <a:pt x="1387530" y="76762"/>
                </a:lnTo>
                <a:lnTo>
                  <a:pt x="1345667" y="97162"/>
                </a:lnTo>
                <a:lnTo>
                  <a:pt x="1305132" y="119502"/>
                </a:lnTo>
                <a:lnTo>
                  <a:pt x="1265858" y="143685"/>
                </a:lnTo>
                <a:lnTo>
                  <a:pt x="1227779" y="169614"/>
                </a:lnTo>
                <a:lnTo>
                  <a:pt x="1190829" y="197191"/>
                </a:lnTo>
                <a:lnTo>
                  <a:pt x="1154941" y="226320"/>
                </a:lnTo>
                <a:lnTo>
                  <a:pt x="1120049" y="256904"/>
                </a:lnTo>
                <a:lnTo>
                  <a:pt x="1086087" y="288846"/>
                </a:lnTo>
                <a:lnTo>
                  <a:pt x="1052987" y="322049"/>
                </a:lnTo>
                <a:lnTo>
                  <a:pt x="1020685" y="356416"/>
                </a:lnTo>
                <a:lnTo>
                  <a:pt x="989112" y="391849"/>
                </a:lnTo>
                <a:lnTo>
                  <a:pt x="958204" y="428252"/>
                </a:lnTo>
                <a:lnTo>
                  <a:pt x="927893" y="465529"/>
                </a:lnTo>
                <a:lnTo>
                  <a:pt x="898114" y="503581"/>
                </a:lnTo>
                <a:lnTo>
                  <a:pt x="868799" y="542311"/>
                </a:lnTo>
                <a:lnTo>
                  <a:pt x="839883" y="581624"/>
                </a:lnTo>
                <a:lnTo>
                  <a:pt x="811299" y="621422"/>
                </a:lnTo>
                <a:lnTo>
                  <a:pt x="782980" y="661607"/>
                </a:lnTo>
                <a:lnTo>
                  <a:pt x="754861" y="702084"/>
                </a:lnTo>
                <a:lnTo>
                  <a:pt x="726875" y="742754"/>
                </a:lnTo>
                <a:lnTo>
                  <a:pt x="698956" y="783521"/>
                </a:lnTo>
                <a:lnTo>
                  <a:pt x="671034" y="824290"/>
                </a:lnTo>
                <a:lnTo>
                  <a:pt x="643045" y="864961"/>
                </a:lnTo>
                <a:lnTo>
                  <a:pt x="614923" y="905439"/>
                </a:lnTo>
                <a:lnTo>
                  <a:pt x="586602" y="945625"/>
                </a:lnTo>
                <a:lnTo>
                  <a:pt x="558016" y="985424"/>
                </a:lnTo>
                <a:lnTo>
                  <a:pt x="529098" y="1024737"/>
                </a:lnTo>
                <a:lnTo>
                  <a:pt x="499782" y="1063469"/>
                </a:lnTo>
                <a:lnTo>
                  <a:pt x="470001" y="1101522"/>
                </a:lnTo>
                <a:lnTo>
                  <a:pt x="439689" y="1138798"/>
                </a:lnTo>
                <a:lnTo>
                  <a:pt x="408779" y="1175202"/>
                </a:lnTo>
                <a:lnTo>
                  <a:pt x="377206" y="1210636"/>
                </a:lnTo>
                <a:lnTo>
                  <a:pt x="344903" y="1245003"/>
                </a:lnTo>
                <a:lnTo>
                  <a:pt x="311803" y="1278207"/>
                </a:lnTo>
                <a:lnTo>
                  <a:pt x="277840" y="1310149"/>
                </a:lnTo>
                <a:lnTo>
                  <a:pt x="242948" y="1340733"/>
                </a:lnTo>
                <a:lnTo>
                  <a:pt x="207060" y="1369863"/>
                </a:lnTo>
                <a:lnTo>
                  <a:pt x="170111" y="1397441"/>
                </a:lnTo>
                <a:lnTo>
                  <a:pt x="132033" y="1423370"/>
                </a:lnTo>
                <a:lnTo>
                  <a:pt x="92760" y="1447553"/>
                </a:lnTo>
                <a:lnTo>
                  <a:pt x="52226" y="1469893"/>
                </a:lnTo>
                <a:lnTo>
                  <a:pt x="10364" y="1490293"/>
                </a:lnTo>
                <a:lnTo>
                  <a:pt x="0" y="1494694"/>
                </a:lnTo>
              </a:path>
            </a:pathLst>
          </a:custGeom>
          <a:ln w="7989">
            <a:solidFill>
              <a:srgbClr val="322C2C"/>
            </a:solidFill>
          </a:ln>
        </p:spPr>
        <p:txBody>
          <a:bodyPr wrap="square" lIns="0" tIns="0" rIns="0" bIns="0" rtlCol="0"/>
          <a:lstStyle/>
          <a:p>
            <a:endParaRPr/>
          </a:p>
        </p:txBody>
      </p:sp>
      <p:sp>
        <p:nvSpPr>
          <p:cNvPr id="5" name="object 5"/>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6" name="object 6"/>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1400" spc="-75" dirty="0">
                <a:latin typeface="Georgia"/>
                <a:cs typeface="Georgia"/>
              </a:rPr>
              <a:t>GitHub: </a:t>
            </a:r>
            <a:r>
              <a:rPr sz="1400" spc="-45" dirty="0">
                <a:latin typeface="Georgia"/>
                <a:cs typeface="Georgia"/>
              </a:rPr>
              <a:t>Collaboratio</a:t>
            </a:r>
            <a:r>
              <a:rPr sz="1400" spc="-50" dirty="0">
                <a:latin typeface="Georgia"/>
                <a:cs typeface="Georgia"/>
              </a:rPr>
              <a:t>n</a:t>
            </a:r>
            <a:r>
              <a:rPr sz="1400" spc="-75" dirty="0">
                <a:latin typeface="Georgia"/>
                <a:cs typeface="Georgia"/>
              </a:rPr>
              <a:t> </a:t>
            </a:r>
            <a:r>
              <a:rPr sz="1400" spc="-60" dirty="0">
                <a:latin typeface="Georgia"/>
                <a:cs typeface="Georgia"/>
              </a:rPr>
              <a:t>Redeﬁned</a:t>
            </a:r>
            <a:endParaRPr sz="1400">
              <a:latin typeface="Georgia"/>
              <a:cs typeface="Georgia"/>
            </a:endParaRPr>
          </a:p>
        </p:txBody>
      </p:sp>
      <p:sp>
        <p:nvSpPr>
          <p:cNvPr id="12" name="Espace réservé du texte 11"/>
          <p:cNvSpPr>
            <a:spLocks noGrp="1"/>
          </p:cNvSpPr>
          <p:nvPr>
            <p:ph type="body" idx="1"/>
          </p:nvPr>
        </p:nvSpPr>
        <p:spPr>
          <a:xfrm>
            <a:off x="709649" y="1266825"/>
            <a:ext cx="2370102" cy="1046440"/>
          </a:xfrm>
        </p:spPr>
        <p:txBody>
          <a:bodyPr/>
          <a:lstStyle/>
          <a:p>
            <a:r>
              <a:rPr lang="en-US" dirty="0" err="1"/>
              <a:t>GitHub</a:t>
            </a:r>
            <a:r>
              <a:rPr lang="en-US" dirty="0"/>
              <a:t> is a web-based platform for version control and collaborative software development</a:t>
            </a:r>
            <a:r>
              <a:rPr lang="en-US" dirty="0" smtClean="0"/>
              <a:t>.</a:t>
            </a:r>
          </a:p>
          <a:p>
            <a:r>
              <a:rPr lang="en-US" dirty="0"/>
              <a:t>It enables developers to host, review, and manage code repositories. With features like pull requests and issue tracking, </a:t>
            </a:r>
            <a:r>
              <a:rPr lang="en-US" dirty="0" err="1"/>
              <a:t>GitHub</a:t>
            </a:r>
            <a:r>
              <a:rPr lang="en-US" dirty="0"/>
              <a:t> facilitates efficient collaboration within development </a:t>
            </a:r>
            <a:r>
              <a:rPr lang="en-US" dirty="0" smtClean="0"/>
              <a:t>teams.</a:t>
            </a:r>
            <a:endParaRPr lang="fr-FR" dirty="0"/>
          </a:p>
        </p:txBody>
      </p:sp>
      <p:pic>
        <p:nvPicPr>
          <p:cNvPr id="16" name="Imag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9678" y="783237"/>
            <a:ext cx="2520300" cy="14180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11" y="175437"/>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6" name="object 6"/>
          <p:cNvSpPr/>
          <p:nvPr/>
        </p:nvSpPr>
        <p:spPr>
          <a:xfrm>
            <a:off x="1511" y="3117405"/>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7" name="object 7"/>
          <p:cNvSpPr txBox="1"/>
          <p:nvPr/>
        </p:nvSpPr>
        <p:spPr>
          <a:xfrm>
            <a:off x="270562" y="346217"/>
            <a:ext cx="4955540" cy="452047"/>
          </a:xfrm>
          <a:prstGeom prst="rect">
            <a:avLst/>
          </a:prstGeom>
        </p:spPr>
        <p:txBody>
          <a:bodyPr vert="horz" wrap="square" lIns="0" tIns="28575" rIns="0" bIns="0" rtlCol="0">
            <a:spAutoFit/>
          </a:bodyPr>
          <a:lstStyle/>
          <a:p>
            <a:pPr marL="12700" marR="5080">
              <a:lnSpc>
                <a:spcPts val="1100"/>
              </a:lnSpc>
              <a:spcBef>
                <a:spcPts val="225"/>
              </a:spcBef>
            </a:pPr>
            <a:r>
              <a:rPr lang="en-US" sz="1000" dirty="0"/>
              <a:t>The transformative power of TIC technologies lies in their ability to reshape collaboration. Beyond mere efficiency gains, these tools redefine how teams collaborate, breaking down geographical barriers and fostering a culture of innovation and shared success.</a:t>
            </a:r>
            <a:r>
              <a:rPr sz="1000" spc="-155" dirty="0" smtClean="0">
                <a:solidFill>
                  <a:srgbClr val="322C2C"/>
                </a:solidFill>
                <a:latin typeface="Verdana"/>
                <a:cs typeface="Verdana"/>
              </a:rPr>
              <a:t>.</a:t>
            </a:r>
            <a:endParaRPr sz="1000" dirty="0">
              <a:latin typeface="Verdana"/>
              <a:cs typeface="Verdana"/>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639" y="949330"/>
            <a:ext cx="3621553" cy="2017009"/>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2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545</Words>
  <Application>Microsoft Office PowerPoint</Application>
  <PresentationFormat>Personnalisé</PresentationFormat>
  <Paragraphs>42</Paragraphs>
  <Slides>10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10</vt:i4>
      </vt:variant>
    </vt:vector>
  </HeadingPairs>
  <TitlesOfParts>
    <vt:vector size="18" baseType="lpstr">
      <vt:lpstr>Arial</vt:lpstr>
      <vt:lpstr>Calibri</vt:lpstr>
      <vt:lpstr>Cambria</vt:lpstr>
      <vt:lpstr>Georgia</vt:lpstr>
      <vt:lpstr>Sitka Display</vt:lpstr>
      <vt:lpstr>Verdana</vt:lpstr>
      <vt:lpstr>Wingdings</vt:lpstr>
      <vt:lpstr>Office Theme</vt:lpstr>
      <vt:lpstr>Exploring TIC: Unleashing the  Power of Google, Microsoft, Git,  and GitHub</vt:lpstr>
      <vt:lpstr>Table of contents</vt:lpstr>
      <vt:lpstr>Introduction</vt:lpstr>
      <vt:lpstr>Google: A TIC Powerhouse</vt:lpstr>
      <vt:lpstr>N° of visits to google per month</vt:lpstr>
      <vt:lpstr>Microsoft Corporation, a technology giant, provides a comprehensive suite of tools revolutionizing modern productivity. From the ubiquitous Microsoft Office suite (Word, Excel, PowerPoint) to collaborative platforms like Microsoft Teams and cloud services via Azure, Microsoft's tools empower businesses and individuals alike. With a focus on seamless integration, innovation, and user-friendly interfaces, Microsoft continues to shape the digital landscape.</vt:lpstr>
      <vt:lpstr>Git: Revolutionizing Version Control</vt:lpstr>
      <vt:lpstr>GitHub: Collaboration Redeﬁned</vt:lpstr>
      <vt:lpstr>Présentation PowerPoint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TIC: Unleashing the  Power of Google, Microsoft, Git,  and GitHub</dc:title>
  <dc:creator>DELL</dc:creator>
  <cp:lastModifiedBy>DELL</cp:lastModifiedBy>
  <cp:revision>8</cp:revision>
  <dcterms:created xsi:type="dcterms:W3CDTF">2024-01-01T08:16:57Z</dcterms:created>
  <dcterms:modified xsi:type="dcterms:W3CDTF">2024-01-01T09:46:12Z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2024-01-01T00:00:00Z</vt:filetime>
  </property>
  <property fmtid="{D5CDD505-2E9C-101B-9397-08002B2CF9AE}" pid="3" name="LastSaved">
    <vt:filetime>2024-01-01T00:00:00Z</vt:filetime>
  </property>
</Properties>
</file>