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0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7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8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6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7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3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86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92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48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049F-23DE-4FB3-A9DF-4E19600455B3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36C1-B79F-49DC-82D0-709496B74A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1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268760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Browser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55576" y="3356992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JSP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043452" y="4696163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View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879812" y="1268941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Front</a:t>
            </a:r>
          </a:p>
          <a:p>
            <a:pPr algn="ctr"/>
            <a:r>
              <a:rPr lang="en-AU" dirty="0" smtClean="0"/>
              <a:t>Controller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879812" y="3356992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Logic</a:t>
            </a:r>
          </a:p>
          <a:p>
            <a:pPr algn="ctr"/>
            <a:r>
              <a:rPr lang="en-AU" dirty="0" smtClean="0"/>
              <a:t>Controller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225480" y="1268759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Entity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5225480" y="3356810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DAO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2663788" y="1124744"/>
            <a:ext cx="1656184" cy="358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009456" y="1114708"/>
            <a:ext cx="1656184" cy="358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7380312" y="2293367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Database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2930592" y="471843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Controller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5440644" y="47184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Model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1979712" y="1880828"/>
            <a:ext cx="900100" cy="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3848" y="2492895"/>
            <a:ext cx="0" cy="863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 flipV="1">
            <a:off x="4103948" y="3968878"/>
            <a:ext cx="1121532" cy="1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6449616" y="2905435"/>
            <a:ext cx="930696" cy="10634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9" idx="3"/>
          </p:cNvCxnSpPr>
          <p:nvPr/>
        </p:nvCxnSpPr>
        <p:spPr>
          <a:xfrm flipH="1" flipV="1">
            <a:off x="6449616" y="1880827"/>
            <a:ext cx="930696" cy="1024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  <a:endCxn id="9" idx="2"/>
          </p:cNvCxnSpPr>
          <p:nvPr/>
        </p:nvCxnSpPr>
        <p:spPr>
          <a:xfrm flipV="1">
            <a:off x="5837548" y="2492895"/>
            <a:ext cx="0" cy="863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1"/>
            <a:endCxn id="8" idx="3"/>
          </p:cNvCxnSpPr>
          <p:nvPr/>
        </p:nvCxnSpPr>
        <p:spPr>
          <a:xfrm flipH="1">
            <a:off x="4103948" y="1880827"/>
            <a:ext cx="1121532" cy="2088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07904" y="2493077"/>
            <a:ext cx="0" cy="863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0"/>
            <a:endCxn id="4" idx="2"/>
          </p:cNvCxnSpPr>
          <p:nvPr/>
        </p:nvCxnSpPr>
        <p:spPr>
          <a:xfrm flipV="1">
            <a:off x="1367644" y="2492896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1"/>
            <a:endCxn id="5" idx="3"/>
          </p:cNvCxnSpPr>
          <p:nvPr/>
        </p:nvCxnSpPr>
        <p:spPr>
          <a:xfrm flipH="1">
            <a:off x="1979712" y="1881009"/>
            <a:ext cx="900100" cy="20880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03058" y="15116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1.1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2738851" y="27207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1.2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4426508" y="36215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1.3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6665640" y="32231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1.4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6682619" y="220846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2.1.1</a:t>
            </a:r>
            <a:endParaRPr lang="en-AU" dirty="0"/>
          </a:p>
        </p:txBody>
      </p:sp>
      <p:sp>
        <p:nvSpPr>
          <p:cNvPr id="45" name="TextBox 44"/>
          <p:cNvSpPr txBox="1"/>
          <p:nvPr/>
        </p:nvSpPr>
        <p:spPr>
          <a:xfrm>
            <a:off x="5583311" y="27308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2.1.2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4426508" y="2740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2.2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3467272" y="2690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2.3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2105333" y="28814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2.4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129437" y="28440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62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</dc:creator>
  <cp:lastModifiedBy>EIS</cp:lastModifiedBy>
  <cp:revision>2</cp:revision>
  <dcterms:created xsi:type="dcterms:W3CDTF">2015-06-01T13:04:12Z</dcterms:created>
  <dcterms:modified xsi:type="dcterms:W3CDTF">2015-06-01T13:25:25Z</dcterms:modified>
</cp:coreProperties>
</file>