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14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DAEC-5F7E-4AE5-BF4B-E893B76221BC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F3A1-2532-4190-BAE8-801AF5E4DD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42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DAEC-5F7E-4AE5-BF4B-E893B76221BC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F3A1-2532-4190-BAE8-801AF5E4DD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34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DAEC-5F7E-4AE5-BF4B-E893B76221BC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F3A1-2532-4190-BAE8-801AF5E4DD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54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DAEC-5F7E-4AE5-BF4B-E893B76221BC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F3A1-2532-4190-BAE8-801AF5E4DD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66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DAEC-5F7E-4AE5-BF4B-E893B76221BC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F3A1-2532-4190-BAE8-801AF5E4DD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3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DAEC-5F7E-4AE5-BF4B-E893B76221BC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F3A1-2532-4190-BAE8-801AF5E4DD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DAEC-5F7E-4AE5-BF4B-E893B76221BC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F3A1-2532-4190-BAE8-801AF5E4DD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3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DAEC-5F7E-4AE5-BF4B-E893B76221BC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F3A1-2532-4190-BAE8-801AF5E4DD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6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DAEC-5F7E-4AE5-BF4B-E893B76221BC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F3A1-2532-4190-BAE8-801AF5E4DD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7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DAEC-5F7E-4AE5-BF4B-E893B76221BC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F3A1-2532-4190-BAE8-801AF5E4DD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95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DAEC-5F7E-4AE5-BF4B-E893B76221BC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F3A1-2532-4190-BAE8-801AF5E4DD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67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5DAEC-5F7E-4AE5-BF4B-E893B76221BC}" type="datetimeFigureOut">
              <a:rPr lang="en-AU" smtClean="0"/>
              <a:t>1/06/2015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F3A1-2532-4190-BAE8-801AF5E4DD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9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01674"/>
              </p:ext>
            </p:extLst>
          </p:nvPr>
        </p:nvGraphicFramePr>
        <p:xfrm>
          <a:off x="251520" y="260648"/>
          <a:ext cx="8496944" cy="268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375"/>
                <a:gridCol w="6489569"/>
              </a:tblGrid>
              <a:tr h="465296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Number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Description</a:t>
                      </a:r>
                      <a:endParaRPr lang="en-AU" sz="2400" dirty="0"/>
                    </a:p>
                  </a:txBody>
                  <a:tcPr/>
                </a:tc>
              </a:tr>
              <a:tr h="465296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1.1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Browser sends</a:t>
                      </a:r>
                      <a:r>
                        <a:rPr lang="en-AU" sz="2400" baseline="0" dirty="0" smtClean="0"/>
                        <a:t> a request to front controller</a:t>
                      </a:r>
                      <a:endParaRPr lang="en-AU" sz="2400" dirty="0"/>
                    </a:p>
                  </a:txBody>
                  <a:tcPr/>
                </a:tc>
              </a:tr>
              <a:tr h="803113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1.2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Front controller invokes functions within logic</a:t>
                      </a:r>
                      <a:r>
                        <a:rPr lang="en-AU" sz="2400" baseline="0" dirty="0" smtClean="0"/>
                        <a:t> controller</a:t>
                      </a:r>
                      <a:endParaRPr lang="en-AU" sz="2400" dirty="0"/>
                    </a:p>
                  </a:txBody>
                  <a:tcPr/>
                </a:tc>
              </a:tr>
              <a:tr h="465296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1.3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Logical Controller invokes DAO</a:t>
                      </a:r>
                      <a:r>
                        <a:rPr lang="en-AU" sz="2400" baseline="0" dirty="0" smtClean="0"/>
                        <a:t> functions</a:t>
                      </a:r>
                      <a:endParaRPr lang="en-AU" sz="2400" dirty="0"/>
                    </a:p>
                  </a:txBody>
                  <a:tcPr/>
                </a:tc>
              </a:tr>
              <a:tr h="465296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1.4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DAO</a:t>
                      </a:r>
                      <a:r>
                        <a:rPr lang="en-AU" sz="2400" baseline="0" dirty="0" smtClean="0"/>
                        <a:t> pulls data from database</a:t>
                      </a:r>
                      <a:endParaRPr lang="en-AU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03637"/>
              </p:ext>
            </p:extLst>
          </p:nvPr>
        </p:nvGraphicFramePr>
        <p:xfrm>
          <a:off x="251520" y="3212976"/>
          <a:ext cx="8496944" cy="35349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07375"/>
                <a:gridCol w="6489569"/>
              </a:tblGrid>
              <a:tr h="376591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Number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Description</a:t>
                      </a:r>
                      <a:endParaRPr lang="en-AU" sz="2000" dirty="0"/>
                    </a:p>
                  </a:txBody>
                  <a:tcPr/>
                </a:tc>
              </a:tr>
              <a:tr h="376591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2.1.1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Database pulls</a:t>
                      </a:r>
                      <a:r>
                        <a:rPr lang="en-AU" sz="2000" baseline="0" dirty="0" smtClean="0"/>
                        <a:t> data from entity</a:t>
                      </a:r>
                      <a:endParaRPr lang="en-AU" sz="2000" dirty="0"/>
                    </a:p>
                  </a:txBody>
                  <a:tcPr/>
                </a:tc>
              </a:tr>
              <a:tr h="376591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2.1.2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DAO</a:t>
                      </a:r>
                      <a:r>
                        <a:rPr lang="en-AU" sz="2000" baseline="0" dirty="0" smtClean="0"/>
                        <a:t> gets data from entity</a:t>
                      </a:r>
                      <a:endParaRPr lang="en-AU" sz="2000" dirty="0"/>
                    </a:p>
                  </a:txBody>
                  <a:tcPr/>
                </a:tc>
              </a:tr>
              <a:tr h="65000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2.2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The</a:t>
                      </a:r>
                      <a:r>
                        <a:rPr lang="en-AU" sz="2000" baseline="0" dirty="0" smtClean="0"/>
                        <a:t> data is capsulated and sent back to logic controller</a:t>
                      </a:r>
                      <a:endParaRPr lang="en-AU" sz="2000" dirty="0"/>
                    </a:p>
                  </a:txBody>
                  <a:tcPr/>
                </a:tc>
              </a:tr>
              <a:tr h="65000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2.3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The data is then sent to front controller from logic controller</a:t>
                      </a:r>
                      <a:endParaRPr lang="en-AU" sz="2000" dirty="0"/>
                    </a:p>
                  </a:txBody>
                  <a:tcPr/>
                </a:tc>
              </a:tr>
              <a:tr h="65000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2.4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Front controller changes</a:t>
                      </a:r>
                      <a:r>
                        <a:rPr lang="en-AU" sz="2000" baseline="0" dirty="0" smtClean="0"/>
                        <a:t> view according to the data</a:t>
                      </a:r>
                      <a:endParaRPr lang="en-AU" sz="2000" dirty="0"/>
                    </a:p>
                  </a:txBody>
                  <a:tcPr/>
                </a:tc>
              </a:tr>
              <a:tr h="376591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2.5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User sees changes in the browser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83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EIS</dc:creator>
  <cp:lastModifiedBy>EIS</cp:lastModifiedBy>
  <cp:revision>3</cp:revision>
  <dcterms:created xsi:type="dcterms:W3CDTF">2015-06-01T12:40:57Z</dcterms:created>
  <dcterms:modified xsi:type="dcterms:W3CDTF">2015-06-01T13:25:20Z</dcterms:modified>
</cp:coreProperties>
</file>