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  <p:sldMasterId id="2147483657" r:id="rId3"/>
    <p:sldMasterId id="2147483661" r:id="rId4"/>
    <p:sldMasterId id="2147483665" r:id="rId5"/>
    <p:sldMasterId id="2147483669" r:id="rId6"/>
    <p:sldMasterId id="2147483673" r:id="rId7"/>
    <p:sldMasterId id="2147483678" r:id="rId8"/>
  </p:sldMasterIdLst>
  <p:notesMasterIdLst>
    <p:notesMasterId r:id="rId17"/>
  </p:notesMasterIdLst>
  <p:handoutMasterIdLst>
    <p:handoutMasterId r:id="rId18"/>
  </p:handoutMasterIdLst>
  <p:sldIdLst>
    <p:sldId id="256" r:id="rId9"/>
    <p:sldId id="259" r:id="rId10"/>
    <p:sldId id="261" r:id="rId11"/>
    <p:sldId id="260" r:id="rId12"/>
    <p:sldId id="257" r:id="rId13"/>
    <p:sldId id="262" r:id="rId14"/>
    <p:sldId id="258" r:id="rId15"/>
    <p:sldId id="263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E4B87"/>
    <a:srgbClr val="BF5700"/>
    <a:srgbClr val="FF8200"/>
    <a:srgbClr val="1B306B"/>
    <a:srgbClr val="262626"/>
    <a:srgbClr val="FFCC00"/>
    <a:srgbClr val="F8F8F8"/>
    <a:srgbClr val="EEECE1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79960" autoAdjust="0"/>
  </p:normalViewPr>
  <p:slideViewPr>
    <p:cSldViewPr>
      <p:cViewPr varScale="1">
        <p:scale>
          <a:sx n="88" d="100"/>
          <a:sy n="88" d="100"/>
        </p:scale>
        <p:origin x="-222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handoutMaster" Target="handoutMasters/handoutMaster1.xml"/><Relationship Id="rId9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98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6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/>
            <a:srcRect l="39450"/>
            <a:stretch>
              <a:fillRect/>
            </a:stretch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/>
            <a:srcRect r="92757"/>
            <a:stretch>
              <a:fillRect/>
            </a:stretch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- All Rights Reserved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7" name="Title 1"/>
          <p:cNvSpPr txBox="1"/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/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80604020202020204" charset="0"/>
                <a:cs typeface="Arial" panose="0208060402020202020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7" name="Title 1"/>
          <p:cNvSpPr txBox="1"/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>
            <a:fillRect/>
          </a:stretch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/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80604020202020204" charset="0"/>
                <a:cs typeface="Arial" panose="0208060402020202020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>
            <a:fillRect/>
          </a:stretch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7" name="Title 1"/>
          <p:cNvSpPr txBox="1"/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The Coding Bootcamp at UCLA Extension  |</a:t>
            </a:r>
            <a:endParaRPr lang="en-US" sz="2000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00041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1700" b="1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225480"/>
            <a:ext cx="9144000" cy="480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400" y="236355"/>
            <a:ext cx="2256037" cy="4234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0606" y="266411"/>
            <a:ext cx="2565400" cy="36330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/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2514600" y="6410337"/>
            <a:ext cx="6635269" cy="457748"/>
          </a:xfrm>
          <a:prstGeom prst="flowChartProcess">
            <a:avLst/>
          </a:prstGeom>
          <a:solidFill>
            <a:srgbClr val="1E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80604020202020204" charset="0"/>
                <a:cs typeface="Arial" panose="0208060402020202020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6387213"/>
            <a:ext cx="2256037" cy="42342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7" name="Title 1"/>
          <p:cNvSpPr txBox="1"/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/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/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80604020202020204" charset="0"/>
                <a:cs typeface="Arial" panose="0208060402020202020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7" name="Title 1"/>
          <p:cNvSpPr txBox="1"/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/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80604020202020204" charset="0"/>
                <a:cs typeface="Arial" panose="0208060402020202020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/>
            <a:srcRect l="39450"/>
            <a:stretch>
              <a:fillRect/>
            </a:stretch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/>
            <a:srcRect r="92757"/>
            <a:stretch>
              <a:fillRect/>
            </a:stretch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80604020202020204" charset="0"/>
                <a:cs typeface="Arial" panose="0208060402020202020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7" name="Title 1"/>
          <p:cNvSpPr txBox="1"/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 dirty="0"/>
          </a:p>
        </p:txBody>
      </p:sp>
      <p:sp>
        <p:nvSpPr>
          <p:cNvPr id="19" name="Title 1"/>
          <p:cNvSpPr txBox="1"/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600" b="1">
                <a:latin typeface="Arial" panose="02080604020202020204" charset="0"/>
                <a:cs typeface="Arial" panose="0208060402020202020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7" name="Title 1"/>
          <p:cNvSpPr txBox="1"/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/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80604020202020204" charset="0"/>
                <a:cs typeface="Arial" panose="0208060402020202020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2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/>
  </p:transition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5800" rtl="0" eaLnBrk="1" latinLnBrk="0" hangingPunct="1">
        <a:spcBef>
          <a:spcPct val="20000"/>
        </a:spcBef>
        <a:buFont typeface="Arial" panose="0208060402020202020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8060402020202020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8060402020202020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8060402020202020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8060402020202020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8060402020202020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8060402020202020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he-brain-dump.herokuapp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90606" y="4038600"/>
            <a:ext cx="2700338" cy="381000"/>
          </a:xfrm>
        </p:spPr>
        <p:txBody>
          <a:bodyPr numCol="1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Project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/>
          <a:lstStyle/>
          <a:p>
            <a:r>
              <a:rPr lang="en-US" dirty="0" smtClean="0"/>
              <a:t>The Brain Dump</a:t>
            </a:r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29200" y="2005697"/>
            <a:ext cx="1676400" cy="1116527"/>
          </a:xfrm>
          <a:prstGeom prst="rect">
            <a:avLst/>
          </a:prstGeom>
        </p:spPr>
      </p:pic>
      <p:sp>
        <p:nvSpPr>
          <p:cNvPr id="9" name="Text Placeholder 3"/>
          <p:cNvSpPr txBox="1">
            <a:spLocks/>
          </p:cNvSpPr>
          <p:nvPr/>
        </p:nvSpPr>
        <p:spPr>
          <a:xfrm>
            <a:off x="390606" y="4419600"/>
            <a:ext cx="8153400" cy="38100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( Felix </a:t>
            </a:r>
            <a:r>
              <a:rPr lang="en-US" sz="2000" dirty="0">
                <a:solidFill>
                  <a:schemeClr val="bg1"/>
                </a:solidFill>
              </a:rPr>
              <a:t>Moon | Jacob Chaffee | Jenna King | Ryan Hayden | Neil </a:t>
            </a:r>
            <a:r>
              <a:rPr lang="en-US" sz="2000" dirty="0" err="1" smtClean="0">
                <a:solidFill>
                  <a:schemeClr val="bg1"/>
                </a:solidFill>
              </a:rPr>
              <a:t>Dhand</a:t>
            </a:r>
            <a:r>
              <a:rPr lang="en-US" sz="2000" dirty="0" smtClean="0">
                <a:solidFill>
                  <a:schemeClr val="bg1"/>
                </a:solidFill>
              </a:rPr>
              <a:t> )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 numCol="1">
            <a:normAutofit/>
          </a:bodyPr>
          <a:lstStyle/>
          <a:p>
            <a:r>
              <a:rPr lang="en-US" dirty="0" smtClean="0"/>
              <a:t>Our Project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447800"/>
            <a:ext cx="376154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400" b="1" dirty="0" smtClean="0"/>
              <a:t>What’s the Brain Dump?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 smtClean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 smtClean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 smtClean="0"/>
              <a:t>Our Goal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 smtClean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 smtClean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52538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 numCol="1"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95400" y="3048000"/>
            <a:ext cx="658148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>
                <a:hlinkClick r:id="rId3"/>
              </a:rPr>
              <a:t>https://the-brain-dump.herokuapp.com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095926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 numCol="1">
            <a:norm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79634" y="1143000"/>
            <a:ext cx="3111366" cy="11767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User</a:t>
            </a:r>
          </a:p>
          <a:p>
            <a:endParaRPr lang="en-US" sz="1400" b="1" dirty="0" smtClean="0">
              <a:solidFill>
                <a:schemeClr val="tx1"/>
              </a:solidFill>
            </a:endParaRPr>
          </a:p>
          <a:p>
            <a:pPr marL="173038" indent="-173038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username: STRING (Mandatory)</a:t>
            </a:r>
          </a:p>
          <a:p>
            <a:pPr marL="173038" indent="-173038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password: STRING (Mandatory)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79634" y="3092678"/>
            <a:ext cx="3111366" cy="2710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Post</a:t>
            </a:r>
          </a:p>
          <a:p>
            <a:endParaRPr lang="en-US" sz="1400" b="1" dirty="0" smtClean="0">
              <a:solidFill>
                <a:schemeClr val="tx1"/>
              </a:solidFill>
            </a:endParaRPr>
          </a:p>
          <a:p>
            <a:pPr marL="173038" indent="-173038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body: TEXT (Mandatory)</a:t>
            </a:r>
          </a:p>
          <a:p>
            <a:pPr marL="173038" indent="-173038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category: STRING (Mandatory)</a:t>
            </a:r>
          </a:p>
          <a:p>
            <a:pPr marL="173038" indent="-173038">
              <a:buFont typeface="Arial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file_location</a:t>
            </a:r>
            <a:r>
              <a:rPr lang="en-US" sz="1400" dirty="0">
                <a:solidFill>
                  <a:schemeClr val="tx1"/>
                </a:solidFill>
              </a:rPr>
              <a:t>: STRING (Optional)</a:t>
            </a:r>
          </a:p>
          <a:p>
            <a:pPr marL="173038" indent="-173038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timeout: INTEGER (Optional, 24)</a:t>
            </a:r>
          </a:p>
          <a:p>
            <a:pPr marL="173038" indent="-173038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shared: BOOLEAN (Optional, false)</a:t>
            </a:r>
          </a:p>
          <a:p>
            <a:pPr marL="173038" indent="-173038">
              <a:buFont typeface="Arial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like_count</a:t>
            </a:r>
            <a:r>
              <a:rPr lang="en-US" sz="1400" dirty="0">
                <a:solidFill>
                  <a:schemeClr val="tx1"/>
                </a:solidFill>
              </a:rPr>
              <a:t>: INTEGER (Optional, 0)</a:t>
            </a:r>
          </a:p>
          <a:p>
            <a:pPr marL="173038" indent="-173038">
              <a:buFont typeface="Arial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dislike_count</a:t>
            </a:r>
            <a:r>
              <a:rPr lang="en-US" sz="1400" dirty="0">
                <a:solidFill>
                  <a:schemeClr val="tx1"/>
                </a:solidFill>
              </a:rPr>
              <a:t>: INTEGER (Optional, 0)</a:t>
            </a:r>
          </a:p>
          <a:p>
            <a:pPr marL="173038" indent="-173038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extended: BOOLEAN (Optional, false)</a:t>
            </a:r>
          </a:p>
          <a:p>
            <a:pPr marL="173038" indent="-173038">
              <a:buFont typeface="Arial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UserId</a:t>
            </a:r>
            <a:r>
              <a:rPr lang="en-US" sz="1400" dirty="0">
                <a:solidFill>
                  <a:schemeClr val="tx1"/>
                </a:solidFill>
              </a:rPr>
              <a:t>: foreign key (Mandatory)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99917" y="3778478"/>
            <a:ext cx="3405883" cy="13385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Comment</a:t>
            </a:r>
          </a:p>
          <a:p>
            <a:endParaRPr lang="en-US" sz="1400" b="1" dirty="0" smtClean="0">
              <a:solidFill>
                <a:schemeClr val="tx1"/>
              </a:solidFill>
            </a:endParaRPr>
          </a:p>
          <a:p>
            <a:pPr marL="173038" indent="-173038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text: TEXT (Mandatory)</a:t>
            </a:r>
          </a:p>
          <a:p>
            <a:pPr marL="173038" indent="-173038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author: STRING (Optional, “Anonymous”)</a:t>
            </a:r>
          </a:p>
          <a:p>
            <a:pPr marL="173038" indent="-173038">
              <a:buFont typeface="Arial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PostId</a:t>
            </a:r>
            <a:r>
              <a:rPr lang="en-US" sz="1400" dirty="0">
                <a:solidFill>
                  <a:schemeClr val="tx1"/>
                </a:solidFill>
              </a:rPr>
              <a:t>: foreign key (Mandatory)</a:t>
            </a:r>
          </a:p>
        </p:txBody>
      </p:sp>
      <p:cxnSp>
        <p:nvCxnSpPr>
          <p:cNvPr id="6" name="직선 연결선 5"/>
          <p:cNvCxnSpPr>
            <a:stCxn id="3" idx="2"/>
            <a:endCxn id="4" idx="0"/>
          </p:cNvCxnSpPr>
          <p:nvPr/>
        </p:nvCxnSpPr>
        <p:spPr>
          <a:xfrm>
            <a:off x="2635317" y="2319726"/>
            <a:ext cx="0" cy="772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14946" y="2329190"/>
            <a:ext cx="184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2831068"/>
            <a:ext cx="198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</a:t>
            </a:r>
            <a:endParaRPr lang="en-US" sz="1400" dirty="0"/>
          </a:p>
        </p:txBody>
      </p:sp>
      <p:cxnSp>
        <p:nvCxnSpPr>
          <p:cNvPr id="9" name="직선 연결선 8"/>
          <p:cNvCxnSpPr>
            <a:stCxn id="4" idx="3"/>
            <a:endCxn id="5" idx="1"/>
          </p:cNvCxnSpPr>
          <p:nvPr/>
        </p:nvCxnSpPr>
        <p:spPr>
          <a:xfrm>
            <a:off x="4191000" y="4447773"/>
            <a:ext cx="7089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0" y="4450518"/>
            <a:ext cx="184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6652" y="4450518"/>
            <a:ext cx="198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8075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 numCol="1">
            <a:noAutofit/>
          </a:bodyPr>
          <a:lstStyle/>
          <a:p>
            <a:r>
              <a:rPr lang="en-US" sz="2200" dirty="0" smtClean="0"/>
              <a:t>Dependencies</a:t>
            </a:r>
            <a:endParaRPr lang="en-US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41" y="1066800"/>
            <a:ext cx="486383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57940" y="1295400"/>
            <a:ext cx="2400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To upload a file to AWS S3</a:t>
            </a:r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457940" y="2286000"/>
            <a:ext cx="3533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To get a error message from passport.js</a:t>
            </a:r>
            <a:endParaRPr 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57940" y="2590800"/>
            <a:ext cx="2933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To use </a:t>
            </a:r>
            <a:r>
              <a:rPr lang="en-US" sz="1600" b="1" dirty="0" err="1" smtClean="0"/>
              <a:t>process.env</a:t>
            </a:r>
            <a:r>
              <a:rPr lang="en-US" sz="1600" b="1" dirty="0" smtClean="0"/>
              <a:t>.*** variables</a:t>
            </a:r>
          </a:p>
          <a:p>
            <a:r>
              <a:rPr lang="en-US" sz="1600" b="1" dirty="0" smtClean="0"/>
              <a:t>in a local machine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457940" y="4977825"/>
            <a:ext cx="2551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To do live-chat and </a:t>
            </a:r>
          </a:p>
          <a:p>
            <a:r>
              <a:rPr lang="en-US" sz="1600" b="1" dirty="0" smtClean="0"/>
              <a:t>     to broadcast to all clients</a:t>
            </a:r>
            <a:endParaRPr lang="en-US" sz="1600" b="1" dirty="0"/>
          </a:p>
        </p:txBody>
      </p:sp>
      <p:cxnSp>
        <p:nvCxnSpPr>
          <p:cNvPr id="8" name="직선 화살표 연결선 7"/>
          <p:cNvCxnSpPr>
            <a:stCxn id="3" idx="1"/>
          </p:cNvCxnSpPr>
          <p:nvPr/>
        </p:nvCxnSpPr>
        <p:spPr>
          <a:xfrm flipH="1">
            <a:off x="3629140" y="1464677"/>
            <a:ext cx="18288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4008057" y="2438400"/>
            <a:ext cx="1449883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3283116" y="2743200"/>
            <a:ext cx="217482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568258" y="5181600"/>
            <a:ext cx="188968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 numCol="1">
            <a:normAutofit/>
          </a:bodyPr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92506" y="1376190"/>
            <a:ext cx="2209800" cy="47960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1092506" y="970402"/>
            <a:ext cx="2209800" cy="467299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BACKEND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15000" y="1371600"/>
            <a:ext cx="2209800" cy="3657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5715000" y="965812"/>
            <a:ext cx="2209800" cy="467299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FRONTEND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06806" y="1600200"/>
            <a:ext cx="1981200" cy="4672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HTML ROUTES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06806" y="2159574"/>
            <a:ext cx="1981200" cy="4672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HANDLEBARS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06806" y="2914746"/>
            <a:ext cx="1981200" cy="4672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API ROUTES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06806" y="3495101"/>
            <a:ext cx="1981200" cy="4672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SELF-TIMER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06806" y="5257800"/>
            <a:ext cx="1981200" cy="4672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454487" y="5257800"/>
            <a:ext cx="3470313" cy="91440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2" idx="3"/>
          </p:cNvCxnSpPr>
          <p:nvPr/>
        </p:nvCxnSpPr>
        <p:spPr>
          <a:xfrm>
            <a:off x="3188006" y="5491450"/>
            <a:ext cx="1266481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840317" y="3505200"/>
            <a:ext cx="1981200" cy="4672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840317" y="2362200"/>
            <a:ext cx="1981200" cy="4672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40317" y="1600200"/>
            <a:ext cx="1981200" cy="4672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SIGNUP/LOGIN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40317" y="4333301"/>
            <a:ext cx="1981200" cy="4672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LIVE CHAT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40317" y="2935727"/>
            <a:ext cx="1981200" cy="4672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POST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06806" y="4333301"/>
            <a:ext cx="1981200" cy="4672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CHAT ROUTES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endCxn id="20" idx="1"/>
          </p:cNvCxnSpPr>
          <p:nvPr/>
        </p:nvCxnSpPr>
        <p:spPr>
          <a:xfrm>
            <a:off x="3188006" y="4566950"/>
            <a:ext cx="2652311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562600" y="1524000"/>
            <a:ext cx="2514600" cy="251460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3198105" y="3169376"/>
            <a:ext cx="2364495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3454706" y="1833849"/>
            <a:ext cx="209779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940106" y="1524000"/>
            <a:ext cx="2514600" cy="119716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793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 numCol="1">
            <a:normAutofit/>
          </a:bodyPr>
          <a:lstStyle/>
          <a:p>
            <a:r>
              <a:rPr lang="en-US" sz="2200" dirty="0" smtClean="0"/>
              <a:t>Self-timer.js</a:t>
            </a:r>
            <a:endParaRPr lang="en-US" sz="2200" dirty="0"/>
          </a:p>
        </p:txBody>
      </p:sp>
      <p:sp>
        <p:nvSpPr>
          <p:cNvPr id="14" name="직사각형 13"/>
          <p:cNvSpPr/>
          <p:nvPr/>
        </p:nvSpPr>
        <p:spPr>
          <a:xfrm>
            <a:off x="2586361" y="889576"/>
            <a:ext cx="2445893" cy="4249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Timer invoke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4" idx="2"/>
            <a:endCxn id="21" idx="0"/>
          </p:cNvCxnSpPr>
          <p:nvPr/>
        </p:nvCxnSpPr>
        <p:spPr>
          <a:xfrm flipH="1">
            <a:off x="3809307" y="1314510"/>
            <a:ext cx="1" cy="3618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1" idx="2"/>
            <a:endCxn id="23" idx="0"/>
          </p:cNvCxnSpPr>
          <p:nvPr/>
        </p:nvCxnSpPr>
        <p:spPr>
          <a:xfrm>
            <a:off x="3809307" y="2374422"/>
            <a:ext cx="0" cy="8075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12363" y="1763801"/>
            <a:ext cx="429541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yes</a:t>
            </a:r>
            <a:endParaRPr lang="en-US" sz="1400" b="1" dirty="0"/>
          </a:p>
        </p:txBody>
      </p:sp>
      <p:cxnSp>
        <p:nvCxnSpPr>
          <p:cNvPr id="18" name="꺾인 연결선 17"/>
          <p:cNvCxnSpPr>
            <a:stCxn id="25" idx="2"/>
            <a:endCxn id="14" idx="1"/>
          </p:cNvCxnSpPr>
          <p:nvPr/>
        </p:nvCxnSpPr>
        <p:spPr>
          <a:xfrm rot="5400000" flipH="1">
            <a:off x="1046462" y="2641942"/>
            <a:ext cx="4307690" cy="1227892"/>
          </a:xfrm>
          <a:prstGeom prst="bentConnector4">
            <a:avLst>
              <a:gd name="adj1" fmla="val -18448"/>
              <a:gd name="adj2" fmla="val 14928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14253" y="2387036"/>
            <a:ext cx="373820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no</a:t>
            </a:r>
            <a:endParaRPr lang="en-US" sz="1400" b="1" dirty="0"/>
          </a:p>
        </p:txBody>
      </p:sp>
      <p:cxnSp>
        <p:nvCxnSpPr>
          <p:cNvPr id="20" name="꺾인 연결선 19"/>
          <p:cNvCxnSpPr>
            <a:stCxn id="21" idx="3"/>
            <a:endCxn id="22" idx="0"/>
          </p:cNvCxnSpPr>
          <p:nvPr/>
        </p:nvCxnSpPr>
        <p:spPr>
          <a:xfrm>
            <a:off x="5312363" y="2025411"/>
            <a:ext cx="1051067" cy="20959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판단 20"/>
          <p:cNvSpPr/>
          <p:nvPr/>
        </p:nvSpPr>
        <p:spPr>
          <a:xfrm>
            <a:off x="2306251" y="1676400"/>
            <a:ext cx="3006112" cy="698022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For each post,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Timeout?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40483" y="2235008"/>
            <a:ext cx="2445893" cy="5505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Delete the post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and notify to client</a:t>
            </a:r>
          </a:p>
        </p:txBody>
      </p:sp>
      <p:sp>
        <p:nvSpPr>
          <p:cNvPr id="23" name="순서도: 판단 22"/>
          <p:cNvSpPr/>
          <p:nvPr/>
        </p:nvSpPr>
        <p:spPr>
          <a:xfrm>
            <a:off x="2306251" y="3181972"/>
            <a:ext cx="3006112" cy="698022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For each post,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enough like?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140483" y="3753377"/>
            <a:ext cx="2445893" cy="5505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Extend timeout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and notify to </a:t>
            </a:r>
            <a:r>
              <a:rPr lang="en-US" sz="1400" b="1" dirty="0" smtClean="0">
                <a:solidFill>
                  <a:schemeClr val="tx1"/>
                </a:solidFill>
              </a:rPr>
              <a:t>client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순서도: 판단 24"/>
          <p:cNvSpPr/>
          <p:nvPr/>
        </p:nvSpPr>
        <p:spPr>
          <a:xfrm>
            <a:off x="2209800" y="4711711"/>
            <a:ext cx="3208906" cy="698022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For each post,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enough dislikes?</a:t>
            </a:r>
          </a:p>
        </p:txBody>
      </p:sp>
      <p:cxnSp>
        <p:nvCxnSpPr>
          <p:cNvPr id="26" name="직선 화살표 연결선 25"/>
          <p:cNvCxnSpPr>
            <a:stCxn id="23" idx="2"/>
            <a:endCxn id="25" idx="0"/>
          </p:cNvCxnSpPr>
          <p:nvPr/>
        </p:nvCxnSpPr>
        <p:spPr>
          <a:xfrm>
            <a:off x="3809307" y="3879994"/>
            <a:ext cx="4946" cy="8317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140483" y="5321865"/>
            <a:ext cx="2445893" cy="5505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Delete the post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and notify to client</a:t>
            </a:r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14253" y="3874045"/>
            <a:ext cx="373820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no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809307" y="5401775"/>
            <a:ext cx="373820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no</a:t>
            </a:r>
            <a:endParaRPr 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282686" y="3267510"/>
            <a:ext cx="429541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yes</a:t>
            </a:r>
            <a:endParaRPr 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418706" y="4793282"/>
            <a:ext cx="429541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yes</a:t>
            </a:r>
            <a:endParaRPr lang="en-US" sz="1400" b="1" dirty="0"/>
          </a:p>
        </p:txBody>
      </p:sp>
      <p:cxnSp>
        <p:nvCxnSpPr>
          <p:cNvPr id="32" name="꺾인 연결선 31"/>
          <p:cNvCxnSpPr>
            <a:stCxn id="23" idx="3"/>
            <a:endCxn id="24" idx="0"/>
          </p:cNvCxnSpPr>
          <p:nvPr/>
        </p:nvCxnSpPr>
        <p:spPr>
          <a:xfrm>
            <a:off x="5312363" y="3530983"/>
            <a:ext cx="1051067" cy="22239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25" idx="3"/>
            <a:endCxn id="27" idx="0"/>
          </p:cNvCxnSpPr>
          <p:nvPr/>
        </p:nvCxnSpPr>
        <p:spPr>
          <a:xfrm>
            <a:off x="5418706" y="5060722"/>
            <a:ext cx="944724" cy="26114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2" idx="2"/>
          </p:cNvCxnSpPr>
          <p:nvPr/>
        </p:nvCxnSpPr>
        <p:spPr>
          <a:xfrm rot="5400000">
            <a:off x="4993247" y="1601617"/>
            <a:ext cx="186244" cy="255412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27" idx="2"/>
          </p:cNvCxnSpPr>
          <p:nvPr/>
        </p:nvCxnSpPr>
        <p:spPr>
          <a:xfrm rot="5400000">
            <a:off x="4936476" y="4745245"/>
            <a:ext cx="299787" cy="255412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24" idx="2"/>
          </p:cNvCxnSpPr>
          <p:nvPr/>
        </p:nvCxnSpPr>
        <p:spPr>
          <a:xfrm rot="5400000">
            <a:off x="5004033" y="3109200"/>
            <a:ext cx="164672" cy="255412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969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 numCol="1">
            <a:normAutofit/>
          </a:bodyPr>
          <a:lstStyle/>
          <a:p>
            <a:r>
              <a:rPr lang="en-US" sz="2200" dirty="0" smtClean="0"/>
              <a:t>Future Development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828816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UC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253</Words>
  <Application>Microsoft Office PowerPoint</Application>
  <PresentationFormat>화면 슬라이드 쇼(4:3)</PresentationFormat>
  <Paragraphs>90</Paragraphs>
  <Slides>8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8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UCF - Theme</vt:lpstr>
      <vt:lpstr>1_Unbranded</vt:lpstr>
      <vt:lpstr>Rutgers - Theme</vt:lpstr>
      <vt:lpstr>Unbranded</vt:lpstr>
      <vt:lpstr>UTAustin</vt:lpstr>
      <vt:lpstr>UCLA</vt:lpstr>
      <vt:lpstr>2_Unbranded</vt:lpstr>
      <vt:lpstr>3_Unbranded</vt:lpstr>
      <vt:lpstr>The Brain Dump</vt:lpstr>
      <vt:lpstr>Our Project</vt:lpstr>
      <vt:lpstr>Demo</vt:lpstr>
      <vt:lpstr>Model</vt:lpstr>
      <vt:lpstr>Dependencies</vt:lpstr>
      <vt:lpstr>MVC</vt:lpstr>
      <vt:lpstr>Self-timer.js</vt:lpstr>
      <vt:lpstr>Future Development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Felix Moon</cp:lastModifiedBy>
  <cp:revision>1483</cp:revision>
  <cp:lastPrinted>2017-05-12T20:27:58Z</cp:lastPrinted>
  <dcterms:created xsi:type="dcterms:W3CDTF">2017-05-12T20:27:58Z</dcterms:created>
  <dcterms:modified xsi:type="dcterms:W3CDTF">2017-12-01T04:43:14Z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