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5" r:id="rId5"/>
    <p:sldMasterId id="2147483663" r:id="rId6"/>
    <p:sldMasterId id="2147483668" r:id="rId7"/>
    <p:sldMasterId id="2147483670" r:id="rId8"/>
    <p:sldMasterId id="2147483673" r:id="rId9"/>
    <p:sldMasterId id="2147483675" r:id="rId10"/>
    <p:sldMasterId id="2147483677" r:id="rId11"/>
    <p:sldMasterId id="2147483682" r:id="rId12"/>
    <p:sldMasterId id="2147483685" r:id="rId13"/>
    <p:sldMasterId id="2147483687" r:id="rId14"/>
    <p:sldMasterId id="2147483695" r:id="rId15"/>
  </p:sldMasterIdLst>
  <p:notesMasterIdLst>
    <p:notesMasterId r:id="rId16"/>
  </p:notesMasterIdLst>
  <p:sldIdLst>
    <p:sldId id="256" r:id="rId17"/>
  </p:sldIdLst>
  <p:sldSz cy="6858000" cx="9144000"/>
  <p:notesSz cx="7010400" cy="9296400"/>
  <p:embeddedFontLst>
    <p:embeddedFont>
      <p:font typeface="Arial Narrow"/>
      <p:regular r:id="rId18"/>
      <p:bold r:id="rId19"/>
      <p:italic r:id="rId20"/>
      <p:boldItalic r:id="rId21"/>
    </p:embeddedFont>
    <p:embeddedFont>
      <p:font typeface="Book Antiqua"/>
      <p:regular r:id="rId22"/>
      <p:bold r:id="rId23"/>
      <p:italic r:id="rId24"/>
      <p:boldItalic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h3hFAH/ULSCVLFFsFLy+gyLWCi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italic.fntdata"/><Relationship Id="rId22" Type="http://schemas.openxmlformats.org/officeDocument/2006/relationships/font" Target="fonts/BookAntiqua-regular.fntdata"/><Relationship Id="rId21" Type="http://schemas.openxmlformats.org/officeDocument/2006/relationships/font" Target="fonts/ArialNarrow-boldItalic.fntdata"/><Relationship Id="rId24" Type="http://schemas.openxmlformats.org/officeDocument/2006/relationships/font" Target="fonts/BookAntiqua-italic.fntdata"/><Relationship Id="rId23" Type="http://schemas.openxmlformats.org/officeDocument/2006/relationships/font" Target="fonts/BookAntiqua-bold.fntdata"/><Relationship Id="rId1" Type="http://schemas.openxmlformats.org/officeDocument/2006/relationships/theme" Target="theme/theme1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HelveticaNeue-regular.fntdata"/><Relationship Id="rId25" Type="http://schemas.openxmlformats.org/officeDocument/2006/relationships/font" Target="fonts/BookAntiqua-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bold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0" Type="http://customschemas.google.com/relationships/presentationmetadata" Target="meta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font" Target="fonts/ArialNarrow-bold.fntdata"/><Relationship Id="rId18" Type="http://schemas.openxmlformats.org/officeDocument/2006/relationships/font" Target="fonts/Arial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90000"/>
              </a:lnSpc>
              <a:spcBef>
                <a:spcPts val="0"/>
              </a:spcBef>
              <a:spcAft>
                <a:spcPts val="0"/>
              </a:spcAft>
              <a:buSzPts val="1400"/>
              <a:buNone/>
            </a:pPr>
            <a:r>
              <a:t/>
            </a:r>
            <a:endParaRPr/>
          </a:p>
        </p:txBody>
      </p:sp>
      <p:sp>
        <p:nvSpPr>
          <p:cNvPr id="277" name="Google Shape;277;p1:notes"/>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 Id="rId3"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jpg"/><Relationship Id="rId3" Type="http://schemas.openxmlformats.org/officeDocument/2006/relationships/image" Target="../media/image14.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jpg"/><Relationship Id="rId3" Type="http://schemas.openxmlformats.org/officeDocument/2006/relationships/image" Target="../media/image14.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4" name="Shape 14"/>
        <p:cNvGrpSpPr/>
        <p:nvPr/>
      </p:nvGrpSpPr>
      <p:grpSpPr>
        <a:xfrm>
          <a:off x="0" y="0"/>
          <a:ext cx="0" cy="0"/>
          <a:chOff x="0" y="0"/>
          <a:chExt cx="0" cy="0"/>
        </a:xfrm>
      </p:grpSpPr>
      <p:sp>
        <p:nvSpPr>
          <p:cNvPr id="15" name="Google Shape;15;p3"/>
          <p:cNvSpPr txBox="1"/>
          <p:nvPr>
            <p:ph idx="1" type="body"/>
          </p:nvPr>
        </p:nvSpPr>
        <p:spPr>
          <a:xfrm>
            <a:off x="352438" y="866775"/>
            <a:ext cx="8410575" cy="5259388"/>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 name="Google Shape;16;p3"/>
          <p:cNvSpPr txBox="1"/>
          <p:nvPr>
            <p:ph type="title"/>
          </p:nvPr>
        </p:nvSpPr>
        <p:spPr>
          <a:xfrm>
            <a:off x="381000" y="-228600"/>
            <a:ext cx="8382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
          <p:cNvSpPr txBox="1"/>
          <p:nvPr>
            <p:ph idx="11" type="ftr"/>
          </p:nvPr>
        </p:nvSpPr>
        <p:spPr>
          <a:xfrm>
            <a:off x="3200400" y="6356351"/>
            <a:ext cx="2971800" cy="349250"/>
          </a:xfrm>
          <a:prstGeom prst="rect">
            <a:avLst/>
          </a:prstGeom>
          <a:noFill/>
          <a:ln>
            <a:noFill/>
          </a:ln>
        </p:spPr>
        <p:txBody>
          <a:bodyPr anchorCtr="0" anchor="t" bIns="45675" lIns="91350" spcFirstLastPara="1" rIns="91350" wrap="square" tIns="45675">
            <a:noAutofit/>
          </a:bodyPr>
          <a:lstStyle>
            <a:lvl1pPr lvl="0" marR="0" rtl="0" algn="r">
              <a:lnSpc>
                <a:spcPct val="100000"/>
              </a:lnSpc>
              <a:spcBef>
                <a:spcPts val="0"/>
              </a:spcBef>
              <a:spcAft>
                <a:spcPts val="0"/>
              </a:spcAft>
              <a:buClr>
                <a:srgbClr val="000000"/>
              </a:buClr>
              <a:buSzPts val="1400"/>
              <a:buFont typeface="Arial"/>
              <a:buNone/>
              <a:defRPr b="0" i="0" sz="1800" u="none" cap="none" strike="noStrike">
                <a:solidFill>
                  <a:srgbClr val="14673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78" name="Shape 78"/>
        <p:cNvGrpSpPr/>
        <p:nvPr/>
      </p:nvGrpSpPr>
      <p:grpSpPr>
        <a:xfrm>
          <a:off x="0" y="0"/>
          <a:ext cx="0" cy="0"/>
          <a:chOff x="0" y="0"/>
          <a:chExt cx="0" cy="0"/>
        </a:xfrm>
      </p:grpSpPr>
      <p:sp>
        <p:nvSpPr>
          <p:cNvPr id="79" name="Google Shape;79;p13"/>
          <p:cNvSpPr txBox="1"/>
          <p:nvPr>
            <p:ph idx="1" type="body"/>
          </p:nvPr>
        </p:nvSpPr>
        <p:spPr>
          <a:xfrm>
            <a:off x="456610" y="275347"/>
            <a:ext cx="8230810" cy="5850433"/>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0" name="Shape 80"/>
        <p:cNvGrpSpPr/>
        <p:nvPr/>
      </p:nvGrpSpPr>
      <p:grpSpPr>
        <a:xfrm>
          <a:off x="0" y="0"/>
          <a:ext cx="0" cy="0"/>
          <a:chOff x="0" y="0"/>
          <a:chExt cx="0" cy="0"/>
        </a:xfrm>
      </p:grpSpPr>
      <p:sp>
        <p:nvSpPr>
          <p:cNvPr id="81" name="Google Shape;81;p14"/>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14"/>
          <p:cNvSpPr txBox="1"/>
          <p:nvPr>
            <p:ph idx="1" type="body"/>
          </p:nvPr>
        </p:nvSpPr>
        <p:spPr>
          <a:xfrm>
            <a:off x="457200" y="1600213"/>
            <a:ext cx="4038600" cy="4525963"/>
          </a:xfrm>
          <a:prstGeom prst="rect">
            <a:avLst/>
          </a:prstGeom>
          <a:noFill/>
          <a:ln>
            <a:noFill/>
          </a:ln>
        </p:spPr>
        <p:txBody>
          <a:bodyPr anchorCtr="0" anchor="t" bIns="45575" lIns="91150" spcFirstLastPara="1" rIns="91150" wrap="square" tIns="45575">
            <a:noAutofit/>
          </a:bodyPr>
          <a:lstStyle>
            <a:lvl1pPr indent="-406400" lvl="0" marL="457200" algn="l">
              <a:lnSpc>
                <a:spcPct val="100000"/>
              </a:lnSpc>
              <a:spcBef>
                <a:spcPts val="560"/>
              </a:spcBef>
              <a:spcAft>
                <a:spcPts val="0"/>
              </a:spcAft>
              <a:buClr>
                <a:srgbClr val="146737"/>
              </a:buClr>
              <a:buSzPts val="2800"/>
              <a:buChar char="•"/>
              <a:defRPr sz="2800"/>
            </a:lvl1pPr>
            <a:lvl2pPr indent="-381000" lvl="1" marL="914400" algn="l">
              <a:lnSpc>
                <a:spcPct val="100000"/>
              </a:lnSpc>
              <a:spcBef>
                <a:spcPts val="480"/>
              </a:spcBef>
              <a:spcAft>
                <a:spcPts val="0"/>
              </a:spcAft>
              <a:buClr>
                <a:srgbClr val="404040"/>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3" name="Google Shape;83;p14"/>
          <p:cNvSpPr txBox="1"/>
          <p:nvPr>
            <p:ph idx="2" type="body"/>
          </p:nvPr>
        </p:nvSpPr>
        <p:spPr>
          <a:xfrm>
            <a:off x="4648200" y="1600213"/>
            <a:ext cx="4038600" cy="4525963"/>
          </a:xfrm>
          <a:prstGeom prst="rect">
            <a:avLst/>
          </a:prstGeom>
          <a:noFill/>
          <a:ln>
            <a:noFill/>
          </a:ln>
        </p:spPr>
        <p:txBody>
          <a:bodyPr anchorCtr="0" anchor="t" bIns="45575" lIns="91150" spcFirstLastPara="1" rIns="91150" wrap="square" tIns="45575">
            <a:noAutofit/>
          </a:bodyPr>
          <a:lstStyle>
            <a:lvl1pPr indent="-406400" lvl="0" marL="457200" algn="l">
              <a:lnSpc>
                <a:spcPct val="100000"/>
              </a:lnSpc>
              <a:spcBef>
                <a:spcPts val="560"/>
              </a:spcBef>
              <a:spcAft>
                <a:spcPts val="0"/>
              </a:spcAft>
              <a:buClr>
                <a:srgbClr val="146737"/>
              </a:buClr>
              <a:buSzPts val="2800"/>
              <a:buChar char="•"/>
              <a:defRPr sz="2800"/>
            </a:lvl1pPr>
            <a:lvl2pPr indent="-381000" lvl="1" marL="914400" algn="l">
              <a:lnSpc>
                <a:spcPct val="100000"/>
              </a:lnSpc>
              <a:spcBef>
                <a:spcPts val="480"/>
              </a:spcBef>
              <a:spcAft>
                <a:spcPts val="0"/>
              </a:spcAft>
              <a:buClr>
                <a:srgbClr val="404040"/>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4" name="Google Shape;84;p14"/>
          <p:cNvSpPr txBox="1"/>
          <p:nvPr>
            <p:ph idx="10" type="dt"/>
          </p:nvPr>
        </p:nvSpPr>
        <p:spPr>
          <a:xfrm>
            <a:off x="457200" y="6356350"/>
            <a:ext cx="21336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4"/>
          <p:cNvSpPr txBox="1"/>
          <p:nvPr>
            <p:ph idx="11" type="ftr"/>
          </p:nvPr>
        </p:nvSpPr>
        <p:spPr>
          <a:xfrm>
            <a:off x="3124200" y="6356350"/>
            <a:ext cx="53340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14"/>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7" name="Shape 87"/>
        <p:cNvGrpSpPr/>
        <p:nvPr/>
      </p:nvGrpSpPr>
      <p:grpSpPr>
        <a:xfrm>
          <a:off x="0" y="0"/>
          <a:ext cx="0" cy="0"/>
          <a:chOff x="0" y="0"/>
          <a:chExt cx="0" cy="0"/>
        </a:xfrm>
      </p:grpSpPr>
      <p:sp>
        <p:nvSpPr>
          <p:cNvPr id="88" name="Google Shape;88;p15"/>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15"/>
          <p:cNvSpPr txBox="1"/>
          <p:nvPr>
            <p:ph idx="1" type="body"/>
          </p:nvPr>
        </p:nvSpPr>
        <p:spPr>
          <a:xfrm>
            <a:off x="457201" y="1535113"/>
            <a:ext cx="4040188" cy="639762"/>
          </a:xfrm>
          <a:prstGeom prst="rect">
            <a:avLst/>
          </a:prstGeom>
          <a:noFill/>
          <a:ln>
            <a:noFill/>
          </a:ln>
        </p:spPr>
        <p:txBody>
          <a:bodyPr anchorCtr="0" anchor="b" bIns="45575" lIns="91150" spcFirstLastPara="1" rIns="91150" wrap="square" tIns="45575">
            <a:noAutofit/>
          </a:bodyPr>
          <a:lstStyle>
            <a:lvl1pPr indent="-228600" lvl="0" marL="457200" algn="l">
              <a:lnSpc>
                <a:spcPct val="100000"/>
              </a:lnSpc>
              <a:spcBef>
                <a:spcPts val="480"/>
              </a:spcBef>
              <a:spcAft>
                <a:spcPts val="0"/>
              </a:spcAft>
              <a:buClr>
                <a:srgbClr val="146737"/>
              </a:buClr>
              <a:buSzPts val="2400"/>
              <a:buNone/>
              <a:defRPr b="1" sz="2400"/>
            </a:lvl1pPr>
            <a:lvl2pPr indent="-228600" lvl="1" marL="914400" algn="l">
              <a:lnSpc>
                <a:spcPct val="100000"/>
              </a:lnSpc>
              <a:spcBef>
                <a:spcPts val="400"/>
              </a:spcBef>
              <a:spcAft>
                <a:spcPts val="0"/>
              </a:spcAft>
              <a:buClr>
                <a:srgbClr val="404040"/>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0" name="Google Shape;90;p15"/>
          <p:cNvSpPr txBox="1"/>
          <p:nvPr>
            <p:ph idx="2" type="body"/>
          </p:nvPr>
        </p:nvSpPr>
        <p:spPr>
          <a:xfrm>
            <a:off x="457201" y="2174875"/>
            <a:ext cx="4040188" cy="3951288"/>
          </a:xfrm>
          <a:prstGeom prst="rect">
            <a:avLst/>
          </a:prstGeom>
          <a:noFill/>
          <a:ln>
            <a:noFill/>
          </a:ln>
        </p:spPr>
        <p:txBody>
          <a:bodyPr anchorCtr="0" anchor="t" bIns="45575" lIns="91150" spcFirstLastPara="1" rIns="91150" wrap="square" tIns="45575">
            <a:noAutofit/>
          </a:bodyPr>
          <a:lstStyle>
            <a:lvl1pPr indent="-381000" lvl="0" marL="457200" algn="l">
              <a:lnSpc>
                <a:spcPct val="100000"/>
              </a:lnSpc>
              <a:spcBef>
                <a:spcPts val="480"/>
              </a:spcBef>
              <a:spcAft>
                <a:spcPts val="0"/>
              </a:spcAft>
              <a:buClr>
                <a:srgbClr val="146737"/>
              </a:buClr>
              <a:buSzPts val="2400"/>
              <a:buChar char="•"/>
              <a:defRPr sz="2400"/>
            </a:lvl1pPr>
            <a:lvl2pPr indent="-355600" lvl="1" marL="914400" algn="l">
              <a:lnSpc>
                <a:spcPct val="100000"/>
              </a:lnSpc>
              <a:spcBef>
                <a:spcPts val="400"/>
              </a:spcBef>
              <a:spcAft>
                <a:spcPts val="0"/>
              </a:spcAft>
              <a:buClr>
                <a:srgbClr val="404040"/>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1" name="Google Shape;91;p15"/>
          <p:cNvSpPr txBox="1"/>
          <p:nvPr>
            <p:ph idx="3" type="body"/>
          </p:nvPr>
        </p:nvSpPr>
        <p:spPr>
          <a:xfrm>
            <a:off x="4645038" y="1535113"/>
            <a:ext cx="4041775" cy="639762"/>
          </a:xfrm>
          <a:prstGeom prst="rect">
            <a:avLst/>
          </a:prstGeom>
          <a:noFill/>
          <a:ln>
            <a:noFill/>
          </a:ln>
        </p:spPr>
        <p:txBody>
          <a:bodyPr anchorCtr="0" anchor="b" bIns="45575" lIns="91150" spcFirstLastPara="1" rIns="91150" wrap="square" tIns="45575">
            <a:noAutofit/>
          </a:bodyPr>
          <a:lstStyle>
            <a:lvl1pPr indent="-228600" lvl="0" marL="457200" algn="l">
              <a:lnSpc>
                <a:spcPct val="100000"/>
              </a:lnSpc>
              <a:spcBef>
                <a:spcPts val="480"/>
              </a:spcBef>
              <a:spcAft>
                <a:spcPts val="0"/>
              </a:spcAft>
              <a:buClr>
                <a:srgbClr val="146737"/>
              </a:buClr>
              <a:buSzPts val="2400"/>
              <a:buNone/>
              <a:defRPr b="1" sz="2400"/>
            </a:lvl1pPr>
            <a:lvl2pPr indent="-228600" lvl="1" marL="914400" algn="l">
              <a:lnSpc>
                <a:spcPct val="100000"/>
              </a:lnSpc>
              <a:spcBef>
                <a:spcPts val="400"/>
              </a:spcBef>
              <a:spcAft>
                <a:spcPts val="0"/>
              </a:spcAft>
              <a:buClr>
                <a:srgbClr val="404040"/>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2" name="Google Shape;92;p15"/>
          <p:cNvSpPr txBox="1"/>
          <p:nvPr>
            <p:ph idx="4" type="body"/>
          </p:nvPr>
        </p:nvSpPr>
        <p:spPr>
          <a:xfrm>
            <a:off x="4645038" y="2174875"/>
            <a:ext cx="4041775" cy="3951288"/>
          </a:xfrm>
          <a:prstGeom prst="rect">
            <a:avLst/>
          </a:prstGeom>
          <a:noFill/>
          <a:ln>
            <a:noFill/>
          </a:ln>
        </p:spPr>
        <p:txBody>
          <a:bodyPr anchorCtr="0" anchor="t" bIns="45575" lIns="91150" spcFirstLastPara="1" rIns="91150" wrap="square" tIns="45575">
            <a:noAutofit/>
          </a:bodyPr>
          <a:lstStyle>
            <a:lvl1pPr indent="-381000" lvl="0" marL="457200" algn="l">
              <a:lnSpc>
                <a:spcPct val="100000"/>
              </a:lnSpc>
              <a:spcBef>
                <a:spcPts val="480"/>
              </a:spcBef>
              <a:spcAft>
                <a:spcPts val="0"/>
              </a:spcAft>
              <a:buClr>
                <a:srgbClr val="146737"/>
              </a:buClr>
              <a:buSzPts val="2400"/>
              <a:buChar char="•"/>
              <a:defRPr sz="2400"/>
            </a:lvl1pPr>
            <a:lvl2pPr indent="-355600" lvl="1" marL="914400" algn="l">
              <a:lnSpc>
                <a:spcPct val="100000"/>
              </a:lnSpc>
              <a:spcBef>
                <a:spcPts val="400"/>
              </a:spcBef>
              <a:spcAft>
                <a:spcPts val="0"/>
              </a:spcAft>
              <a:buClr>
                <a:srgbClr val="404040"/>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3" name="Google Shape;93;p15"/>
          <p:cNvSpPr txBox="1"/>
          <p:nvPr>
            <p:ph idx="10" type="dt"/>
          </p:nvPr>
        </p:nvSpPr>
        <p:spPr>
          <a:xfrm>
            <a:off x="457200" y="6356350"/>
            <a:ext cx="21336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5"/>
          <p:cNvSpPr txBox="1"/>
          <p:nvPr>
            <p:ph idx="11" type="ftr"/>
          </p:nvPr>
        </p:nvSpPr>
        <p:spPr>
          <a:xfrm>
            <a:off x="3124200" y="6356350"/>
            <a:ext cx="53340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15"/>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16"/>
          <p:cNvSpPr txBox="1"/>
          <p:nvPr>
            <p:ph idx="11" type="ftr"/>
          </p:nvPr>
        </p:nvSpPr>
        <p:spPr>
          <a:xfrm>
            <a:off x="3124200" y="6356350"/>
            <a:ext cx="53340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p16"/>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8"/>
          <p:cNvSpPr/>
          <p:nvPr/>
        </p:nvSpPr>
        <p:spPr>
          <a:xfrm>
            <a:off x="304800" y="6248400"/>
            <a:ext cx="2667000" cy="609600"/>
          </a:xfrm>
          <a:prstGeom prst="rect">
            <a:avLst/>
          </a:prstGeom>
          <a:solidFill>
            <a:schemeClr val="lt1"/>
          </a:solidFill>
          <a:ln>
            <a:noFill/>
          </a:ln>
        </p:spPr>
        <p:txBody>
          <a:bodyPr anchorCtr="0" anchor="ctr" bIns="45575" lIns="91150" spcFirstLastPara="1" rIns="91150" wrap="square" tIns="455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horizontal-logo-green-text.jpg" id="106" name="Google Shape;106;p18"/>
          <p:cNvPicPr preferRelativeResize="0"/>
          <p:nvPr/>
        </p:nvPicPr>
        <p:blipFill rotWithShape="1">
          <a:blip r:embed="rId3">
            <a:alphaModFix/>
          </a:blip>
          <a:srcRect b="0" l="0" r="0" t="0"/>
          <a:stretch/>
        </p:blipFill>
        <p:spPr>
          <a:xfrm>
            <a:off x="1905000" y="304800"/>
            <a:ext cx="5334000" cy="892175"/>
          </a:xfrm>
          <a:prstGeom prst="rect">
            <a:avLst/>
          </a:prstGeom>
          <a:noFill/>
          <a:ln>
            <a:noFill/>
          </a:ln>
        </p:spPr>
      </p:pic>
      <p:sp>
        <p:nvSpPr>
          <p:cNvPr id="107" name="Google Shape;107;p18"/>
          <p:cNvSpPr txBox="1"/>
          <p:nvPr>
            <p:ph idx="1" type="subTitle"/>
          </p:nvPr>
        </p:nvSpPr>
        <p:spPr>
          <a:xfrm>
            <a:off x="1371600" y="3200400"/>
            <a:ext cx="6400800" cy="1752600"/>
          </a:xfrm>
          <a:prstGeom prst="rect">
            <a:avLst/>
          </a:prstGeom>
          <a:noFill/>
          <a:ln>
            <a:noFill/>
          </a:ln>
        </p:spPr>
        <p:txBody>
          <a:bodyPr anchorCtr="0" anchor="t" bIns="45575" lIns="91150" spcFirstLastPara="1" rIns="91150" wrap="square" tIns="45575">
            <a:noAutofit/>
          </a:bodyPr>
          <a:lstStyle>
            <a:lvl1pPr lvl="0" algn="ctr">
              <a:lnSpc>
                <a:spcPct val="100000"/>
              </a:lnSpc>
              <a:spcBef>
                <a:spcPts val="480"/>
              </a:spcBef>
              <a:spcAft>
                <a:spcPts val="0"/>
              </a:spcAft>
              <a:buClr>
                <a:srgbClr val="3F3F3F"/>
              </a:buClr>
              <a:buSzPts val="2400"/>
              <a:buNone/>
              <a:defRPr b="0">
                <a:solidFill>
                  <a:srgbClr val="3F3F3F"/>
                </a:solidFill>
                <a:latin typeface="Arial"/>
                <a:ea typeface="Arial"/>
                <a:cs typeface="Arial"/>
                <a:sym typeface="Arial"/>
              </a:defRPr>
            </a:lvl1pPr>
            <a:lvl2pPr lvl="1" algn="ctr">
              <a:lnSpc>
                <a:spcPct val="100000"/>
              </a:lnSpc>
              <a:spcBef>
                <a:spcPts val="440"/>
              </a:spcBef>
              <a:spcAft>
                <a:spcPts val="0"/>
              </a:spcAft>
              <a:buClr>
                <a:srgbClr val="888888"/>
              </a:buClr>
              <a:buSzPts val="22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8"/>
          <p:cNvSpPr txBox="1"/>
          <p:nvPr>
            <p:ph type="title"/>
          </p:nvPr>
        </p:nvSpPr>
        <p:spPr>
          <a:xfrm>
            <a:off x="457200" y="1981200"/>
            <a:ext cx="82296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b="1" sz="3200">
                <a:solidFill>
                  <a:srgbClr val="14673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18"/>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0" name="Shape 110"/>
        <p:cNvGrpSpPr/>
        <p:nvPr/>
      </p:nvGrpSpPr>
      <p:grpSpPr>
        <a:xfrm>
          <a:off x="0" y="0"/>
          <a:ext cx="0" cy="0"/>
          <a:chOff x="0" y="0"/>
          <a:chExt cx="0" cy="0"/>
        </a:xfrm>
      </p:grpSpPr>
      <p:sp>
        <p:nvSpPr>
          <p:cNvPr id="111" name="Google Shape;111;p19"/>
          <p:cNvSpPr txBox="1"/>
          <p:nvPr>
            <p:ph idx="10" type="dt"/>
          </p:nvPr>
        </p:nvSpPr>
        <p:spPr>
          <a:xfrm>
            <a:off x="457200" y="6245225"/>
            <a:ext cx="2133600" cy="47625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2" name="Google Shape;112;p19"/>
          <p:cNvSpPr txBox="1"/>
          <p:nvPr>
            <p:ph idx="11" type="ftr"/>
          </p:nvPr>
        </p:nvSpPr>
        <p:spPr>
          <a:xfrm>
            <a:off x="3124200" y="6245225"/>
            <a:ext cx="2895600" cy="47625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3" name="Google Shape;113;p19"/>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4" name="Shape 114"/>
        <p:cNvGrpSpPr/>
        <p:nvPr/>
      </p:nvGrpSpPr>
      <p:grpSpPr>
        <a:xfrm>
          <a:off x="0" y="0"/>
          <a:ext cx="0" cy="0"/>
          <a:chOff x="0" y="0"/>
          <a:chExt cx="0" cy="0"/>
        </a:xfrm>
      </p:grpSpPr>
      <p:sp>
        <p:nvSpPr>
          <p:cNvPr id="115" name="Google Shape;115;p20"/>
          <p:cNvSpPr txBox="1"/>
          <p:nvPr>
            <p:ph idx="1" type="body"/>
          </p:nvPr>
        </p:nvSpPr>
        <p:spPr>
          <a:xfrm>
            <a:off x="352438" y="866775"/>
            <a:ext cx="8410575" cy="5259388"/>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20"/>
          <p:cNvSpPr txBox="1"/>
          <p:nvPr>
            <p:ph type="title"/>
          </p:nvPr>
        </p:nvSpPr>
        <p:spPr>
          <a:xfrm>
            <a:off x="381000" y="-228600"/>
            <a:ext cx="83058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20"/>
          <p:cNvSpPr txBox="1"/>
          <p:nvPr>
            <p:ph idx="11" type="ftr"/>
          </p:nvPr>
        </p:nvSpPr>
        <p:spPr>
          <a:xfrm>
            <a:off x="3200400" y="6356350"/>
            <a:ext cx="5257800" cy="365125"/>
          </a:xfrm>
          <a:prstGeom prst="rect">
            <a:avLst/>
          </a:prstGeom>
          <a:noFill/>
          <a:ln>
            <a:noFill/>
          </a:ln>
        </p:spPr>
        <p:txBody>
          <a:bodyPr anchorCtr="0" anchor="t" bIns="45675" lIns="91350" spcFirstLastPara="1" rIns="91350" wrap="square" tIns="45675">
            <a:noAutofit/>
          </a:bodyPr>
          <a:lstStyle>
            <a:lvl1pPr lvl="0" marR="0" rtl="0" algn="r">
              <a:lnSpc>
                <a:spcPct val="100000"/>
              </a:lnSpc>
              <a:spcBef>
                <a:spcPts val="0"/>
              </a:spcBef>
              <a:spcAft>
                <a:spcPts val="0"/>
              </a:spcAft>
              <a:buClr>
                <a:srgbClr val="000000"/>
              </a:buClr>
              <a:buSzPts val="1400"/>
              <a:buFont typeface="Arial"/>
              <a:buNone/>
              <a:defRPr b="0" i="0" sz="1800" u="none" cap="none" strike="noStrike">
                <a:solidFill>
                  <a:srgbClr val="14673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8" name="Google Shape;118;p20"/>
          <p:cNvSpPr txBox="1"/>
          <p:nvPr>
            <p:ph idx="12" type="sldNum"/>
          </p:nvPr>
        </p:nvSpPr>
        <p:spPr>
          <a:xfrm>
            <a:off x="8382000" y="6351588"/>
            <a:ext cx="457200" cy="365125"/>
          </a:xfrm>
          <a:prstGeom prst="rect">
            <a:avLst/>
          </a:prstGeom>
          <a:noFill/>
          <a:ln>
            <a:noFill/>
          </a:ln>
        </p:spPr>
        <p:txBody>
          <a:bodyPr anchorCtr="0" anchor="ctr" bIns="45575" lIns="91150" spcFirstLastPara="1" rIns="91150" wrap="square" tIns="4557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9" name="Shape 119"/>
        <p:cNvGrpSpPr/>
        <p:nvPr/>
      </p:nvGrpSpPr>
      <p:grpSpPr>
        <a:xfrm>
          <a:off x="0" y="0"/>
          <a:ext cx="0" cy="0"/>
          <a:chOff x="0" y="0"/>
          <a:chExt cx="0" cy="0"/>
        </a:xfrm>
      </p:grpSpPr>
      <p:sp>
        <p:nvSpPr>
          <p:cNvPr id="120" name="Google Shape;120;p21"/>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21"/>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8766178" y="6619888"/>
            <a:ext cx="377825" cy="238125"/>
          </a:xfrm>
          <a:prstGeom prst="rect">
            <a:avLst/>
          </a:prstGeom>
          <a:noFill/>
          <a:ln>
            <a:noFill/>
          </a:ln>
        </p:spPr>
        <p:txBody>
          <a:bodyPr anchorCtr="0" anchor="t" bIns="45600" lIns="91200" spcFirstLastPara="1" rIns="91200" wrap="square" tIns="456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36" name="Shape 136"/>
        <p:cNvGrpSpPr/>
        <p:nvPr/>
      </p:nvGrpSpPr>
      <p:grpSpPr>
        <a:xfrm>
          <a:off x="0" y="0"/>
          <a:ext cx="0" cy="0"/>
          <a:chOff x="0" y="0"/>
          <a:chExt cx="0" cy="0"/>
        </a:xfrm>
      </p:grpSpPr>
      <p:sp>
        <p:nvSpPr>
          <p:cNvPr id="137" name="Google Shape;137;p25"/>
          <p:cNvSpPr txBox="1"/>
          <p:nvPr>
            <p:ph idx="1" type="body"/>
          </p:nvPr>
        </p:nvSpPr>
        <p:spPr>
          <a:xfrm>
            <a:off x="352438" y="866775"/>
            <a:ext cx="8410575" cy="5259388"/>
          </a:xfrm>
          <a:prstGeom prst="rect">
            <a:avLst/>
          </a:prstGeom>
          <a:noFill/>
          <a:ln>
            <a:noFill/>
          </a:ln>
        </p:spPr>
        <p:txBody>
          <a:bodyPr anchorCtr="0" anchor="t" bIns="45625" lIns="91275" spcFirstLastPara="1" rIns="91275" wrap="square" tIns="4562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8" name="Google Shape;138;p25"/>
          <p:cNvSpPr txBox="1"/>
          <p:nvPr>
            <p:ph type="title"/>
          </p:nvPr>
        </p:nvSpPr>
        <p:spPr>
          <a:xfrm>
            <a:off x="381000" y="-228600"/>
            <a:ext cx="8305800" cy="1143000"/>
          </a:xfrm>
          <a:prstGeom prst="rect">
            <a:avLst/>
          </a:prstGeom>
          <a:noFill/>
          <a:ln>
            <a:noFill/>
          </a:ln>
        </p:spPr>
        <p:txBody>
          <a:bodyPr anchorCtr="0" anchor="ctr" bIns="45625" lIns="91275" spcFirstLastPara="1" rIns="91275" wrap="square" tIns="456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25"/>
          <p:cNvSpPr txBox="1"/>
          <p:nvPr>
            <p:ph idx="11" type="ftr"/>
          </p:nvPr>
        </p:nvSpPr>
        <p:spPr>
          <a:xfrm>
            <a:off x="3200400" y="6356350"/>
            <a:ext cx="5257800" cy="365125"/>
          </a:xfrm>
          <a:prstGeom prst="rect">
            <a:avLst/>
          </a:prstGeom>
          <a:noFill/>
          <a:ln>
            <a:noFill/>
          </a:ln>
        </p:spPr>
        <p:txBody>
          <a:bodyPr anchorCtr="0" anchor="ctr" bIns="45625" lIns="91275" spcFirstLastPara="1" rIns="91275" wrap="square" tIns="45625">
            <a:noAutofit/>
          </a:bodyPr>
          <a:lstStyle>
            <a:lvl1pPr lvl="0" algn="ctr">
              <a:lnSpc>
                <a:spcPct val="100000"/>
              </a:lnSpc>
              <a:spcBef>
                <a:spcPts val="0"/>
              </a:spcBef>
              <a:spcAft>
                <a:spcPts val="0"/>
              </a:spcAft>
              <a:buSzPts val="1400"/>
              <a:buNone/>
              <a:defRPr b="0">
                <a:solidFill>
                  <a:srgbClr val="1467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5"/>
          <p:cNvSpPr txBox="1"/>
          <p:nvPr>
            <p:ph idx="12" type="sldNum"/>
          </p:nvPr>
        </p:nvSpPr>
        <p:spPr>
          <a:xfrm>
            <a:off x="8382000" y="6351588"/>
            <a:ext cx="457200" cy="365125"/>
          </a:xfrm>
          <a:prstGeom prst="rect">
            <a:avLst/>
          </a:prstGeom>
          <a:noFill/>
          <a:ln>
            <a:noFill/>
          </a:ln>
        </p:spPr>
        <p:txBody>
          <a:bodyPr anchorCtr="0" anchor="ctr" bIns="45625" lIns="91275" spcFirstLastPara="1" rIns="91275" wrap="square" tIns="456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p:nvPr/>
        </p:nvSpPr>
        <p:spPr>
          <a:xfrm>
            <a:off x="304800" y="6248400"/>
            <a:ext cx="2667000" cy="609600"/>
          </a:xfrm>
          <a:prstGeom prst="rect">
            <a:avLst/>
          </a:prstGeom>
          <a:solidFill>
            <a:schemeClr val="lt1"/>
          </a:solidFill>
          <a:ln>
            <a:noFill/>
          </a:ln>
        </p:spPr>
        <p:txBody>
          <a:bodyPr anchorCtr="0" anchor="ctr" bIns="45575" lIns="91150" spcFirstLastPara="1" rIns="91150" wrap="square" tIns="455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4"/>
          <p:cNvSpPr txBox="1"/>
          <p:nvPr>
            <p:ph idx="1" type="subTitle"/>
          </p:nvPr>
        </p:nvSpPr>
        <p:spPr>
          <a:xfrm>
            <a:off x="1371600" y="3200400"/>
            <a:ext cx="6400800" cy="1752600"/>
          </a:xfrm>
          <a:prstGeom prst="rect">
            <a:avLst/>
          </a:prstGeom>
          <a:noFill/>
          <a:ln>
            <a:noFill/>
          </a:ln>
        </p:spPr>
        <p:txBody>
          <a:bodyPr anchorCtr="0" anchor="t" bIns="45575" lIns="91150" spcFirstLastPara="1" rIns="91150" wrap="square" tIns="45575">
            <a:noAutofit/>
          </a:bodyPr>
          <a:lstStyle>
            <a:lvl1pPr lvl="0" algn="ctr">
              <a:lnSpc>
                <a:spcPct val="100000"/>
              </a:lnSpc>
              <a:spcBef>
                <a:spcPts val="480"/>
              </a:spcBef>
              <a:spcAft>
                <a:spcPts val="0"/>
              </a:spcAft>
              <a:buClr>
                <a:srgbClr val="3F3F3F"/>
              </a:buClr>
              <a:buSzPts val="2400"/>
              <a:buNone/>
              <a:defRPr b="0">
                <a:solidFill>
                  <a:srgbClr val="3F3F3F"/>
                </a:solidFill>
                <a:latin typeface="Arial"/>
                <a:ea typeface="Arial"/>
                <a:cs typeface="Arial"/>
                <a:sym typeface="Arial"/>
              </a:defRPr>
            </a:lvl1pPr>
            <a:lvl2pPr lvl="1" algn="ctr">
              <a:lnSpc>
                <a:spcPct val="100000"/>
              </a:lnSpc>
              <a:spcBef>
                <a:spcPts val="440"/>
              </a:spcBef>
              <a:spcAft>
                <a:spcPts val="0"/>
              </a:spcAft>
              <a:buClr>
                <a:srgbClr val="888888"/>
              </a:buClr>
              <a:buSzPts val="22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1" name="Google Shape;21;p4"/>
          <p:cNvSpPr txBox="1"/>
          <p:nvPr>
            <p:ph type="title"/>
          </p:nvPr>
        </p:nvSpPr>
        <p:spPr>
          <a:xfrm>
            <a:off x="457200" y="1981200"/>
            <a:ext cx="82296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b="1" sz="3200">
                <a:solidFill>
                  <a:srgbClr val="14673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4"/>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bignersclogo-1.png" id="23" name="Google Shape;23;p4"/>
          <p:cNvPicPr preferRelativeResize="0"/>
          <p:nvPr/>
        </p:nvPicPr>
        <p:blipFill rotWithShape="1">
          <a:blip r:embed="rId3">
            <a:alphaModFix/>
          </a:blip>
          <a:srcRect b="0" l="0" r="0" t="0"/>
          <a:stretch/>
        </p:blipFill>
        <p:spPr>
          <a:xfrm>
            <a:off x="2362200" y="0"/>
            <a:ext cx="4191000" cy="144474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41" name="Shape 141"/>
        <p:cNvGrpSpPr/>
        <p:nvPr/>
      </p:nvGrpSpPr>
      <p:grpSpPr>
        <a:xfrm>
          <a:off x="0" y="0"/>
          <a:ext cx="0" cy="0"/>
          <a:chOff x="0" y="0"/>
          <a:chExt cx="0" cy="0"/>
        </a:xfrm>
      </p:grpSpPr>
      <p:sp>
        <p:nvSpPr>
          <p:cNvPr id="142" name="Google Shape;142;p26"/>
          <p:cNvSpPr txBox="1"/>
          <p:nvPr>
            <p:ph idx="1" type="body"/>
          </p:nvPr>
        </p:nvSpPr>
        <p:spPr>
          <a:xfrm>
            <a:off x="352438" y="866775"/>
            <a:ext cx="8410575" cy="5259388"/>
          </a:xfrm>
          <a:prstGeom prst="rect">
            <a:avLst/>
          </a:prstGeom>
          <a:noFill/>
          <a:ln>
            <a:noFill/>
          </a:ln>
        </p:spPr>
        <p:txBody>
          <a:bodyPr anchorCtr="0" anchor="t" bIns="45625" lIns="91275" spcFirstLastPara="1" rIns="91275" wrap="square" tIns="4562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3" name="Google Shape;143;p26"/>
          <p:cNvSpPr txBox="1"/>
          <p:nvPr>
            <p:ph type="title"/>
          </p:nvPr>
        </p:nvSpPr>
        <p:spPr>
          <a:xfrm>
            <a:off x="0" y="-219075"/>
            <a:ext cx="9144000" cy="1143000"/>
          </a:xfrm>
          <a:prstGeom prst="rect">
            <a:avLst/>
          </a:prstGeom>
          <a:noFill/>
          <a:ln>
            <a:noFill/>
          </a:ln>
        </p:spPr>
        <p:txBody>
          <a:bodyPr anchorCtr="0" anchor="ctr" bIns="45625" lIns="91275" spcFirstLastPara="1" rIns="91275" wrap="square" tIns="456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 name="Google Shape;144;p26"/>
          <p:cNvSpPr txBox="1"/>
          <p:nvPr>
            <p:ph idx="12" type="sldNum"/>
          </p:nvPr>
        </p:nvSpPr>
        <p:spPr>
          <a:xfrm>
            <a:off x="8413750" y="6351588"/>
            <a:ext cx="381000" cy="365125"/>
          </a:xfrm>
          <a:prstGeom prst="rect">
            <a:avLst/>
          </a:prstGeom>
          <a:noFill/>
          <a:ln>
            <a:noFill/>
          </a:ln>
        </p:spPr>
        <p:txBody>
          <a:bodyPr anchorCtr="0" anchor="ctr" bIns="45625" lIns="91275" spcFirstLastPara="1" rIns="91275" wrap="square" tIns="456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51" name="Shape 151"/>
        <p:cNvGrpSpPr/>
        <p:nvPr/>
      </p:nvGrpSpPr>
      <p:grpSpPr>
        <a:xfrm>
          <a:off x="0" y="0"/>
          <a:ext cx="0" cy="0"/>
          <a:chOff x="0" y="0"/>
          <a:chExt cx="0" cy="0"/>
        </a:xfrm>
      </p:grpSpPr>
      <p:sp>
        <p:nvSpPr>
          <p:cNvPr id="152" name="Google Shape;152;p28"/>
          <p:cNvSpPr txBox="1"/>
          <p:nvPr>
            <p:ph idx="11" type="ftr"/>
          </p:nvPr>
        </p:nvSpPr>
        <p:spPr>
          <a:xfrm>
            <a:off x="3124200" y="6356350"/>
            <a:ext cx="5334000" cy="365125"/>
          </a:xfrm>
          <a:prstGeom prst="rect">
            <a:avLst/>
          </a:prstGeom>
          <a:noFill/>
          <a:ln>
            <a:noFill/>
          </a:ln>
        </p:spPr>
        <p:txBody>
          <a:bodyPr anchorCtr="0" anchor="ctr" bIns="45550" lIns="91125" spcFirstLastPara="1" rIns="91125" wrap="square" tIns="4555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8"/>
          <p:cNvSpPr txBox="1"/>
          <p:nvPr>
            <p:ph idx="12" type="sldNum"/>
          </p:nvPr>
        </p:nvSpPr>
        <p:spPr>
          <a:xfrm>
            <a:off x="8413750" y="6351588"/>
            <a:ext cx="381000" cy="365125"/>
          </a:xfrm>
          <a:prstGeom prst="rect">
            <a:avLst/>
          </a:prstGeom>
          <a:noFill/>
          <a:ln>
            <a:noFill/>
          </a:ln>
        </p:spPr>
        <p:txBody>
          <a:bodyPr anchorCtr="0" anchor="ctr" bIns="45550" lIns="91125" spcFirstLastPara="1" rIns="91125" wrap="square" tIns="4555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0" name="Shape 160"/>
        <p:cNvGrpSpPr/>
        <p:nvPr/>
      </p:nvGrpSpPr>
      <p:grpSpPr>
        <a:xfrm>
          <a:off x="0" y="0"/>
          <a:ext cx="0" cy="0"/>
          <a:chOff x="0" y="0"/>
          <a:chExt cx="0" cy="0"/>
        </a:xfrm>
      </p:grpSpPr>
      <p:sp>
        <p:nvSpPr>
          <p:cNvPr id="161" name="Google Shape;161;p30"/>
          <p:cNvSpPr txBox="1"/>
          <p:nvPr>
            <p:ph idx="1" type="body"/>
          </p:nvPr>
        </p:nvSpPr>
        <p:spPr>
          <a:xfrm>
            <a:off x="352453" y="866775"/>
            <a:ext cx="8410575" cy="5259388"/>
          </a:xfrm>
          <a:prstGeom prst="rect">
            <a:avLst/>
          </a:prstGeom>
          <a:noFill/>
          <a:ln>
            <a:noFill/>
          </a:ln>
        </p:spPr>
        <p:txBody>
          <a:bodyPr anchorCtr="0" anchor="t" bIns="45550" lIns="91125" spcFirstLastPara="1" rIns="91125" wrap="square" tIns="45550">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2" name="Google Shape;162;p30"/>
          <p:cNvSpPr txBox="1"/>
          <p:nvPr>
            <p:ph type="title"/>
          </p:nvPr>
        </p:nvSpPr>
        <p:spPr>
          <a:xfrm>
            <a:off x="381000" y="-228600"/>
            <a:ext cx="8305800" cy="1143000"/>
          </a:xfrm>
          <a:prstGeom prst="rect">
            <a:avLst/>
          </a:prstGeom>
          <a:noFill/>
          <a:ln>
            <a:noFill/>
          </a:ln>
        </p:spPr>
        <p:txBody>
          <a:bodyPr anchorCtr="0" anchor="ctr" bIns="45550" lIns="91125" spcFirstLastPara="1" rIns="91125" wrap="square" tIns="45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30"/>
          <p:cNvSpPr txBox="1"/>
          <p:nvPr>
            <p:ph idx="11" type="ftr"/>
          </p:nvPr>
        </p:nvSpPr>
        <p:spPr>
          <a:xfrm>
            <a:off x="3200400" y="6356350"/>
            <a:ext cx="5257800" cy="365125"/>
          </a:xfrm>
          <a:prstGeom prst="rect">
            <a:avLst/>
          </a:prstGeom>
          <a:noFill/>
          <a:ln>
            <a:noFill/>
          </a:ln>
        </p:spPr>
        <p:txBody>
          <a:bodyPr anchorCtr="0" anchor="ctr" bIns="45550" lIns="91125" spcFirstLastPara="1" rIns="91125" wrap="square" tIns="45550">
            <a:noAutofit/>
          </a:bodyPr>
          <a:lstStyle>
            <a:lvl1pPr lvl="0" algn="r">
              <a:lnSpc>
                <a:spcPct val="100000"/>
              </a:lnSpc>
              <a:spcBef>
                <a:spcPts val="0"/>
              </a:spcBef>
              <a:spcAft>
                <a:spcPts val="0"/>
              </a:spcAft>
              <a:buSzPts val="1400"/>
              <a:buNone/>
              <a:defRPr b="0">
                <a:solidFill>
                  <a:srgbClr val="1467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0"/>
          <p:cNvSpPr txBox="1"/>
          <p:nvPr>
            <p:ph idx="12" type="sldNum"/>
          </p:nvPr>
        </p:nvSpPr>
        <p:spPr>
          <a:xfrm>
            <a:off x="8382000" y="6351588"/>
            <a:ext cx="457200" cy="365125"/>
          </a:xfrm>
          <a:prstGeom prst="rect">
            <a:avLst/>
          </a:prstGeom>
          <a:noFill/>
          <a:ln>
            <a:noFill/>
          </a:ln>
        </p:spPr>
        <p:txBody>
          <a:bodyPr anchorCtr="0" anchor="ctr" bIns="45550" lIns="91125" spcFirstLastPara="1" rIns="91125" wrap="square" tIns="4555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71" name="Shape 171"/>
        <p:cNvGrpSpPr/>
        <p:nvPr/>
      </p:nvGrpSpPr>
      <p:grpSpPr>
        <a:xfrm>
          <a:off x="0" y="0"/>
          <a:ext cx="0" cy="0"/>
          <a:chOff x="0" y="0"/>
          <a:chExt cx="0" cy="0"/>
        </a:xfrm>
      </p:grpSpPr>
      <p:sp>
        <p:nvSpPr>
          <p:cNvPr id="172" name="Google Shape;172;p32"/>
          <p:cNvSpPr txBox="1"/>
          <p:nvPr>
            <p:ph idx="11" type="ftr"/>
          </p:nvPr>
        </p:nvSpPr>
        <p:spPr>
          <a:xfrm>
            <a:off x="3124200" y="6356350"/>
            <a:ext cx="5334000" cy="365125"/>
          </a:xfrm>
          <a:prstGeom prst="rect">
            <a:avLst/>
          </a:prstGeom>
          <a:noFill/>
          <a:ln>
            <a:noFill/>
          </a:ln>
        </p:spPr>
        <p:txBody>
          <a:bodyPr anchorCtr="0" anchor="ctr" bIns="45575" lIns="91150" spcFirstLastPara="1" rIns="91150" wrap="square" tIns="455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2"/>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74" name="Shape 174"/>
        <p:cNvGrpSpPr/>
        <p:nvPr/>
      </p:nvGrpSpPr>
      <p:grpSpPr>
        <a:xfrm>
          <a:off x="0" y="0"/>
          <a:ext cx="0" cy="0"/>
          <a:chOff x="0" y="0"/>
          <a:chExt cx="0" cy="0"/>
        </a:xfrm>
      </p:grpSpPr>
      <p:sp>
        <p:nvSpPr>
          <p:cNvPr id="175" name="Google Shape;175;p33"/>
          <p:cNvSpPr txBox="1"/>
          <p:nvPr>
            <p:ph idx="1" type="body"/>
          </p:nvPr>
        </p:nvSpPr>
        <p:spPr>
          <a:xfrm>
            <a:off x="352451" y="866775"/>
            <a:ext cx="8410575" cy="5259388"/>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33"/>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33"/>
          <p:cNvSpPr txBox="1"/>
          <p:nvPr>
            <p:ph idx="11" type="ftr"/>
          </p:nvPr>
        </p:nvSpPr>
        <p:spPr>
          <a:xfrm>
            <a:off x="3124200" y="6356350"/>
            <a:ext cx="5334000" cy="365125"/>
          </a:xfrm>
          <a:prstGeom prst="rect">
            <a:avLst/>
          </a:prstGeom>
          <a:noFill/>
          <a:ln>
            <a:noFill/>
          </a:ln>
        </p:spPr>
        <p:txBody>
          <a:bodyPr anchorCtr="0" anchor="ctr" bIns="45575" lIns="91150" spcFirstLastPara="1" rIns="91150" wrap="square" tIns="455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3"/>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79" name="Shape 179"/>
        <p:cNvGrpSpPr/>
        <p:nvPr/>
      </p:nvGrpSpPr>
      <p:grpSpPr>
        <a:xfrm>
          <a:off x="0" y="0"/>
          <a:ext cx="0" cy="0"/>
          <a:chOff x="0" y="0"/>
          <a:chExt cx="0" cy="0"/>
        </a:xfrm>
      </p:grpSpPr>
      <p:sp>
        <p:nvSpPr>
          <p:cNvPr id="180" name="Google Shape;180;p34"/>
          <p:cNvSpPr txBox="1"/>
          <p:nvPr>
            <p:ph type="title"/>
          </p:nvPr>
        </p:nvSpPr>
        <p:spPr>
          <a:xfrm>
            <a:off x="381000" y="-228600"/>
            <a:ext cx="83058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 name="Google Shape;181;p34"/>
          <p:cNvSpPr txBox="1"/>
          <p:nvPr>
            <p:ph idx="11" type="ftr"/>
          </p:nvPr>
        </p:nvSpPr>
        <p:spPr>
          <a:xfrm>
            <a:off x="3200400" y="6356350"/>
            <a:ext cx="5257800" cy="365125"/>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b="0" sz="1800">
                <a:solidFill>
                  <a:srgbClr val="14673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34"/>
          <p:cNvSpPr txBox="1"/>
          <p:nvPr>
            <p:ph idx="12" type="sldNum"/>
          </p:nvPr>
        </p:nvSpPr>
        <p:spPr>
          <a:xfrm>
            <a:off x="8382000" y="6351588"/>
            <a:ext cx="457200" cy="365125"/>
          </a:xfrm>
          <a:prstGeom prst="rect">
            <a:avLst/>
          </a:prstGeom>
          <a:noFill/>
          <a:ln>
            <a:noFill/>
          </a:ln>
        </p:spPr>
        <p:txBody>
          <a:bodyPr anchorCtr="0" anchor="ctr" bIns="45575" lIns="91150" spcFirstLastPara="1" rIns="91150" wrap="square" tIns="4557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183" name="Shape 183"/>
        <p:cNvGrpSpPr/>
        <p:nvPr/>
      </p:nvGrpSpPr>
      <p:grpSpPr>
        <a:xfrm>
          <a:off x="0" y="0"/>
          <a:ext cx="0" cy="0"/>
          <a:chOff x="0" y="0"/>
          <a:chExt cx="0" cy="0"/>
        </a:xfrm>
      </p:grpSpPr>
      <p:sp>
        <p:nvSpPr>
          <p:cNvPr id="184" name="Google Shape;184;p35"/>
          <p:cNvSpPr txBox="1"/>
          <p:nvPr>
            <p:ph type="title"/>
          </p:nvPr>
        </p:nvSpPr>
        <p:spPr>
          <a:xfrm>
            <a:off x="456600" y="275333"/>
            <a:ext cx="823081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5" name="Google Shape;185;p35"/>
          <p:cNvSpPr txBox="1"/>
          <p:nvPr>
            <p:ph idx="1" type="body"/>
          </p:nvPr>
        </p:nvSpPr>
        <p:spPr>
          <a:xfrm>
            <a:off x="456596" y="1599910"/>
            <a:ext cx="4042833" cy="4525863"/>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6" name="Google Shape;186;p35"/>
          <p:cNvSpPr txBox="1"/>
          <p:nvPr>
            <p:ph idx="2" type="body"/>
          </p:nvPr>
        </p:nvSpPr>
        <p:spPr>
          <a:xfrm>
            <a:off x="4644574" y="1599910"/>
            <a:ext cx="4042833" cy="4525863"/>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2" name="Shape 192"/>
        <p:cNvGrpSpPr/>
        <p:nvPr/>
      </p:nvGrpSpPr>
      <p:grpSpPr>
        <a:xfrm>
          <a:off x="0" y="0"/>
          <a:ext cx="0" cy="0"/>
          <a:chOff x="0" y="0"/>
          <a:chExt cx="0" cy="0"/>
        </a:xfrm>
      </p:grpSpPr>
      <p:sp>
        <p:nvSpPr>
          <p:cNvPr id="193" name="Google Shape;193;p37"/>
          <p:cNvSpPr txBox="1"/>
          <p:nvPr>
            <p:ph type="title"/>
          </p:nvPr>
        </p:nvSpPr>
        <p:spPr>
          <a:xfrm>
            <a:off x="0" y="-219075"/>
            <a:ext cx="9144000" cy="1143000"/>
          </a:xfrm>
          <a:prstGeom prst="rect">
            <a:avLst/>
          </a:prstGeom>
          <a:noFill/>
          <a:ln>
            <a:noFill/>
          </a:ln>
        </p:spPr>
        <p:txBody>
          <a:bodyPr anchorCtr="0" anchor="ctr" bIns="45550" lIns="91125" spcFirstLastPara="1" rIns="91125" wrap="square" tIns="45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37"/>
          <p:cNvSpPr txBox="1"/>
          <p:nvPr>
            <p:ph idx="12" type="sldNum"/>
          </p:nvPr>
        </p:nvSpPr>
        <p:spPr>
          <a:xfrm>
            <a:off x="8413750" y="6351604"/>
            <a:ext cx="381000" cy="365125"/>
          </a:xfrm>
          <a:prstGeom prst="rect">
            <a:avLst/>
          </a:prstGeom>
          <a:noFill/>
          <a:ln>
            <a:noFill/>
          </a:ln>
        </p:spPr>
        <p:txBody>
          <a:bodyPr anchorCtr="0" anchor="ctr" bIns="45550" lIns="91125" spcFirstLastPara="1" rIns="91125" wrap="square" tIns="4555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5" name="Shape 195"/>
        <p:cNvGrpSpPr/>
        <p:nvPr/>
      </p:nvGrpSpPr>
      <p:grpSpPr>
        <a:xfrm>
          <a:off x="0" y="0"/>
          <a:ext cx="0" cy="0"/>
          <a:chOff x="0" y="0"/>
          <a:chExt cx="0" cy="0"/>
        </a:xfrm>
      </p:grpSpPr>
      <p:sp>
        <p:nvSpPr>
          <p:cNvPr id="196" name="Google Shape;196;p38"/>
          <p:cNvSpPr txBox="1"/>
          <p:nvPr>
            <p:ph idx="1" type="body"/>
          </p:nvPr>
        </p:nvSpPr>
        <p:spPr>
          <a:xfrm>
            <a:off x="352450" y="866775"/>
            <a:ext cx="8410575" cy="5259388"/>
          </a:xfrm>
          <a:prstGeom prst="rect">
            <a:avLst/>
          </a:prstGeom>
          <a:noFill/>
          <a:ln>
            <a:noFill/>
          </a:ln>
        </p:spPr>
        <p:txBody>
          <a:bodyPr anchorCtr="0" anchor="t" bIns="45550" lIns="91125" spcFirstLastPara="1" rIns="91125" wrap="square" tIns="45550">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7" name="Google Shape;197;p38"/>
          <p:cNvSpPr txBox="1"/>
          <p:nvPr>
            <p:ph type="title"/>
          </p:nvPr>
        </p:nvSpPr>
        <p:spPr>
          <a:xfrm>
            <a:off x="0" y="-219075"/>
            <a:ext cx="9144000" cy="1143000"/>
          </a:xfrm>
          <a:prstGeom prst="rect">
            <a:avLst/>
          </a:prstGeom>
          <a:noFill/>
          <a:ln>
            <a:noFill/>
          </a:ln>
        </p:spPr>
        <p:txBody>
          <a:bodyPr anchorCtr="0" anchor="ctr" bIns="45550" lIns="91125" spcFirstLastPara="1" rIns="91125" wrap="square" tIns="45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 name="Google Shape;198;p38"/>
          <p:cNvSpPr txBox="1"/>
          <p:nvPr>
            <p:ph idx="12" type="sldNum"/>
          </p:nvPr>
        </p:nvSpPr>
        <p:spPr>
          <a:xfrm>
            <a:off x="8413750" y="6351604"/>
            <a:ext cx="381000" cy="365125"/>
          </a:xfrm>
          <a:prstGeom prst="rect">
            <a:avLst/>
          </a:prstGeom>
          <a:noFill/>
          <a:ln>
            <a:noFill/>
          </a:ln>
        </p:spPr>
        <p:txBody>
          <a:bodyPr anchorCtr="0" anchor="ctr" bIns="45550" lIns="91125" spcFirstLastPara="1" rIns="91125" wrap="square" tIns="4555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05" name="Shape 205"/>
        <p:cNvGrpSpPr/>
        <p:nvPr/>
      </p:nvGrpSpPr>
      <p:grpSpPr>
        <a:xfrm>
          <a:off x="0" y="0"/>
          <a:ext cx="0" cy="0"/>
          <a:chOff x="0" y="0"/>
          <a:chExt cx="0" cy="0"/>
        </a:xfrm>
      </p:grpSpPr>
      <p:sp>
        <p:nvSpPr>
          <p:cNvPr id="206" name="Google Shape;206;p40"/>
          <p:cNvSpPr txBox="1"/>
          <p:nvPr>
            <p:ph idx="11" type="ftr"/>
          </p:nvPr>
        </p:nvSpPr>
        <p:spPr>
          <a:xfrm>
            <a:off x="3124200" y="6356350"/>
            <a:ext cx="5334000" cy="365125"/>
          </a:xfrm>
          <a:prstGeom prst="rect">
            <a:avLst/>
          </a:prstGeom>
          <a:noFill/>
          <a:ln>
            <a:noFill/>
          </a:ln>
        </p:spPr>
        <p:txBody>
          <a:bodyPr anchorCtr="0" anchor="ctr" bIns="45625" lIns="91250" spcFirstLastPara="1" rIns="91250" wrap="square" tIns="4562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40"/>
          <p:cNvSpPr txBox="1"/>
          <p:nvPr>
            <p:ph idx="12" type="sldNum"/>
          </p:nvPr>
        </p:nvSpPr>
        <p:spPr>
          <a:xfrm>
            <a:off x="8413750" y="6351588"/>
            <a:ext cx="381000" cy="365125"/>
          </a:xfrm>
          <a:prstGeom prst="rect">
            <a:avLst/>
          </a:prstGeom>
          <a:noFill/>
          <a:ln>
            <a:noFill/>
          </a:ln>
        </p:spPr>
        <p:txBody>
          <a:bodyPr anchorCtr="0" anchor="ctr" bIns="45625" lIns="91250" spcFirstLastPara="1" rIns="91250" wrap="square" tIns="456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
        <p:nvSpPr>
          <p:cNvPr id="25" name="Google Shape;25;p5"/>
          <p:cNvSpPr txBox="1"/>
          <p:nvPr>
            <p:ph idx="10" type="dt"/>
          </p:nvPr>
        </p:nvSpPr>
        <p:spPr>
          <a:xfrm>
            <a:off x="457200" y="6245225"/>
            <a:ext cx="2133600" cy="47625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5"/>
          <p:cNvSpPr txBox="1"/>
          <p:nvPr>
            <p:ph idx="11" type="ftr"/>
          </p:nvPr>
        </p:nvSpPr>
        <p:spPr>
          <a:xfrm>
            <a:off x="3124200" y="6245225"/>
            <a:ext cx="2895600" cy="47625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5"/>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42"/>
          <p:cNvSpPr/>
          <p:nvPr/>
        </p:nvSpPr>
        <p:spPr>
          <a:xfrm>
            <a:off x="304800" y="6248400"/>
            <a:ext cx="2667000" cy="609600"/>
          </a:xfrm>
          <a:prstGeom prst="rect">
            <a:avLst/>
          </a:prstGeom>
          <a:solidFill>
            <a:schemeClr val="lt1"/>
          </a:solidFill>
          <a:ln>
            <a:noFill/>
          </a:ln>
        </p:spPr>
        <p:txBody>
          <a:bodyPr anchorCtr="0" anchor="ctr" bIns="45575" lIns="91150" spcFirstLastPara="1" rIns="91150" wrap="square" tIns="455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orizontal-logo-green-text.jpg" id="219" name="Google Shape;219;p42"/>
          <p:cNvPicPr preferRelativeResize="0"/>
          <p:nvPr/>
        </p:nvPicPr>
        <p:blipFill rotWithShape="1">
          <a:blip r:embed="rId3">
            <a:alphaModFix/>
          </a:blip>
          <a:srcRect b="0" l="0" r="0" t="0"/>
          <a:stretch/>
        </p:blipFill>
        <p:spPr>
          <a:xfrm>
            <a:off x="1905000" y="304820"/>
            <a:ext cx="5334000" cy="892175"/>
          </a:xfrm>
          <a:prstGeom prst="rect">
            <a:avLst/>
          </a:prstGeom>
          <a:noFill/>
          <a:ln>
            <a:noFill/>
          </a:ln>
        </p:spPr>
      </p:pic>
      <p:sp>
        <p:nvSpPr>
          <p:cNvPr id="220" name="Google Shape;220;p42"/>
          <p:cNvSpPr txBox="1"/>
          <p:nvPr>
            <p:ph idx="1" type="subTitle"/>
          </p:nvPr>
        </p:nvSpPr>
        <p:spPr>
          <a:xfrm>
            <a:off x="1371600" y="3200400"/>
            <a:ext cx="6400800" cy="1752600"/>
          </a:xfrm>
          <a:prstGeom prst="rect">
            <a:avLst/>
          </a:prstGeom>
          <a:noFill/>
          <a:ln>
            <a:noFill/>
          </a:ln>
        </p:spPr>
        <p:txBody>
          <a:bodyPr anchorCtr="0" anchor="t" bIns="45575" lIns="91150" spcFirstLastPara="1" rIns="91150" wrap="square" tIns="45575">
            <a:noAutofit/>
          </a:bodyPr>
          <a:lstStyle>
            <a:lvl1pPr lvl="0" algn="ctr">
              <a:lnSpc>
                <a:spcPct val="100000"/>
              </a:lnSpc>
              <a:spcBef>
                <a:spcPts val="480"/>
              </a:spcBef>
              <a:spcAft>
                <a:spcPts val="0"/>
              </a:spcAft>
              <a:buClr>
                <a:srgbClr val="3F3F3F"/>
              </a:buClr>
              <a:buSzPts val="2400"/>
              <a:buNone/>
              <a:defRPr b="0">
                <a:solidFill>
                  <a:srgbClr val="3F3F3F"/>
                </a:solidFill>
                <a:latin typeface="Arial"/>
                <a:ea typeface="Arial"/>
                <a:cs typeface="Arial"/>
                <a:sym typeface="Arial"/>
              </a:defRPr>
            </a:lvl1pPr>
            <a:lvl2pPr lvl="1" algn="ctr">
              <a:lnSpc>
                <a:spcPct val="100000"/>
              </a:lnSpc>
              <a:spcBef>
                <a:spcPts val="440"/>
              </a:spcBef>
              <a:spcAft>
                <a:spcPts val="0"/>
              </a:spcAft>
              <a:buClr>
                <a:srgbClr val="888888"/>
              </a:buClr>
              <a:buSzPts val="22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1" name="Google Shape;221;p42"/>
          <p:cNvSpPr txBox="1"/>
          <p:nvPr>
            <p:ph type="title"/>
          </p:nvPr>
        </p:nvSpPr>
        <p:spPr>
          <a:xfrm>
            <a:off x="457200" y="1981200"/>
            <a:ext cx="82296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b="1" sz="3200">
                <a:solidFill>
                  <a:srgbClr val="14673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2" name="Google Shape;222;p42"/>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3" name="Shape 223"/>
        <p:cNvGrpSpPr/>
        <p:nvPr/>
      </p:nvGrpSpPr>
      <p:grpSpPr>
        <a:xfrm>
          <a:off x="0" y="0"/>
          <a:ext cx="0" cy="0"/>
          <a:chOff x="0" y="0"/>
          <a:chExt cx="0" cy="0"/>
        </a:xfrm>
      </p:grpSpPr>
      <p:sp>
        <p:nvSpPr>
          <p:cNvPr id="224" name="Google Shape;224;p43"/>
          <p:cNvSpPr txBox="1"/>
          <p:nvPr>
            <p:ph idx="1" type="body"/>
          </p:nvPr>
        </p:nvSpPr>
        <p:spPr>
          <a:xfrm>
            <a:off x="352446" y="866775"/>
            <a:ext cx="8410575" cy="5259388"/>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5" name="Google Shape;225;p43"/>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 name="Google Shape;226;p43"/>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7" name="Shape 227"/>
        <p:cNvGrpSpPr/>
        <p:nvPr/>
      </p:nvGrpSpPr>
      <p:grpSpPr>
        <a:xfrm>
          <a:off x="0" y="0"/>
          <a:ext cx="0" cy="0"/>
          <a:chOff x="0" y="0"/>
          <a:chExt cx="0" cy="0"/>
        </a:xfrm>
      </p:grpSpPr>
      <p:sp>
        <p:nvSpPr>
          <p:cNvPr id="228" name="Google Shape;228;p44"/>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p44"/>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230" name="Shape 230"/>
        <p:cNvGrpSpPr/>
        <p:nvPr/>
      </p:nvGrpSpPr>
      <p:grpSpPr>
        <a:xfrm>
          <a:off x="0" y="0"/>
          <a:ext cx="0" cy="0"/>
          <a:chOff x="0" y="0"/>
          <a:chExt cx="0" cy="0"/>
        </a:xfrm>
      </p:grpSpPr>
      <p:sp>
        <p:nvSpPr>
          <p:cNvPr id="231" name="Google Shape;231;p45"/>
          <p:cNvSpPr txBox="1"/>
          <p:nvPr>
            <p:ph idx="1" type="body"/>
          </p:nvPr>
        </p:nvSpPr>
        <p:spPr>
          <a:xfrm>
            <a:off x="456610" y="275347"/>
            <a:ext cx="8230810" cy="5850433"/>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2" name="Shape 232"/>
        <p:cNvGrpSpPr/>
        <p:nvPr/>
      </p:nvGrpSpPr>
      <p:grpSpPr>
        <a:xfrm>
          <a:off x="0" y="0"/>
          <a:ext cx="0" cy="0"/>
          <a:chOff x="0" y="0"/>
          <a:chExt cx="0" cy="0"/>
        </a:xfrm>
      </p:grpSpPr>
      <p:sp>
        <p:nvSpPr>
          <p:cNvPr id="233" name="Google Shape;233;p46"/>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46"/>
          <p:cNvSpPr txBox="1"/>
          <p:nvPr>
            <p:ph idx="1" type="body"/>
          </p:nvPr>
        </p:nvSpPr>
        <p:spPr>
          <a:xfrm>
            <a:off x="457200" y="1600213"/>
            <a:ext cx="4038600" cy="4525963"/>
          </a:xfrm>
          <a:prstGeom prst="rect">
            <a:avLst/>
          </a:prstGeom>
          <a:noFill/>
          <a:ln>
            <a:noFill/>
          </a:ln>
        </p:spPr>
        <p:txBody>
          <a:bodyPr anchorCtr="0" anchor="t" bIns="45575" lIns="91150" spcFirstLastPara="1" rIns="91150" wrap="square" tIns="45575">
            <a:noAutofit/>
          </a:bodyPr>
          <a:lstStyle>
            <a:lvl1pPr indent="-406400" lvl="0" marL="457200" algn="l">
              <a:lnSpc>
                <a:spcPct val="100000"/>
              </a:lnSpc>
              <a:spcBef>
                <a:spcPts val="560"/>
              </a:spcBef>
              <a:spcAft>
                <a:spcPts val="0"/>
              </a:spcAft>
              <a:buClr>
                <a:srgbClr val="146737"/>
              </a:buClr>
              <a:buSzPts val="2800"/>
              <a:buChar char="•"/>
              <a:defRPr sz="2800"/>
            </a:lvl1pPr>
            <a:lvl2pPr indent="-381000" lvl="1" marL="914400" algn="l">
              <a:lnSpc>
                <a:spcPct val="100000"/>
              </a:lnSpc>
              <a:spcBef>
                <a:spcPts val="480"/>
              </a:spcBef>
              <a:spcAft>
                <a:spcPts val="0"/>
              </a:spcAft>
              <a:buClr>
                <a:srgbClr val="404040"/>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35" name="Google Shape;235;p46"/>
          <p:cNvSpPr txBox="1"/>
          <p:nvPr>
            <p:ph idx="2" type="body"/>
          </p:nvPr>
        </p:nvSpPr>
        <p:spPr>
          <a:xfrm>
            <a:off x="4648200" y="1600213"/>
            <a:ext cx="4038600" cy="4525963"/>
          </a:xfrm>
          <a:prstGeom prst="rect">
            <a:avLst/>
          </a:prstGeom>
          <a:noFill/>
          <a:ln>
            <a:noFill/>
          </a:ln>
        </p:spPr>
        <p:txBody>
          <a:bodyPr anchorCtr="0" anchor="t" bIns="45575" lIns="91150" spcFirstLastPara="1" rIns="91150" wrap="square" tIns="45575">
            <a:noAutofit/>
          </a:bodyPr>
          <a:lstStyle>
            <a:lvl1pPr indent="-406400" lvl="0" marL="457200" algn="l">
              <a:lnSpc>
                <a:spcPct val="100000"/>
              </a:lnSpc>
              <a:spcBef>
                <a:spcPts val="560"/>
              </a:spcBef>
              <a:spcAft>
                <a:spcPts val="0"/>
              </a:spcAft>
              <a:buClr>
                <a:srgbClr val="146737"/>
              </a:buClr>
              <a:buSzPts val="2800"/>
              <a:buChar char="•"/>
              <a:defRPr sz="2800"/>
            </a:lvl1pPr>
            <a:lvl2pPr indent="-381000" lvl="1" marL="914400" algn="l">
              <a:lnSpc>
                <a:spcPct val="100000"/>
              </a:lnSpc>
              <a:spcBef>
                <a:spcPts val="480"/>
              </a:spcBef>
              <a:spcAft>
                <a:spcPts val="0"/>
              </a:spcAft>
              <a:buClr>
                <a:srgbClr val="404040"/>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36" name="Google Shape;236;p46"/>
          <p:cNvSpPr txBox="1"/>
          <p:nvPr>
            <p:ph idx="10" type="dt"/>
          </p:nvPr>
        </p:nvSpPr>
        <p:spPr>
          <a:xfrm>
            <a:off x="457200" y="6356350"/>
            <a:ext cx="21336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7" name="Google Shape;237;p46"/>
          <p:cNvSpPr txBox="1"/>
          <p:nvPr>
            <p:ph idx="11" type="ftr"/>
          </p:nvPr>
        </p:nvSpPr>
        <p:spPr>
          <a:xfrm>
            <a:off x="3124200" y="6356350"/>
            <a:ext cx="53340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8" name="Google Shape;238;p46"/>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39" name="Shape 239"/>
        <p:cNvGrpSpPr/>
        <p:nvPr/>
      </p:nvGrpSpPr>
      <p:grpSpPr>
        <a:xfrm>
          <a:off x="0" y="0"/>
          <a:ext cx="0" cy="0"/>
          <a:chOff x="0" y="0"/>
          <a:chExt cx="0" cy="0"/>
        </a:xfrm>
      </p:grpSpPr>
      <p:sp>
        <p:nvSpPr>
          <p:cNvPr id="240" name="Google Shape;240;p47"/>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1" name="Google Shape;241;p47"/>
          <p:cNvSpPr txBox="1"/>
          <p:nvPr>
            <p:ph idx="1" type="body"/>
          </p:nvPr>
        </p:nvSpPr>
        <p:spPr>
          <a:xfrm>
            <a:off x="457201" y="1535113"/>
            <a:ext cx="4040188" cy="639762"/>
          </a:xfrm>
          <a:prstGeom prst="rect">
            <a:avLst/>
          </a:prstGeom>
          <a:noFill/>
          <a:ln>
            <a:noFill/>
          </a:ln>
        </p:spPr>
        <p:txBody>
          <a:bodyPr anchorCtr="0" anchor="b" bIns="45575" lIns="91150" spcFirstLastPara="1" rIns="91150" wrap="square" tIns="45575">
            <a:noAutofit/>
          </a:bodyPr>
          <a:lstStyle>
            <a:lvl1pPr indent="-228600" lvl="0" marL="457200" algn="l">
              <a:lnSpc>
                <a:spcPct val="100000"/>
              </a:lnSpc>
              <a:spcBef>
                <a:spcPts val="480"/>
              </a:spcBef>
              <a:spcAft>
                <a:spcPts val="0"/>
              </a:spcAft>
              <a:buClr>
                <a:srgbClr val="146737"/>
              </a:buClr>
              <a:buSzPts val="2400"/>
              <a:buNone/>
              <a:defRPr b="1" sz="2400"/>
            </a:lvl1pPr>
            <a:lvl2pPr indent="-228600" lvl="1" marL="914400" algn="l">
              <a:lnSpc>
                <a:spcPct val="100000"/>
              </a:lnSpc>
              <a:spcBef>
                <a:spcPts val="400"/>
              </a:spcBef>
              <a:spcAft>
                <a:spcPts val="0"/>
              </a:spcAft>
              <a:buClr>
                <a:srgbClr val="404040"/>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42" name="Google Shape;242;p47"/>
          <p:cNvSpPr txBox="1"/>
          <p:nvPr>
            <p:ph idx="2" type="body"/>
          </p:nvPr>
        </p:nvSpPr>
        <p:spPr>
          <a:xfrm>
            <a:off x="457201" y="2174875"/>
            <a:ext cx="4040188" cy="3951288"/>
          </a:xfrm>
          <a:prstGeom prst="rect">
            <a:avLst/>
          </a:prstGeom>
          <a:noFill/>
          <a:ln>
            <a:noFill/>
          </a:ln>
        </p:spPr>
        <p:txBody>
          <a:bodyPr anchorCtr="0" anchor="t" bIns="45575" lIns="91150" spcFirstLastPara="1" rIns="91150" wrap="square" tIns="45575">
            <a:noAutofit/>
          </a:bodyPr>
          <a:lstStyle>
            <a:lvl1pPr indent="-381000" lvl="0" marL="457200" algn="l">
              <a:lnSpc>
                <a:spcPct val="100000"/>
              </a:lnSpc>
              <a:spcBef>
                <a:spcPts val="480"/>
              </a:spcBef>
              <a:spcAft>
                <a:spcPts val="0"/>
              </a:spcAft>
              <a:buClr>
                <a:srgbClr val="146737"/>
              </a:buClr>
              <a:buSzPts val="2400"/>
              <a:buChar char="•"/>
              <a:defRPr sz="2400"/>
            </a:lvl1pPr>
            <a:lvl2pPr indent="-355600" lvl="1" marL="914400" algn="l">
              <a:lnSpc>
                <a:spcPct val="100000"/>
              </a:lnSpc>
              <a:spcBef>
                <a:spcPts val="400"/>
              </a:spcBef>
              <a:spcAft>
                <a:spcPts val="0"/>
              </a:spcAft>
              <a:buClr>
                <a:srgbClr val="404040"/>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43" name="Google Shape;243;p47"/>
          <p:cNvSpPr txBox="1"/>
          <p:nvPr>
            <p:ph idx="3" type="body"/>
          </p:nvPr>
        </p:nvSpPr>
        <p:spPr>
          <a:xfrm>
            <a:off x="4645038" y="1535113"/>
            <a:ext cx="4041775" cy="639762"/>
          </a:xfrm>
          <a:prstGeom prst="rect">
            <a:avLst/>
          </a:prstGeom>
          <a:noFill/>
          <a:ln>
            <a:noFill/>
          </a:ln>
        </p:spPr>
        <p:txBody>
          <a:bodyPr anchorCtr="0" anchor="b" bIns="45575" lIns="91150" spcFirstLastPara="1" rIns="91150" wrap="square" tIns="45575">
            <a:noAutofit/>
          </a:bodyPr>
          <a:lstStyle>
            <a:lvl1pPr indent="-228600" lvl="0" marL="457200" algn="l">
              <a:lnSpc>
                <a:spcPct val="100000"/>
              </a:lnSpc>
              <a:spcBef>
                <a:spcPts val="480"/>
              </a:spcBef>
              <a:spcAft>
                <a:spcPts val="0"/>
              </a:spcAft>
              <a:buClr>
                <a:srgbClr val="146737"/>
              </a:buClr>
              <a:buSzPts val="2400"/>
              <a:buNone/>
              <a:defRPr b="1" sz="2400"/>
            </a:lvl1pPr>
            <a:lvl2pPr indent="-228600" lvl="1" marL="914400" algn="l">
              <a:lnSpc>
                <a:spcPct val="100000"/>
              </a:lnSpc>
              <a:spcBef>
                <a:spcPts val="400"/>
              </a:spcBef>
              <a:spcAft>
                <a:spcPts val="0"/>
              </a:spcAft>
              <a:buClr>
                <a:srgbClr val="404040"/>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44" name="Google Shape;244;p47"/>
          <p:cNvSpPr txBox="1"/>
          <p:nvPr>
            <p:ph idx="4" type="body"/>
          </p:nvPr>
        </p:nvSpPr>
        <p:spPr>
          <a:xfrm>
            <a:off x="4645038" y="2174875"/>
            <a:ext cx="4041775" cy="3951288"/>
          </a:xfrm>
          <a:prstGeom prst="rect">
            <a:avLst/>
          </a:prstGeom>
          <a:noFill/>
          <a:ln>
            <a:noFill/>
          </a:ln>
        </p:spPr>
        <p:txBody>
          <a:bodyPr anchorCtr="0" anchor="t" bIns="45575" lIns="91150" spcFirstLastPara="1" rIns="91150" wrap="square" tIns="45575">
            <a:noAutofit/>
          </a:bodyPr>
          <a:lstStyle>
            <a:lvl1pPr indent="-381000" lvl="0" marL="457200" algn="l">
              <a:lnSpc>
                <a:spcPct val="100000"/>
              </a:lnSpc>
              <a:spcBef>
                <a:spcPts val="480"/>
              </a:spcBef>
              <a:spcAft>
                <a:spcPts val="0"/>
              </a:spcAft>
              <a:buClr>
                <a:srgbClr val="146737"/>
              </a:buClr>
              <a:buSzPts val="2400"/>
              <a:buChar char="•"/>
              <a:defRPr sz="2400"/>
            </a:lvl1pPr>
            <a:lvl2pPr indent="-355600" lvl="1" marL="914400" algn="l">
              <a:lnSpc>
                <a:spcPct val="100000"/>
              </a:lnSpc>
              <a:spcBef>
                <a:spcPts val="400"/>
              </a:spcBef>
              <a:spcAft>
                <a:spcPts val="0"/>
              </a:spcAft>
              <a:buClr>
                <a:srgbClr val="404040"/>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45" name="Google Shape;245;p47"/>
          <p:cNvSpPr txBox="1"/>
          <p:nvPr>
            <p:ph idx="10" type="dt"/>
          </p:nvPr>
        </p:nvSpPr>
        <p:spPr>
          <a:xfrm>
            <a:off x="457200" y="6356350"/>
            <a:ext cx="21336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6" name="Google Shape;246;p47"/>
          <p:cNvSpPr txBox="1"/>
          <p:nvPr>
            <p:ph idx="11" type="ftr"/>
          </p:nvPr>
        </p:nvSpPr>
        <p:spPr>
          <a:xfrm>
            <a:off x="3124200" y="6356350"/>
            <a:ext cx="5334000" cy="365125"/>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7" name="Google Shape;247;p47"/>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8" name="Shape 248"/>
        <p:cNvGrpSpPr/>
        <p:nvPr/>
      </p:nvGrpSpPr>
      <p:grpSpPr>
        <a:xfrm>
          <a:off x="0" y="0"/>
          <a:ext cx="0" cy="0"/>
          <a:chOff x="0" y="0"/>
          <a:chExt cx="0" cy="0"/>
        </a:xfrm>
      </p:grpSpPr>
      <p:sp>
        <p:nvSpPr>
          <p:cNvPr id="249" name="Google Shape;249;p48"/>
          <p:cNvSpPr txBox="1"/>
          <p:nvPr>
            <p:ph idx="11" type="ftr"/>
          </p:nvPr>
        </p:nvSpPr>
        <p:spPr>
          <a:xfrm>
            <a:off x="3124200" y="6356350"/>
            <a:ext cx="53340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0" name="Google Shape;250;p48"/>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256" name="Shape 256"/>
        <p:cNvGrpSpPr/>
        <p:nvPr/>
      </p:nvGrpSpPr>
      <p:grpSpPr>
        <a:xfrm>
          <a:off x="0" y="0"/>
          <a:ext cx="0" cy="0"/>
          <a:chOff x="0" y="0"/>
          <a:chExt cx="0" cy="0"/>
        </a:xfrm>
      </p:grpSpPr>
      <p:sp>
        <p:nvSpPr>
          <p:cNvPr id="257" name="Google Shape;257;p50"/>
          <p:cNvSpPr/>
          <p:nvPr/>
        </p:nvSpPr>
        <p:spPr>
          <a:xfrm>
            <a:off x="304800" y="6248400"/>
            <a:ext cx="2667000" cy="609600"/>
          </a:xfrm>
          <a:prstGeom prst="rect">
            <a:avLst/>
          </a:prstGeom>
          <a:solidFill>
            <a:schemeClr val="lt1"/>
          </a:solidFill>
          <a:ln>
            <a:noFill/>
          </a:ln>
        </p:spPr>
        <p:txBody>
          <a:bodyPr anchorCtr="0" anchor="ctr" bIns="45575" lIns="91150" spcFirstLastPara="1" rIns="91150" wrap="square" tIns="455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horizontal-logo-green-text.jpg" id="258" name="Google Shape;258;p50"/>
          <p:cNvPicPr preferRelativeResize="0"/>
          <p:nvPr/>
        </p:nvPicPr>
        <p:blipFill rotWithShape="1">
          <a:blip r:embed="rId3">
            <a:alphaModFix/>
          </a:blip>
          <a:srcRect b="0" l="0" r="0" t="0"/>
          <a:stretch/>
        </p:blipFill>
        <p:spPr>
          <a:xfrm>
            <a:off x="1905000" y="304800"/>
            <a:ext cx="5334000" cy="892175"/>
          </a:xfrm>
          <a:prstGeom prst="rect">
            <a:avLst/>
          </a:prstGeom>
          <a:noFill/>
          <a:ln>
            <a:noFill/>
          </a:ln>
        </p:spPr>
      </p:pic>
      <p:sp>
        <p:nvSpPr>
          <p:cNvPr id="259" name="Google Shape;259;p50"/>
          <p:cNvSpPr txBox="1"/>
          <p:nvPr>
            <p:ph idx="1" type="subTitle"/>
          </p:nvPr>
        </p:nvSpPr>
        <p:spPr>
          <a:xfrm>
            <a:off x="1371600" y="3200400"/>
            <a:ext cx="6400800" cy="1752600"/>
          </a:xfrm>
          <a:prstGeom prst="rect">
            <a:avLst/>
          </a:prstGeom>
          <a:noFill/>
          <a:ln>
            <a:noFill/>
          </a:ln>
        </p:spPr>
        <p:txBody>
          <a:bodyPr anchorCtr="0" anchor="t" bIns="45575" lIns="91150" spcFirstLastPara="1" rIns="91150" wrap="square" tIns="45575">
            <a:noAutofit/>
          </a:bodyPr>
          <a:lstStyle>
            <a:lvl1pPr lvl="0" algn="ctr">
              <a:lnSpc>
                <a:spcPct val="100000"/>
              </a:lnSpc>
              <a:spcBef>
                <a:spcPts val="480"/>
              </a:spcBef>
              <a:spcAft>
                <a:spcPts val="0"/>
              </a:spcAft>
              <a:buClr>
                <a:srgbClr val="3F3F3F"/>
              </a:buClr>
              <a:buSzPts val="2400"/>
              <a:buNone/>
              <a:defRPr b="0">
                <a:solidFill>
                  <a:srgbClr val="3F3F3F"/>
                </a:solidFill>
                <a:latin typeface="Arial"/>
                <a:ea typeface="Arial"/>
                <a:cs typeface="Arial"/>
                <a:sym typeface="Arial"/>
              </a:defRPr>
            </a:lvl1pPr>
            <a:lvl2pPr lvl="1" algn="ctr">
              <a:lnSpc>
                <a:spcPct val="100000"/>
              </a:lnSpc>
              <a:spcBef>
                <a:spcPts val="440"/>
              </a:spcBef>
              <a:spcAft>
                <a:spcPts val="0"/>
              </a:spcAft>
              <a:buClr>
                <a:srgbClr val="888888"/>
              </a:buClr>
              <a:buSzPts val="22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60" name="Google Shape;260;p50"/>
          <p:cNvSpPr txBox="1"/>
          <p:nvPr>
            <p:ph type="title"/>
          </p:nvPr>
        </p:nvSpPr>
        <p:spPr>
          <a:xfrm>
            <a:off x="457200" y="1981200"/>
            <a:ext cx="82296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b="1" sz="3200">
                <a:solidFill>
                  <a:srgbClr val="14673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50"/>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2" name="Shape 262"/>
        <p:cNvGrpSpPr/>
        <p:nvPr/>
      </p:nvGrpSpPr>
      <p:grpSpPr>
        <a:xfrm>
          <a:off x="0" y="0"/>
          <a:ext cx="0" cy="0"/>
          <a:chOff x="0" y="0"/>
          <a:chExt cx="0" cy="0"/>
        </a:xfrm>
      </p:grpSpPr>
      <p:sp>
        <p:nvSpPr>
          <p:cNvPr id="263" name="Google Shape;263;p51"/>
          <p:cNvSpPr txBox="1"/>
          <p:nvPr>
            <p:ph idx="10" type="dt"/>
          </p:nvPr>
        </p:nvSpPr>
        <p:spPr>
          <a:xfrm>
            <a:off x="457200" y="6245225"/>
            <a:ext cx="2133600" cy="47625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4" name="Google Shape;264;p51"/>
          <p:cNvSpPr txBox="1"/>
          <p:nvPr>
            <p:ph idx="11" type="ftr"/>
          </p:nvPr>
        </p:nvSpPr>
        <p:spPr>
          <a:xfrm>
            <a:off x="3124200" y="6245225"/>
            <a:ext cx="2895600" cy="47625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5" name="Google Shape;265;p51"/>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66" name="Shape 266"/>
        <p:cNvGrpSpPr/>
        <p:nvPr/>
      </p:nvGrpSpPr>
      <p:grpSpPr>
        <a:xfrm>
          <a:off x="0" y="0"/>
          <a:ext cx="0" cy="0"/>
          <a:chOff x="0" y="0"/>
          <a:chExt cx="0" cy="0"/>
        </a:xfrm>
      </p:grpSpPr>
      <p:sp>
        <p:nvSpPr>
          <p:cNvPr id="267" name="Google Shape;267;p52"/>
          <p:cNvSpPr txBox="1"/>
          <p:nvPr>
            <p:ph idx="1" type="body"/>
          </p:nvPr>
        </p:nvSpPr>
        <p:spPr>
          <a:xfrm>
            <a:off x="352438" y="866775"/>
            <a:ext cx="8410575" cy="5259388"/>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8" name="Google Shape;268;p52"/>
          <p:cNvSpPr txBox="1"/>
          <p:nvPr>
            <p:ph type="title"/>
          </p:nvPr>
        </p:nvSpPr>
        <p:spPr>
          <a:xfrm>
            <a:off x="381000" y="-228600"/>
            <a:ext cx="83058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9" name="Google Shape;269;p52"/>
          <p:cNvSpPr txBox="1"/>
          <p:nvPr>
            <p:ph idx="11" type="ftr"/>
          </p:nvPr>
        </p:nvSpPr>
        <p:spPr>
          <a:xfrm>
            <a:off x="3200400" y="6356350"/>
            <a:ext cx="5257800" cy="365125"/>
          </a:xfrm>
          <a:prstGeom prst="rect">
            <a:avLst/>
          </a:prstGeom>
          <a:noFill/>
          <a:ln>
            <a:noFill/>
          </a:ln>
        </p:spPr>
        <p:txBody>
          <a:bodyPr anchorCtr="0" anchor="t" bIns="45675" lIns="91350" spcFirstLastPara="1" rIns="91350" wrap="square" tIns="45675">
            <a:noAutofit/>
          </a:bodyPr>
          <a:lstStyle>
            <a:lvl1pPr lvl="0" marR="0" rtl="0" algn="r">
              <a:lnSpc>
                <a:spcPct val="100000"/>
              </a:lnSpc>
              <a:spcBef>
                <a:spcPts val="0"/>
              </a:spcBef>
              <a:spcAft>
                <a:spcPts val="0"/>
              </a:spcAft>
              <a:buClr>
                <a:srgbClr val="000000"/>
              </a:buClr>
              <a:buSzPts val="1400"/>
              <a:buFont typeface="Arial"/>
              <a:buNone/>
              <a:defRPr b="0" i="0" sz="1800" u="none" cap="none" strike="noStrike">
                <a:solidFill>
                  <a:srgbClr val="14673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0" name="Google Shape;270;p52"/>
          <p:cNvSpPr txBox="1"/>
          <p:nvPr>
            <p:ph idx="12" type="sldNum"/>
          </p:nvPr>
        </p:nvSpPr>
        <p:spPr>
          <a:xfrm>
            <a:off x="8382000" y="6351588"/>
            <a:ext cx="457200" cy="365125"/>
          </a:xfrm>
          <a:prstGeom prst="rect">
            <a:avLst/>
          </a:prstGeom>
          <a:noFill/>
          <a:ln>
            <a:noFill/>
          </a:ln>
        </p:spPr>
        <p:txBody>
          <a:bodyPr anchorCtr="0" anchor="ctr" bIns="45575" lIns="91150" spcFirstLastPara="1" rIns="91150" wrap="square" tIns="4557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6"/>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1" name="Shape 271"/>
        <p:cNvGrpSpPr/>
        <p:nvPr/>
      </p:nvGrpSpPr>
      <p:grpSpPr>
        <a:xfrm>
          <a:off x="0" y="0"/>
          <a:ext cx="0" cy="0"/>
          <a:chOff x="0" y="0"/>
          <a:chExt cx="0" cy="0"/>
        </a:xfrm>
      </p:grpSpPr>
      <p:sp>
        <p:nvSpPr>
          <p:cNvPr id="272" name="Google Shape;272;p53"/>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3" name="Google Shape;273;p53"/>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31" name="Shape 31"/>
        <p:cNvGrpSpPr/>
        <p:nvPr/>
      </p:nvGrpSpPr>
      <p:grpSpPr>
        <a:xfrm>
          <a:off x="0" y="0"/>
          <a:ext cx="0" cy="0"/>
          <a:chOff x="0" y="0"/>
          <a:chExt cx="0" cy="0"/>
        </a:xfrm>
      </p:grpSpPr>
      <p:sp>
        <p:nvSpPr>
          <p:cNvPr id="32" name="Google Shape;32;p7"/>
          <p:cNvSpPr/>
          <p:nvPr/>
        </p:nvSpPr>
        <p:spPr>
          <a:xfrm>
            <a:off x="282575" y="228600"/>
            <a:ext cx="4235450" cy="4187952"/>
          </a:xfrm>
          <a:prstGeom prst="rect">
            <a:avLst/>
          </a:prstGeom>
          <a:solidFill>
            <a:srgbClr val="1949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7"/>
          <p:cNvSpPr txBox="1"/>
          <p:nvPr>
            <p:ph type="ctrTitle"/>
          </p:nvPr>
        </p:nvSpPr>
        <p:spPr>
          <a:xfrm>
            <a:off x="4624388" y="4764682"/>
            <a:ext cx="4214812" cy="93345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sz="2800">
                <a:solidFill>
                  <a:srgbClr val="194963"/>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7"/>
          <p:cNvSpPr txBox="1"/>
          <p:nvPr>
            <p:ph idx="1" type="body"/>
          </p:nvPr>
        </p:nvSpPr>
        <p:spPr>
          <a:xfrm>
            <a:off x="674786" y="595580"/>
            <a:ext cx="3470021" cy="3468418"/>
          </a:xfrm>
          <a:prstGeom prst="rect">
            <a:avLst/>
          </a:prstGeom>
          <a:noFill/>
          <a:ln>
            <a:noFill/>
          </a:ln>
        </p:spPr>
        <p:txBody>
          <a:bodyPr anchorCtr="0" anchor="ctr" bIns="45575" lIns="45700" spcFirstLastPara="1" rIns="45700" wrap="square" tIns="45700">
            <a:noAutofit/>
          </a:bodyPr>
          <a:lstStyle>
            <a:lvl1pPr indent="-228600" lvl="0" marL="457200" algn="l">
              <a:lnSpc>
                <a:spcPct val="100000"/>
              </a:lnSpc>
              <a:spcBef>
                <a:spcPts val="720"/>
              </a:spcBef>
              <a:spcAft>
                <a:spcPts val="0"/>
              </a:spcAft>
              <a:buClr>
                <a:schemeClr val="lt1"/>
              </a:buClr>
              <a:buSzPts val="3600"/>
              <a:buNone/>
              <a:defRPr b="1" i="0" sz="3600">
                <a:solidFill>
                  <a:schemeClr val="lt1"/>
                </a:solidFill>
                <a:latin typeface="Helvetica Neue"/>
                <a:ea typeface="Helvetica Neue"/>
                <a:cs typeface="Helvetica Neue"/>
                <a:sym typeface="Helvetica Neue"/>
              </a:defRPr>
            </a:lvl1pPr>
            <a:lvl2pPr indent="-304800" lvl="1" marL="914400" algn="l">
              <a:lnSpc>
                <a:spcPct val="100000"/>
              </a:lnSpc>
              <a:spcBef>
                <a:spcPts val="240"/>
              </a:spcBef>
              <a:spcAft>
                <a:spcPts val="0"/>
              </a:spcAft>
              <a:buClr>
                <a:srgbClr val="404040"/>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180"/>
              </a:spcBef>
              <a:spcAft>
                <a:spcPts val="0"/>
              </a:spcAft>
              <a:buClr>
                <a:schemeClr val="dk1"/>
              </a:buClr>
              <a:buSzPts val="900"/>
              <a:buChar char="–"/>
              <a:defRPr sz="900"/>
            </a:lvl4pPr>
            <a:lvl5pPr indent="-285750" lvl="4" marL="2286000" algn="l">
              <a:lnSpc>
                <a:spcPct val="100000"/>
              </a:lnSpc>
              <a:spcBef>
                <a:spcPts val="180"/>
              </a:spcBef>
              <a:spcAft>
                <a:spcPts val="0"/>
              </a:spcAft>
              <a:buClr>
                <a:schemeClr val="dk1"/>
              </a:buClr>
              <a:buSzPts val="900"/>
              <a:buChar char="»"/>
              <a:defRPr sz="9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7"/>
          <p:cNvSpPr txBox="1"/>
          <p:nvPr>
            <p:ph idx="11" type="ftr"/>
          </p:nvPr>
        </p:nvSpPr>
        <p:spPr>
          <a:xfrm>
            <a:off x="5239927" y="6368805"/>
            <a:ext cx="286415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7"/>
          <p:cNvSpPr txBox="1"/>
          <p:nvPr>
            <p:ph idx="12" type="sldNum"/>
          </p:nvPr>
        </p:nvSpPr>
        <p:spPr>
          <a:xfrm>
            <a:off x="4116656" y="6368805"/>
            <a:ext cx="925708"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r>
              <a:rPr lang="en-US"/>
              <a:t>- </a:t>
            </a:r>
            <a:fld id="{00000000-1234-1234-1234-123412341234}" type="slidenum">
              <a:rPr lang="en-US"/>
              <a:t>‹#›</a:t>
            </a:fld>
            <a:r>
              <a:rPr lang="en-US"/>
              <a:t> -</a:t>
            </a:r>
            <a:endParaRPr/>
          </a:p>
        </p:txBody>
      </p:sp>
      <p:sp>
        <p:nvSpPr>
          <p:cNvPr id="37" name="Google Shape;37;p7"/>
          <p:cNvSpPr txBox="1"/>
          <p:nvPr>
            <p:ph idx="10" type="dt"/>
          </p:nvPr>
        </p:nvSpPr>
        <p:spPr>
          <a:xfrm>
            <a:off x="4624388" y="5781988"/>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19496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8" name="Google Shape;38;p7"/>
          <p:cNvPicPr preferRelativeResize="0"/>
          <p:nvPr/>
        </p:nvPicPr>
        <p:blipFill rotWithShape="1">
          <a:blip r:embed="rId2">
            <a:alphaModFix/>
          </a:blip>
          <a:srcRect b="0" l="0" r="0" t="0"/>
          <a:stretch/>
        </p:blipFill>
        <p:spPr>
          <a:xfrm>
            <a:off x="6794500" y="2379133"/>
            <a:ext cx="2070100" cy="2070100"/>
          </a:xfrm>
          <a:prstGeom prst="rect">
            <a:avLst/>
          </a:prstGeom>
          <a:noFill/>
          <a:ln>
            <a:noFill/>
          </a:ln>
        </p:spPr>
      </p:pic>
      <p:pic>
        <p:nvPicPr>
          <p:cNvPr id="39" name="Google Shape;39;p7"/>
          <p:cNvPicPr preferRelativeResize="0"/>
          <p:nvPr/>
        </p:nvPicPr>
        <p:blipFill rotWithShape="1">
          <a:blip r:embed="rId3">
            <a:alphaModFix/>
          </a:blip>
          <a:srcRect b="0" l="0" r="0" t="0"/>
          <a:stretch/>
        </p:blipFill>
        <p:spPr>
          <a:xfrm>
            <a:off x="6794500" y="241300"/>
            <a:ext cx="2070100" cy="2070100"/>
          </a:xfrm>
          <a:prstGeom prst="rect">
            <a:avLst/>
          </a:prstGeom>
          <a:noFill/>
          <a:ln>
            <a:noFill/>
          </a:ln>
        </p:spPr>
      </p:pic>
      <p:pic>
        <p:nvPicPr>
          <p:cNvPr id="40" name="Google Shape;40;p7"/>
          <p:cNvPicPr preferRelativeResize="0"/>
          <p:nvPr/>
        </p:nvPicPr>
        <p:blipFill rotWithShape="1">
          <a:blip r:embed="rId4">
            <a:alphaModFix/>
          </a:blip>
          <a:srcRect b="0" l="0" r="0" t="0"/>
          <a:stretch/>
        </p:blipFill>
        <p:spPr>
          <a:xfrm>
            <a:off x="4627034" y="241300"/>
            <a:ext cx="2075688" cy="2075688"/>
          </a:xfrm>
          <a:prstGeom prst="rect">
            <a:avLst/>
          </a:prstGeom>
          <a:noFill/>
          <a:ln>
            <a:noFill/>
          </a:ln>
        </p:spPr>
      </p:pic>
      <p:pic>
        <p:nvPicPr>
          <p:cNvPr id="41" name="Google Shape;41;p7"/>
          <p:cNvPicPr preferRelativeResize="0"/>
          <p:nvPr/>
        </p:nvPicPr>
        <p:blipFill rotWithShape="1">
          <a:blip r:embed="rId5">
            <a:alphaModFix/>
          </a:blip>
          <a:srcRect b="51867" l="0" r="0" t="0"/>
          <a:stretch/>
        </p:blipFill>
        <p:spPr>
          <a:xfrm>
            <a:off x="4631266" y="2379133"/>
            <a:ext cx="2075688" cy="999067"/>
          </a:xfrm>
          <a:prstGeom prst="rect">
            <a:avLst/>
          </a:prstGeom>
          <a:noFill/>
          <a:ln>
            <a:noFill/>
          </a:ln>
        </p:spPr>
      </p:pic>
      <p:pic>
        <p:nvPicPr>
          <p:cNvPr id="42" name="Google Shape;42;p7"/>
          <p:cNvPicPr preferRelativeResize="0"/>
          <p:nvPr/>
        </p:nvPicPr>
        <p:blipFill rotWithShape="1">
          <a:blip r:embed="rId6">
            <a:alphaModFix/>
          </a:blip>
          <a:srcRect b="0" l="0" r="0" t="0"/>
          <a:stretch/>
        </p:blipFill>
        <p:spPr>
          <a:xfrm>
            <a:off x="5710762" y="3475566"/>
            <a:ext cx="973851" cy="971803"/>
          </a:xfrm>
          <a:prstGeom prst="rect">
            <a:avLst/>
          </a:prstGeom>
          <a:noFill/>
          <a:ln>
            <a:noFill/>
          </a:ln>
        </p:spPr>
      </p:pic>
      <p:pic>
        <p:nvPicPr>
          <p:cNvPr id="43" name="Google Shape;43;p7"/>
          <p:cNvPicPr preferRelativeResize="0"/>
          <p:nvPr/>
        </p:nvPicPr>
        <p:blipFill rotWithShape="1">
          <a:blip r:embed="rId7">
            <a:alphaModFix/>
          </a:blip>
          <a:srcRect b="0" l="0" r="0" t="0"/>
          <a:stretch/>
        </p:blipFill>
        <p:spPr>
          <a:xfrm>
            <a:off x="4656227" y="3467099"/>
            <a:ext cx="965200" cy="977900"/>
          </a:xfrm>
          <a:prstGeom prst="rect">
            <a:avLst/>
          </a:prstGeom>
          <a:noFill/>
          <a:ln>
            <a:noFill/>
          </a:ln>
        </p:spPr>
      </p:pic>
      <p:sp>
        <p:nvSpPr>
          <p:cNvPr id="44" name="Google Shape;44;p7"/>
          <p:cNvSpPr/>
          <p:nvPr/>
        </p:nvSpPr>
        <p:spPr>
          <a:xfrm>
            <a:off x="4639293" y="4065601"/>
            <a:ext cx="56429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FFFF00"/>
                </a:solidFill>
                <a:latin typeface="Calibri"/>
                <a:ea typeface="Calibri"/>
                <a:cs typeface="Calibri"/>
                <a:sym typeface="Calibri"/>
              </a:rPr>
              <a:t>FES</a:t>
            </a:r>
            <a:endParaRPr b="1" i="1" sz="1800" u="none" cap="none" strike="noStrike">
              <a:solidFill>
                <a:srgbClr val="FFFF00"/>
              </a:solidFill>
              <a:latin typeface="Calibri"/>
              <a:ea typeface="Calibri"/>
              <a:cs typeface="Calibri"/>
              <a:sym typeface="Calibri"/>
            </a:endParaRPr>
          </a:p>
        </p:txBody>
      </p:sp>
      <p:sp>
        <p:nvSpPr>
          <p:cNvPr id="45" name="Google Shape;45;p7"/>
          <p:cNvSpPr/>
          <p:nvPr/>
        </p:nvSpPr>
        <p:spPr>
          <a:xfrm>
            <a:off x="5917768" y="4065601"/>
            <a:ext cx="613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FFFF00"/>
                </a:solidFill>
                <a:latin typeface="Calibri"/>
                <a:ea typeface="Calibri"/>
                <a:cs typeface="Calibri"/>
                <a:sym typeface="Calibri"/>
              </a:rPr>
              <a:t>BER</a:t>
            </a:r>
            <a:endParaRPr b="1" i="1" sz="1800" u="none" cap="none" strike="noStrike">
              <a:solidFill>
                <a:srgbClr val="FFFF00"/>
              </a:solidFill>
              <a:latin typeface="Calibri"/>
              <a:ea typeface="Calibri"/>
              <a:cs typeface="Calibri"/>
              <a:sym typeface="Calibri"/>
            </a:endParaRPr>
          </a:p>
        </p:txBody>
      </p:sp>
      <p:sp>
        <p:nvSpPr>
          <p:cNvPr id="46" name="Google Shape;46;p7"/>
          <p:cNvSpPr/>
          <p:nvPr/>
        </p:nvSpPr>
        <p:spPr>
          <a:xfrm>
            <a:off x="6798293" y="4065601"/>
            <a:ext cx="6222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FFFF00"/>
                </a:solidFill>
                <a:latin typeface="Calibri"/>
                <a:ea typeface="Calibri"/>
                <a:cs typeface="Calibri"/>
                <a:sym typeface="Calibri"/>
              </a:rPr>
              <a:t>HEP</a:t>
            </a:r>
            <a:endParaRPr b="1" i="1" sz="1800" u="none" cap="none" strike="noStrike">
              <a:solidFill>
                <a:srgbClr val="FFFF00"/>
              </a:solidFill>
              <a:latin typeface="Calibri"/>
              <a:ea typeface="Calibri"/>
              <a:cs typeface="Calibri"/>
              <a:sym typeface="Calibri"/>
            </a:endParaRPr>
          </a:p>
        </p:txBody>
      </p:sp>
      <p:sp>
        <p:nvSpPr>
          <p:cNvPr id="47" name="Google Shape;47;p7"/>
          <p:cNvSpPr/>
          <p:nvPr/>
        </p:nvSpPr>
        <p:spPr>
          <a:xfrm>
            <a:off x="6798295" y="1940466"/>
            <a:ext cx="5154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FFFF00"/>
                </a:solidFill>
                <a:latin typeface="Calibri"/>
                <a:ea typeface="Calibri"/>
                <a:cs typeface="Calibri"/>
                <a:sym typeface="Calibri"/>
              </a:rPr>
              <a:t>NP</a:t>
            </a:r>
            <a:endParaRPr b="1" i="1" sz="1800" u="none" cap="none" strike="noStrike">
              <a:solidFill>
                <a:srgbClr val="FFFF00"/>
              </a:solidFill>
              <a:latin typeface="Calibri"/>
              <a:ea typeface="Calibri"/>
              <a:cs typeface="Calibri"/>
              <a:sym typeface="Calibri"/>
            </a:endParaRPr>
          </a:p>
        </p:txBody>
      </p:sp>
      <p:sp>
        <p:nvSpPr>
          <p:cNvPr id="48" name="Google Shape;48;p7"/>
          <p:cNvSpPr/>
          <p:nvPr/>
        </p:nvSpPr>
        <p:spPr>
          <a:xfrm>
            <a:off x="4639295" y="1948933"/>
            <a:ext cx="5905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FFFF00"/>
                </a:solidFill>
                <a:latin typeface="Calibri"/>
                <a:ea typeface="Calibri"/>
                <a:cs typeface="Calibri"/>
                <a:sym typeface="Calibri"/>
              </a:rPr>
              <a:t>BES</a:t>
            </a:r>
            <a:endParaRPr b="1" i="1" sz="1800" u="none" cap="none" strike="noStrike">
              <a:solidFill>
                <a:srgbClr val="FFFF00"/>
              </a:solidFill>
              <a:latin typeface="Calibri"/>
              <a:ea typeface="Calibri"/>
              <a:cs typeface="Calibri"/>
              <a:sym typeface="Calibri"/>
            </a:endParaRPr>
          </a:p>
        </p:txBody>
      </p:sp>
      <p:sp>
        <p:nvSpPr>
          <p:cNvPr id="49" name="Google Shape;49;p7"/>
          <p:cNvSpPr/>
          <p:nvPr/>
        </p:nvSpPr>
        <p:spPr>
          <a:xfrm>
            <a:off x="4639295" y="3015732"/>
            <a:ext cx="73809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FFFF00"/>
                </a:solidFill>
                <a:latin typeface="Calibri"/>
                <a:ea typeface="Calibri"/>
                <a:cs typeface="Calibri"/>
                <a:sym typeface="Calibri"/>
              </a:rPr>
              <a:t>ASCR</a:t>
            </a:r>
            <a:endParaRPr b="1" i="1" sz="1800" u="none" cap="none" strike="noStrike">
              <a:solidFill>
                <a:srgbClr val="FFFF00"/>
              </a:solidFill>
              <a:latin typeface="Calibri"/>
              <a:ea typeface="Calibri"/>
              <a:cs typeface="Calibri"/>
              <a:sym typeface="Calibri"/>
            </a:endParaRPr>
          </a:p>
        </p:txBody>
      </p:sp>
      <p:pic>
        <p:nvPicPr>
          <p:cNvPr descr="NERSC-logo-color-transparent-edges.gif" id="50" name="Google Shape;50;p7"/>
          <p:cNvPicPr preferRelativeResize="0"/>
          <p:nvPr/>
        </p:nvPicPr>
        <p:blipFill rotWithShape="1">
          <a:blip r:embed="rId8">
            <a:alphaModFix/>
          </a:blip>
          <a:srcRect b="0" l="0" r="0" t="0"/>
          <a:stretch/>
        </p:blipFill>
        <p:spPr>
          <a:xfrm>
            <a:off x="1295400" y="4953000"/>
            <a:ext cx="1960122" cy="74408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Slide">
  <p:cSld name="Logo Slide">
    <p:spTree>
      <p:nvGrpSpPr>
        <p:cNvPr id="51" name="Shape 51"/>
        <p:cNvGrpSpPr/>
        <p:nvPr/>
      </p:nvGrpSpPr>
      <p:grpSpPr>
        <a:xfrm>
          <a:off x="0" y="0"/>
          <a:ext cx="0" cy="0"/>
          <a:chOff x="0" y="0"/>
          <a:chExt cx="0" cy="0"/>
        </a:xfrm>
      </p:grpSpPr>
      <p:sp>
        <p:nvSpPr>
          <p:cNvPr id="52" name="Google Shape;52;p8"/>
          <p:cNvSpPr txBox="1"/>
          <p:nvPr>
            <p:ph type="title"/>
          </p:nvPr>
        </p:nvSpPr>
        <p:spPr>
          <a:xfrm>
            <a:off x="360342" y="4450221"/>
            <a:ext cx="8499496" cy="769479"/>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sz="2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8"/>
          <p:cNvSpPr txBox="1"/>
          <p:nvPr>
            <p:ph idx="11" type="ftr"/>
          </p:nvPr>
        </p:nvSpPr>
        <p:spPr>
          <a:xfrm>
            <a:off x="5239927" y="6368805"/>
            <a:ext cx="2864157"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r>
              <a:rPr lang="en-US"/>
              <a:t>- </a:t>
            </a:r>
            <a:fld id="{00000000-1234-1234-1234-123412341234}" type="slidenum">
              <a:rPr lang="en-US"/>
              <a:t>‹#›</a:t>
            </a:fld>
            <a:r>
              <a:rPr lang="en-US"/>
              <a:t> -</a:t>
            </a:r>
            <a:endParaRPr/>
          </a:p>
        </p:txBody>
      </p:sp>
      <p:pic>
        <p:nvPicPr>
          <p:cNvPr descr="NERSCvertLOCKUP.ai" id="55" name="Google Shape;55;p8"/>
          <p:cNvPicPr preferRelativeResize="0"/>
          <p:nvPr/>
        </p:nvPicPr>
        <p:blipFill rotWithShape="1">
          <a:blip r:embed="rId2">
            <a:alphaModFix/>
          </a:blip>
          <a:srcRect b="0" l="0" r="0" t="0"/>
          <a:stretch/>
        </p:blipFill>
        <p:spPr>
          <a:xfrm>
            <a:off x="419358" y="1462527"/>
            <a:ext cx="8305800" cy="29570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0"/>
          <p:cNvSpPr/>
          <p:nvPr/>
        </p:nvSpPr>
        <p:spPr>
          <a:xfrm>
            <a:off x="304800" y="6248400"/>
            <a:ext cx="2667000" cy="609600"/>
          </a:xfrm>
          <a:prstGeom prst="rect">
            <a:avLst/>
          </a:prstGeom>
          <a:solidFill>
            <a:schemeClr val="lt1"/>
          </a:solidFill>
          <a:ln>
            <a:noFill/>
          </a:ln>
        </p:spPr>
        <p:txBody>
          <a:bodyPr anchorCtr="0" anchor="ctr" bIns="45575" lIns="91150" spcFirstLastPara="1" rIns="91150" wrap="square" tIns="455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orizontal-logo-green-text.jpg" id="67" name="Google Shape;67;p10"/>
          <p:cNvPicPr preferRelativeResize="0"/>
          <p:nvPr/>
        </p:nvPicPr>
        <p:blipFill rotWithShape="1">
          <a:blip r:embed="rId3">
            <a:alphaModFix/>
          </a:blip>
          <a:srcRect b="0" l="0" r="0" t="0"/>
          <a:stretch/>
        </p:blipFill>
        <p:spPr>
          <a:xfrm>
            <a:off x="1905000" y="304820"/>
            <a:ext cx="5334000" cy="892175"/>
          </a:xfrm>
          <a:prstGeom prst="rect">
            <a:avLst/>
          </a:prstGeom>
          <a:noFill/>
          <a:ln>
            <a:noFill/>
          </a:ln>
        </p:spPr>
      </p:pic>
      <p:sp>
        <p:nvSpPr>
          <p:cNvPr id="68" name="Google Shape;68;p10"/>
          <p:cNvSpPr txBox="1"/>
          <p:nvPr>
            <p:ph idx="1" type="subTitle"/>
          </p:nvPr>
        </p:nvSpPr>
        <p:spPr>
          <a:xfrm>
            <a:off x="1371600" y="3200400"/>
            <a:ext cx="6400800" cy="1752600"/>
          </a:xfrm>
          <a:prstGeom prst="rect">
            <a:avLst/>
          </a:prstGeom>
          <a:noFill/>
          <a:ln>
            <a:noFill/>
          </a:ln>
        </p:spPr>
        <p:txBody>
          <a:bodyPr anchorCtr="0" anchor="t" bIns="45575" lIns="91150" spcFirstLastPara="1" rIns="91150" wrap="square" tIns="45575">
            <a:noAutofit/>
          </a:bodyPr>
          <a:lstStyle>
            <a:lvl1pPr lvl="0" algn="ctr">
              <a:lnSpc>
                <a:spcPct val="100000"/>
              </a:lnSpc>
              <a:spcBef>
                <a:spcPts val="480"/>
              </a:spcBef>
              <a:spcAft>
                <a:spcPts val="0"/>
              </a:spcAft>
              <a:buClr>
                <a:srgbClr val="3F3F3F"/>
              </a:buClr>
              <a:buSzPts val="2400"/>
              <a:buNone/>
              <a:defRPr b="0">
                <a:solidFill>
                  <a:srgbClr val="3F3F3F"/>
                </a:solidFill>
                <a:latin typeface="Arial"/>
                <a:ea typeface="Arial"/>
                <a:cs typeface="Arial"/>
                <a:sym typeface="Arial"/>
              </a:defRPr>
            </a:lvl1pPr>
            <a:lvl2pPr lvl="1" algn="ctr">
              <a:lnSpc>
                <a:spcPct val="100000"/>
              </a:lnSpc>
              <a:spcBef>
                <a:spcPts val="440"/>
              </a:spcBef>
              <a:spcAft>
                <a:spcPts val="0"/>
              </a:spcAft>
              <a:buClr>
                <a:srgbClr val="888888"/>
              </a:buClr>
              <a:buSzPts val="22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69" name="Google Shape;69;p10"/>
          <p:cNvSpPr txBox="1"/>
          <p:nvPr>
            <p:ph type="title"/>
          </p:nvPr>
        </p:nvSpPr>
        <p:spPr>
          <a:xfrm>
            <a:off x="457200" y="1981200"/>
            <a:ext cx="82296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b="1" sz="3200">
                <a:solidFill>
                  <a:srgbClr val="14673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71" name="Shape 71"/>
        <p:cNvGrpSpPr/>
        <p:nvPr/>
      </p:nvGrpSpPr>
      <p:grpSpPr>
        <a:xfrm>
          <a:off x="0" y="0"/>
          <a:ext cx="0" cy="0"/>
          <a:chOff x="0" y="0"/>
          <a:chExt cx="0" cy="0"/>
        </a:xfrm>
      </p:grpSpPr>
      <p:sp>
        <p:nvSpPr>
          <p:cNvPr id="72" name="Google Shape;72;p11"/>
          <p:cNvSpPr txBox="1"/>
          <p:nvPr>
            <p:ph idx="1" type="body"/>
          </p:nvPr>
        </p:nvSpPr>
        <p:spPr>
          <a:xfrm>
            <a:off x="352446" y="866775"/>
            <a:ext cx="8410575" cy="5259388"/>
          </a:xfrm>
          <a:prstGeom prst="rect">
            <a:avLst/>
          </a:prstGeom>
          <a:noFill/>
          <a:ln>
            <a:noFill/>
          </a:ln>
        </p:spPr>
        <p:txBody>
          <a:bodyPr anchorCtr="0" anchor="t" bIns="45575" lIns="91150" spcFirstLastPara="1" rIns="91150" wrap="square" tIns="45575">
            <a:noAutofit/>
          </a:bodyPr>
          <a:lstStyle>
            <a:lvl1pPr indent="-342900" lvl="0" marL="457200" algn="l">
              <a:lnSpc>
                <a:spcPct val="100000"/>
              </a:lnSpc>
              <a:spcBef>
                <a:spcPts val="360"/>
              </a:spcBef>
              <a:spcAft>
                <a:spcPts val="0"/>
              </a:spcAft>
              <a:buClr>
                <a:srgbClr val="146737"/>
              </a:buClr>
              <a:buSzPts val="1800"/>
              <a:buChar char="•"/>
              <a:defRPr/>
            </a:lvl1pPr>
            <a:lvl2pPr indent="-342900" lvl="1" marL="914400" algn="l">
              <a:lnSpc>
                <a:spcPct val="100000"/>
              </a:lnSpc>
              <a:spcBef>
                <a:spcPts val="360"/>
              </a:spcBef>
              <a:spcAft>
                <a:spcPts val="0"/>
              </a:spcAft>
              <a:buClr>
                <a:srgbClr val="404040"/>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11"/>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2"/>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9.xml"/><Relationship Id="rId4"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13.jpg"/><Relationship Id="rId4" Type="http://schemas.openxmlformats.org/officeDocument/2006/relationships/slideLayout" Target="../slideLayouts/slideLayout30.xml"/><Relationship Id="rId11" Type="http://schemas.openxmlformats.org/officeDocument/2006/relationships/theme" Target="../theme/theme2.xml"/><Relationship Id="rId10" Type="http://schemas.openxmlformats.org/officeDocument/2006/relationships/slideLayout" Target="../slideLayouts/slideLayout36.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13.jpg"/><Relationship Id="rId4" Type="http://schemas.openxmlformats.org/officeDocument/2006/relationships/slideLayout" Target="../slideLayouts/slideLayout7.xml"/><Relationship Id="rId11" Type="http://schemas.openxmlformats.org/officeDocument/2006/relationships/theme" Target="../theme/theme3.xml"/><Relationship Id="rId10" Type="http://schemas.openxmlformats.org/officeDocument/2006/relationships/slideLayout" Target="../slideLayouts/slideLayout1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8.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1.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2.xml"/><Relationship Id="rId4"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1" name="Google Shape;11;p2"/>
          <p:cNvSpPr txBox="1"/>
          <p:nvPr>
            <p:ph idx="1" type="body"/>
          </p:nvPr>
        </p:nvSpPr>
        <p:spPr>
          <a:xfrm>
            <a:off x="352438" y="866775"/>
            <a:ext cx="8410575" cy="5259388"/>
          </a:xfrm>
          <a:prstGeom prst="rect">
            <a:avLst/>
          </a:prstGeom>
          <a:noFill/>
          <a:ln>
            <a:noFill/>
          </a:ln>
        </p:spPr>
        <p:txBody>
          <a:bodyPr anchorCtr="0" anchor="t" bIns="45575" lIns="91150" spcFirstLastPara="1" rIns="91150" wrap="square" tIns="4557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3" name="Google Shape;13;p2"/>
          <p:cNvPicPr preferRelativeResize="0"/>
          <p:nvPr/>
        </p:nvPicPr>
        <p:blipFill rotWithShape="1">
          <a:blip r:embed="rId2">
            <a:alphaModFix/>
          </a:blip>
          <a:srcRect b="0" l="0" r="0" t="0"/>
          <a:stretch/>
        </p:blipFill>
        <p:spPr>
          <a:xfrm>
            <a:off x="457200" y="6354776"/>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99" name="Shape 199"/>
        <p:cNvGrpSpPr/>
        <p:nvPr/>
      </p:nvGrpSpPr>
      <p:grpSpPr>
        <a:xfrm>
          <a:off x="0" y="0"/>
          <a:ext cx="0" cy="0"/>
          <a:chOff x="0" y="0"/>
          <a:chExt cx="0" cy="0"/>
        </a:xfrm>
      </p:grpSpPr>
      <p:sp>
        <p:nvSpPr>
          <p:cNvPr id="200" name="Google Shape;200;p39"/>
          <p:cNvSpPr txBox="1"/>
          <p:nvPr>
            <p:ph type="title"/>
          </p:nvPr>
        </p:nvSpPr>
        <p:spPr>
          <a:xfrm>
            <a:off x="0" y="-219075"/>
            <a:ext cx="9144000" cy="1143000"/>
          </a:xfrm>
          <a:prstGeom prst="rect">
            <a:avLst/>
          </a:prstGeom>
          <a:noFill/>
          <a:ln>
            <a:noFill/>
          </a:ln>
        </p:spPr>
        <p:txBody>
          <a:bodyPr anchorCtr="0" anchor="ctr" bIns="45625" lIns="91250" spcFirstLastPara="1" rIns="91250" wrap="square" tIns="4562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201" name="Google Shape;201;p39"/>
          <p:cNvSpPr txBox="1"/>
          <p:nvPr>
            <p:ph idx="1" type="body"/>
          </p:nvPr>
        </p:nvSpPr>
        <p:spPr>
          <a:xfrm>
            <a:off x="352442" y="866775"/>
            <a:ext cx="8410575" cy="5259388"/>
          </a:xfrm>
          <a:prstGeom prst="rect">
            <a:avLst/>
          </a:prstGeom>
          <a:noFill/>
          <a:ln>
            <a:noFill/>
          </a:ln>
        </p:spPr>
        <p:txBody>
          <a:bodyPr anchorCtr="0" anchor="t" bIns="45625" lIns="91250" spcFirstLastPara="1" rIns="91250" wrap="square" tIns="4562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2" name="Google Shape;202;p39"/>
          <p:cNvSpPr txBox="1"/>
          <p:nvPr>
            <p:ph idx="11" type="ftr"/>
          </p:nvPr>
        </p:nvSpPr>
        <p:spPr>
          <a:xfrm>
            <a:off x="3124200" y="6356350"/>
            <a:ext cx="5334000" cy="365125"/>
          </a:xfrm>
          <a:prstGeom prst="rect">
            <a:avLst/>
          </a:prstGeom>
          <a:noFill/>
          <a:ln>
            <a:noFill/>
          </a:ln>
        </p:spPr>
        <p:txBody>
          <a:bodyPr anchorCtr="0" anchor="ctr" bIns="45625" lIns="91250" spcFirstLastPara="1" rIns="91250" wrap="square" tIns="456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10663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3" name="Google Shape;203;p39"/>
          <p:cNvSpPr txBox="1"/>
          <p:nvPr>
            <p:ph idx="12" type="sldNum"/>
          </p:nvPr>
        </p:nvSpPr>
        <p:spPr>
          <a:xfrm>
            <a:off x="8413750" y="6351588"/>
            <a:ext cx="381000" cy="365125"/>
          </a:xfrm>
          <a:prstGeom prst="rect">
            <a:avLst/>
          </a:prstGeom>
          <a:noFill/>
          <a:ln>
            <a:noFill/>
          </a:ln>
        </p:spPr>
        <p:txBody>
          <a:bodyPr anchorCtr="0" anchor="ctr" bIns="45625" lIns="91250" spcFirstLastPara="1" rIns="91250" wrap="square" tIns="456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204" name="Google Shape;204;p39"/>
          <p:cNvPicPr preferRelativeResize="0"/>
          <p:nvPr/>
        </p:nvPicPr>
        <p:blipFill rotWithShape="1">
          <a:blip r:embed="rId2">
            <a:alphaModFix/>
          </a:blip>
          <a:srcRect b="0" l="0" r="0" t="0"/>
          <a:stretch/>
        </p:blipFill>
        <p:spPr>
          <a:xfrm>
            <a:off x="457200" y="6354780"/>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208" name="Shape 208"/>
        <p:cNvGrpSpPr/>
        <p:nvPr/>
      </p:nvGrpSpPr>
      <p:grpSpPr>
        <a:xfrm>
          <a:off x="0" y="0"/>
          <a:ext cx="0" cy="0"/>
          <a:chOff x="0" y="0"/>
          <a:chExt cx="0" cy="0"/>
        </a:xfrm>
      </p:grpSpPr>
      <p:sp>
        <p:nvSpPr>
          <p:cNvPr id="209" name="Google Shape;209;p41"/>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210" name="Google Shape;210;p41"/>
          <p:cNvSpPr txBox="1"/>
          <p:nvPr>
            <p:ph idx="1" type="body"/>
          </p:nvPr>
        </p:nvSpPr>
        <p:spPr>
          <a:xfrm>
            <a:off x="352446" y="866775"/>
            <a:ext cx="8410575" cy="5259388"/>
          </a:xfrm>
          <a:prstGeom prst="rect">
            <a:avLst/>
          </a:prstGeom>
          <a:noFill/>
          <a:ln>
            <a:noFill/>
          </a:ln>
        </p:spPr>
        <p:txBody>
          <a:bodyPr anchorCtr="0" anchor="t" bIns="45575" lIns="91150" spcFirstLastPara="1" rIns="91150" wrap="square" tIns="4557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1" name="Google Shape;211;p41"/>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212" name="Google Shape;212;p41"/>
          <p:cNvPicPr preferRelativeResize="0"/>
          <p:nvPr/>
        </p:nvPicPr>
        <p:blipFill rotWithShape="1">
          <a:blip r:embed="rId2">
            <a:alphaModFix/>
          </a:blip>
          <a:srcRect b="0" l="0" r="0" t="0"/>
          <a:stretch/>
        </p:blipFill>
        <p:spPr>
          <a:xfrm>
            <a:off x="457200" y="6354776"/>
            <a:ext cx="2438400" cy="407987"/>
          </a:xfrm>
          <a:prstGeom prst="rect">
            <a:avLst/>
          </a:prstGeom>
          <a:noFill/>
          <a:ln>
            <a:noFill/>
          </a:ln>
        </p:spPr>
      </p:pic>
      <p:sp>
        <p:nvSpPr>
          <p:cNvPr id="213" name="Google Shape;213;p41"/>
          <p:cNvSpPr txBox="1"/>
          <p:nvPr/>
        </p:nvSpPr>
        <p:spPr>
          <a:xfrm>
            <a:off x="4715510" y="6155690"/>
            <a:ext cx="441325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Arial"/>
                <a:ea typeface="Arial"/>
                <a:cs typeface="Arial"/>
                <a:sym typeface="Arial"/>
              </a:rPr>
              <a:t>an Office of Basic Energy Sciences</a:t>
            </a:r>
            <a:r>
              <a:rPr b="1" i="1" lang="en-US" sz="1800" u="none" cap="none" strike="noStrike">
                <a:solidFill>
                  <a:srgbClr val="808080"/>
                </a:solidFill>
                <a:latin typeface="Arial"/>
                <a:ea typeface="Arial"/>
                <a:cs typeface="Arial"/>
                <a:sym typeface="Arial"/>
              </a:rPr>
              <a:t> </a:t>
            </a:r>
            <a:r>
              <a:rPr b="1" i="1" lang="en-US" sz="1800" u="none" cap="none" strike="noStrike">
                <a:solidFill>
                  <a:srgbClr val="146636"/>
                </a:solidFill>
                <a:latin typeface="Arial"/>
                <a:ea typeface="Arial"/>
                <a:cs typeface="Arial"/>
                <a:sym typeface="Arial"/>
              </a:rPr>
              <a:t>Energy Frontier Research Center</a:t>
            </a:r>
            <a:endParaRPr b="0" i="0" sz="1400" u="none" cap="none" strike="noStrike">
              <a:solidFill>
                <a:srgbClr val="000000"/>
              </a:solidFill>
              <a:latin typeface="Arial"/>
              <a:ea typeface="Arial"/>
              <a:cs typeface="Arial"/>
              <a:sym typeface="Arial"/>
            </a:endParaRPr>
          </a:p>
        </p:txBody>
      </p:sp>
      <p:sp>
        <p:nvSpPr>
          <p:cNvPr id="214" name="Google Shape;214;p41"/>
          <p:cNvSpPr/>
          <p:nvPr/>
        </p:nvSpPr>
        <p:spPr>
          <a:xfrm>
            <a:off x="0" y="987425"/>
            <a:ext cx="9144000" cy="42863"/>
          </a:xfrm>
          <a:prstGeom prst="rect">
            <a:avLst/>
          </a:prstGeom>
          <a:gradFill>
            <a:gsLst>
              <a:gs pos="0">
                <a:schemeClr val="lt1"/>
              </a:gs>
              <a:gs pos="50000">
                <a:srgbClr val="9CB86E"/>
              </a:gs>
              <a:gs pos="100000">
                <a:srgbClr val="156B13"/>
              </a:gs>
            </a:gsLst>
            <a:lin ang="5400000" scaled="0"/>
          </a:gradFill>
          <a:ln cap="flat" cmpd="sng" w="9525">
            <a:solidFill>
              <a:schemeClr val="dk1"/>
            </a:solidFill>
            <a:prstDash val="solid"/>
            <a:miter lim="800000"/>
            <a:headEnd len="sm" w="sm" type="none"/>
            <a:tailEnd len="sm" w="sm" type="none"/>
          </a:ln>
        </p:spPr>
        <p:txBody>
          <a:bodyPr anchorCtr="0" anchor="t" bIns="42025" lIns="85550" spcFirstLastPara="1" rIns="85550" wrap="square" tIns="42025">
            <a:noAutofit/>
          </a:bodyPr>
          <a:lstStyle/>
          <a:p>
            <a:pPr indent="0" lvl="0" marL="0" marR="0" rtl="0" algn="ctr">
              <a:lnSpc>
                <a:spcPct val="85000"/>
              </a:lnSpc>
              <a:spcBef>
                <a:spcPts val="0"/>
              </a:spcBef>
              <a:spcAft>
                <a:spcPts val="0"/>
              </a:spcAft>
              <a:buClr>
                <a:srgbClr val="000000"/>
              </a:buClr>
              <a:buSzPts val="2200"/>
              <a:buFont typeface="Arial"/>
              <a:buNone/>
            </a:pPr>
            <a:r>
              <a:t/>
            </a:r>
            <a:endParaRPr b="1" i="1" sz="2200" u="none" cap="none" strike="noStrike">
              <a:solidFill>
                <a:srgbClr val="000000"/>
              </a:solidFill>
              <a:latin typeface="Book Antiqua"/>
              <a:ea typeface="Book Antiqua"/>
              <a:cs typeface="Book Antiqua"/>
              <a:sym typeface="Book Antiqua"/>
            </a:endParaRPr>
          </a:p>
        </p:txBody>
      </p:sp>
      <p:sp>
        <p:nvSpPr>
          <p:cNvPr id="215" name="Google Shape;215;p41"/>
          <p:cNvSpPr/>
          <p:nvPr/>
        </p:nvSpPr>
        <p:spPr>
          <a:xfrm>
            <a:off x="0" y="6053138"/>
            <a:ext cx="9144000" cy="42862"/>
          </a:xfrm>
          <a:prstGeom prst="rect">
            <a:avLst/>
          </a:prstGeom>
          <a:gradFill>
            <a:gsLst>
              <a:gs pos="0">
                <a:srgbClr val="DDEBCF"/>
              </a:gs>
              <a:gs pos="50000">
                <a:srgbClr val="9CB86E"/>
              </a:gs>
              <a:gs pos="100000">
                <a:srgbClr val="156B13"/>
              </a:gs>
            </a:gsLst>
            <a:lin ang="5400000" scaled="0"/>
          </a:gradFill>
          <a:ln cap="flat" cmpd="sng" w="9525">
            <a:solidFill>
              <a:schemeClr val="dk1"/>
            </a:solidFill>
            <a:prstDash val="solid"/>
            <a:miter lim="800000"/>
            <a:headEnd len="sm" w="sm" type="none"/>
            <a:tailEnd len="sm" w="sm" type="none"/>
          </a:ln>
        </p:spPr>
        <p:txBody>
          <a:bodyPr anchorCtr="0" anchor="t" bIns="42025" lIns="85550" spcFirstLastPara="1" rIns="85550" wrap="square" tIns="42025">
            <a:noAutofit/>
          </a:bodyPr>
          <a:lstStyle/>
          <a:p>
            <a:pPr indent="0" lvl="0" marL="0" marR="0" rtl="0" algn="ctr">
              <a:lnSpc>
                <a:spcPct val="85000"/>
              </a:lnSpc>
              <a:spcBef>
                <a:spcPts val="0"/>
              </a:spcBef>
              <a:spcAft>
                <a:spcPts val="0"/>
              </a:spcAft>
              <a:buClr>
                <a:srgbClr val="000000"/>
              </a:buClr>
              <a:buSzPts val="2200"/>
              <a:buFont typeface="Arial"/>
              <a:buNone/>
            </a:pPr>
            <a:r>
              <a:t/>
            </a:r>
            <a:endParaRPr b="1" i="1" sz="2200" u="none" cap="none" strike="noStrike">
              <a:solidFill>
                <a:srgbClr val="000000"/>
              </a:solidFill>
              <a:latin typeface="Book Antiqua"/>
              <a:ea typeface="Book Antiqua"/>
              <a:cs typeface="Book Antiqua"/>
              <a:sym typeface="Book Antiqua"/>
            </a:endParaRPr>
          </a:p>
        </p:txBody>
      </p:sp>
      <p:pic>
        <p:nvPicPr>
          <p:cNvPr descr="DOE_SC_logo.jpg" id="216" name="Google Shape;216;p41"/>
          <p:cNvPicPr preferRelativeResize="0"/>
          <p:nvPr/>
        </p:nvPicPr>
        <p:blipFill rotWithShape="1">
          <a:blip r:embed="rId3">
            <a:alphaModFix/>
          </a:blip>
          <a:srcRect b="0" l="0" r="0" t="0"/>
          <a:stretch/>
        </p:blipFill>
        <p:spPr>
          <a:xfrm>
            <a:off x="288108" y="281408"/>
            <a:ext cx="2743200" cy="5078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8" r:id="rId4"/>
    <p:sldLayoutId id="2147483689" r:id="rId5"/>
    <p:sldLayoutId id="2147483690" r:id="rId6"/>
    <p:sldLayoutId id="2147483691" r:id="rId7"/>
    <p:sldLayoutId id="2147483692" r:id="rId8"/>
    <p:sldLayoutId id="2147483693" r:id="rId9"/>
    <p:sldLayoutId id="2147483694"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251" name="Shape 251"/>
        <p:cNvGrpSpPr/>
        <p:nvPr/>
      </p:nvGrpSpPr>
      <p:grpSpPr>
        <a:xfrm>
          <a:off x="0" y="0"/>
          <a:ext cx="0" cy="0"/>
          <a:chOff x="0" y="0"/>
          <a:chExt cx="0" cy="0"/>
        </a:xfrm>
      </p:grpSpPr>
      <p:sp>
        <p:nvSpPr>
          <p:cNvPr id="252" name="Google Shape;252;p49"/>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253" name="Google Shape;253;p49"/>
          <p:cNvSpPr txBox="1"/>
          <p:nvPr>
            <p:ph idx="1" type="body"/>
          </p:nvPr>
        </p:nvSpPr>
        <p:spPr>
          <a:xfrm>
            <a:off x="352438" y="866775"/>
            <a:ext cx="8410575" cy="5259388"/>
          </a:xfrm>
          <a:prstGeom prst="rect">
            <a:avLst/>
          </a:prstGeom>
          <a:noFill/>
          <a:ln>
            <a:noFill/>
          </a:ln>
        </p:spPr>
        <p:txBody>
          <a:bodyPr anchorCtr="0" anchor="t" bIns="45575" lIns="91150" spcFirstLastPara="1" rIns="91150" wrap="square" tIns="4557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4" name="Google Shape;254;p49"/>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255" name="Google Shape;255;p49"/>
          <p:cNvPicPr preferRelativeResize="0"/>
          <p:nvPr/>
        </p:nvPicPr>
        <p:blipFill rotWithShape="1">
          <a:blip r:embed="rId2">
            <a:alphaModFix/>
          </a:blip>
          <a:srcRect b="0" l="0" r="0" t="0"/>
          <a:stretch/>
        </p:blipFill>
        <p:spPr>
          <a:xfrm>
            <a:off x="457200" y="6354776"/>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6" name="Shape 56"/>
        <p:cNvGrpSpPr/>
        <p:nvPr/>
      </p:nvGrpSpPr>
      <p:grpSpPr>
        <a:xfrm>
          <a:off x="0" y="0"/>
          <a:ext cx="0" cy="0"/>
          <a:chOff x="0" y="0"/>
          <a:chExt cx="0" cy="0"/>
        </a:xfrm>
      </p:grpSpPr>
      <p:sp>
        <p:nvSpPr>
          <p:cNvPr id="57" name="Google Shape;57;p9"/>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58" name="Google Shape;58;p9"/>
          <p:cNvSpPr txBox="1"/>
          <p:nvPr>
            <p:ph idx="1" type="body"/>
          </p:nvPr>
        </p:nvSpPr>
        <p:spPr>
          <a:xfrm>
            <a:off x="352446" y="866775"/>
            <a:ext cx="8410575" cy="5259388"/>
          </a:xfrm>
          <a:prstGeom prst="rect">
            <a:avLst/>
          </a:prstGeom>
          <a:noFill/>
          <a:ln>
            <a:noFill/>
          </a:ln>
        </p:spPr>
        <p:txBody>
          <a:bodyPr anchorCtr="0" anchor="t" bIns="45575" lIns="91150" spcFirstLastPara="1" rIns="91150" wrap="square" tIns="4557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8413750" y="6351604"/>
            <a:ext cx="381000" cy="365125"/>
          </a:xfrm>
          <a:prstGeom prst="rect">
            <a:avLst/>
          </a:prstGeom>
          <a:noFill/>
          <a:ln>
            <a:noFill/>
          </a:ln>
        </p:spPr>
        <p:txBody>
          <a:bodyPr anchorCtr="0" anchor="ctr" bIns="45575" lIns="91150" spcFirstLastPara="1" rIns="91150" wrap="square" tIns="455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60" name="Google Shape;60;p9"/>
          <p:cNvPicPr preferRelativeResize="0"/>
          <p:nvPr/>
        </p:nvPicPr>
        <p:blipFill rotWithShape="1">
          <a:blip r:embed="rId2">
            <a:alphaModFix/>
          </a:blip>
          <a:srcRect b="0" l="0" r="0" t="0"/>
          <a:stretch/>
        </p:blipFill>
        <p:spPr>
          <a:xfrm>
            <a:off x="457200" y="6354776"/>
            <a:ext cx="2438400" cy="407987"/>
          </a:xfrm>
          <a:prstGeom prst="rect">
            <a:avLst/>
          </a:prstGeom>
          <a:noFill/>
          <a:ln>
            <a:noFill/>
          </a:ln>
        </p:spPr>
      </p:pic>
      <p:sp>
        <p:nvSpPr>
          <p:cNvPr id="61" name="Google Shape;61;p9"/>
          <p:cNvSpPr txBox="1"/>
          <p:nvPr/>
        </p:nvSpPr>
        <p:spPr>
          <a:xfrm>
            <a:off x="4715510" y="6155690"/>
            <a:ext cx="4413250" cy="6413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Arial"/>
                <a:ea typeface="Arial"/>
                <a:cs typeface="Arial"/>
                <a:sym typeface="Arial"/>
              </a:rPr>
              <a:t>an Office of Basic Energy Sciences</a:t>
            </a:r>
            <a:r>
              <a:rPr b="1" i="1" lang="en-US" sz="1800" u="none" cap="none" strike="noStrike">
                <a:solidFill>
                  <a:srgbClr val="808080"/>
                </a:solidFill>
                <a:latin typeface="Arial"/>
                <a:ea typeface="Arial"/>
                <a:cs typeface="Arial"/>
                <a:sym typeface="Arial"/>
              </a:rPr>
              <a:t> </a:t>
            </a:r>
            <a:r>
              <a:rPr b="1" i="1" lang="en-US" sz="1800" u="none" cap="none" strike="noStrike">
                <a:solidFill>
                  <a:srgbClr val="146636"/>
                </a:solidFill>
                <a:latin typeface="Arial"/>
                <a:ea typeface="Arial"/>
                <a:cs typeface="Arial"/>
                <a:sym typeface="Arial"/>
              </a:rPr>
              <a:t>Energy Frontier Research Center</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a:off x="0" y="987425"/>
            <a:ext cx="9144000" cy="42863"/>
          </a:xfrm>
          <a:prstGeom prst="rect">
            <a:avLst/>
          </a:prstGeom>
          <a:gradFill>
            <a:gsLst>
              <a:gs pos="0">
                <a:schemeClr val="lt1"/>
              </a:gs>
              <a:gs pos="50000">
                <a:srgbClr val="9CB86E"/>
              </a:gs>
              <a:gs pos="100000">
                <a:srgbClr val="156B13"/>
              </a:gs>
            </a:gsLst>
            <a:lin ang="5400000" scaled="0"/>
          </a:gradFill>
          <a:ln cap="flat" cmpd="sng" w="9525">
            <a:solidFill>
              <a:schemeClr val="dk1"/>
            </a:solidFill>
            <a:prstDash val="solid"/>
            <a:miter lim="800000"/>
            <a:headEnd len="sm" w="sm" type="none"/>
            <a:tailEnd len="sm" w="sm" type="none"/>
          </a:ln>
        </p:spPr>
        <p:txBody>
          <a:bodyPr anchorCtr="0" anchor="t" bIns="42025" lIns="85550" spcFirstLastPara="1" rIns="85550" wrap="square" tIns="42025">
            <a:noAutofit/>
          </a:bodyPr>
          <a:lstStyle/>
          <a:p>
            <a:pPr indent="0" lvl="0" marL="0" marR="0" rtl="0" algn="ctr">
              <a:lnSpc>
                <a:spcPct val="85000"/>
              </a:lnSpc>
              <a:spcBef>
                <a:spcPts val="0"/>
              </a:spcBef>
              <a:spcAft>
                <a:spcPts val="0"/>
              </a:spcAft>
              <a:buClr>
                <a:srgbClr val="000000"/>
              </a:buClr>
              <a:buSzPts val="2200"/>
              <a:buFont typeface="Arial"/>
              <a:buNone/>
            </a:pPr>
            <a:r>
              <a:t/>
            </a:r>
            <a:endParaRPr b="1" i="1" sz="2200" u="none" cap="none" strike="noStrike">
              <a:solidFill>
                <a:srgbClr val="000000"/>
              </a:solidFill>
              <a:latin typeface="Book Antiqua"/>
              <a:ea typeface="Book Antiqua"/>
              <a:cs typeface="Book Antiqua"/>
              <a:sym typeface="Book Antiqua"/>
            </a:endParaRPr>
          </a:p>
        </p:txBody>
      </p:sp>
      <p:sp>
        <p:nvSpPr>
          <p:cNvPr id="63" name="Google Shape;63;p9"/>
          <p:cNvSpPr/>
          <p:nvPr/>
        </p:nvSpPr>
        <p:spPr>
          <a:xfrm>
            <a:off x="0" y="6053138"/>
            <a:ext cx="9144000" cy="42862"/>
          </a:xfrm>
          <a:prstGeom prst="rect">
            <a:avLst/>
          </a:prstGeom>
          <a:gradFill>
            <a:gsLst>
              <a:gs pos="0">
                <a:srgbClr val="DDEBCF"/>
              </a:gs>
              <a:gs pos="50000">
                <a:srgbClr val="9CB86E"/>
              </a:gs>
              <a:gs pos="100000">
                <a:srgbClr val="156B13"/>
              </a:gs>
            </a:gsLst>
            <a:lin ang="5400000" scaled="0"/>
          </a:gradFill>
          <a:ln cap="flat" cmpd="sng" w="9525">
            <a:solidFill>
              <a:schemeClr val="dk1"/>
            </a:solidFill>
            <a:prstDash val="solid"/>
            <a:miter lim="800000"/>
            <a:headEnd len="sm" w="sm" type="none"/>
            <a:tailEnd len="sm" w="sm" type="none"/>
          </a:ln>
        </p:spPr>
        <p:txBody>
          <a:bodyPr anchorCtr="0" anchor="t" bIns="42025" lIns="85550" spcFirstLastPara="1" rIns="85550" wrap="square" tIns="42025">
            <a:noAutofit/>
          </a:bodyPr>
          <a:lstStyle/>
          <a:p>
            <a:pPr indent="0" lvl="0" marL="0" marR="0" rtl="0" algn="ctr">
              <a:lnSpc>
                <a:spcPct val="85000"/>
              </a:lnSpc>
              <a:spcBef>
                <a:spcPts val="0"/>
              </a:spcBef>
              <a:spcAft>
                <a:spcPts val="0"/>
              </a:spcAft>
              <a:buClr>
                <a:srgbClr val="000000"/>
              </a:buClr>
              <a:buSzPts val="2200"/>
              <a:buFont typeface="Arial"/>
              <a:buNone/>
            </a:pPr>
            <a:r>
              <a:t/>
            </a:r>
            <a:endParaRPr b="1" i="1" sz="2200" u="none" cap="none" strike="noStrike">
              <a:solidFill>
                <a:srgbClr val="000000"/>
              </a:solidFill>
              <a:latin typeface="Book Antiqua"/>
              <a:ea typeface="Book Antiqua"/>
              <a:cs typeface="Book Antiqua"/>
              <a:sym typeface="Book Antiqua"/>
            </a:endParaRPr>
          </a:p>
        </p:txBody>
      </p:sp>
      <p:pic>
        <p:nvPicPr>
          <p:cNvPr descr="DOE_SC_logo.jpg" id="64" name="Google Shape;64;p9"/>
          <p:cNvPicPr preferRelativeResize="0"/>
          <p:nvPr/>
        </p:nvPicPr>
        <p:blipFill rotWithShape="1">
          <a:blip r:embed="rId3">
            <a:alphaModFix/>
          </a:blip>
          <a:srcRect b="0" l="0" r="0" t="0"/>
          <a:stretch/>
        </p:blipFill>
        <p:spPr>
          <a:xfrm>
            <a:off x="288108" y="281408"/>
            <a:ext cx="2743200" cy="5078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4"/>
    <p:sldLayoutId id="2147483657" r:id="rId5"/>
    <p:sldLayoutId id="2147483658" r:id="rId6"/>
    <p:sldLayoutId id="2147483659" r:id="rId7"/>
    <p:sldLayoutId id="2147483660" r:id="rId8"/>
    <p:sldLayoutId id="2147483661" r:id="rId9"/>
    <p:sldLayoutId id="2147483662"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01" name="Google Shape;101;p17"/>
          <p:cNvSpPr txBox="1"/>
          <p:nvPr>
            <p:ph idx="1" type="body"/>
          </p:nvPr>
        </p:nvSpPr>
        <p:spPr>
          <a:xfrm>
            <a:off x="352438" y="866775"/>
            <a:ext cx="8410575" cy="5259388"/>
          </a:xfrm>
          <a:prstGeom prst="rect">
            <a:avLst/>
          </a:prstGeom>
          <a:noFill/>
          <a:ln>
            <a:noFill/>
          </a:ln>
        </p:spPr>
        <p:txBody>
          <a:bodyPr anchorCtr="0" anchor="t" bIns="45575" lIns="91150" spcFirstLastPara="1" rIns="91150" wrap="square" tIns="4557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Google Shape;102;p17"/>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03" name="Google Shape;103;p17"/>
          <p:cNvPicPr preferRelativeResize="0"/>
          <p:nvPr/>
        </p:nvPicPr>
        <p:blipFill rotWithShape="1">
          <a:blip r:embed="rId2">
            <a:alphaModFix/>
          </a:blip>
          <a:srcRect b="0" l="0" r="0" t="0"/>
          <a:stretch/>
        </p:blipFill>
        <p:spPr>
          <a:xfrm>
            <a:off x="457200" y="6354776"/>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041650" y="161925"/>
            <a:ext cx="5165725" cy="723900"/>
          </a:xfrm>
          <a:prstGeom prst="rect">
            <a:avLst/>
          </a:prstGeom>
          <a:noFill/>
          <a:ln>
            <a:noFill/>
          </a:ln>
        </p:spPr>
        <p:txBody>
          <a:bodyPr anchorCtr="0" anchor="ctr" bIns="45600" lIns="91200" spcFirstLastPara="1" rIns="91200" wrap="square" tIns="45600">
            <a:noAutofit/>
          </a:bodyPr>
          <a:lstStyle>
            <a:lvl1pPr lvl="0"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24" name="Google Shape;124;p22"/>
          <p:cNvSpPr txBox="1"/>
          <p:nvPr>
            <p:ph idx="1" type="body"/>
          </p:nvPr>
        </p:nvSpPr>
        <p:spPr>
          <a:xfrm>
            <a:off x="457200" y="1270013"/>
            <a:ext cx="8229600" cy="5199063"/>
          </a:xfrm>
          <a:prstGeom prst="rect">
            <a:avLst/>
          </a:prstGeom>
          <a:noFill/>
          <a:ln>
            <a:noFill/>
          </a:ln>
        </p:spPr>
        <p:txBody>
          <a:bodyPr anchorCtr="0" anchor="t" bIns="45600" lIns="91200" spcFirstLastPara="1" rIns="91200" wrap="square" tIns="45600">
            <a:noAutofit/>
          </a:bodyPr>
          <a:lstStyle>
            <a:lvl1pPr indent="-355600" lvl="0" marL="457200" marR="0" rtl="0" algn="l">
              <a:lnSpc>
                <a:spcPct val="100000"/>
              </a:lnSpc>
              <a:spcBef>
                <a:spcPts val="400"/>
              </a:spcBef>
              <a:spcAft>
                <a:spcPts val="0"/>
              </a:spcAft>
              <a:buClr>
                <a:schemeClr val="dk1"/>
              </a:buClr>
              <a:buSzPts val="2000"/>
              <a:buFont typeface="Noto Sans Symbols"/>
              <a:buChar char="▪"/>
              <a:defRPr b="1" i="0" sz="2000" u="none" cap="none" strike="noStrike">
                <a:solidFill>
                  <a:schemeClr val="dk1"/>
                </a:solidFill>
                <a:latin typeface="Arial Narrow"/>
                <a:ea typeface="Arial Narrow"/>
                <a:cs typeface="Arial Narrow"/>
                <a:sym typeface="Arial Narrow"/>
              </a:defRPr>
            </a:lvl1pPr>
            <a:lvl2pPr indent="-406400" lvl="1" marL="914400" marR="0" rtl="0" algn="l">
              <a:lnSpc>
                <a:spcPct val="100000"/>
              </a:lnSpc>
              <a:spcBef>
                <a:spcPts val="560"/>
              </a:spcBef>
              <a:spcAft>
                <a:spcPts val="0"/>
              </a:spcAft>
              <a:buClr>
                <a:schemeClr val="dk1"/>
              </a:buClr>
              <a:buSzPts val="2800"/>
              <a:buFont typeface="Arial Narrow"/>
              <a:buChar char="–"/>
              <a:defRPr b="0" i="0" sz="2800" u="none" cap="none" strike="noStrike">
                <a:solidFill>
                  <a:schemeClr val="dk1"/>
                </a:solidFill>
                <a:latin typeface="Arial Narrow"/>
                <a:ea typeface="Arial Narrow"/>
                <a:cs typeface="Arial Narrow"/>
                <a:sym typeface="Arial Narrow"/>
              </a:defRPr>
            </a:lvl2pPr>
            <a:lvl3pPr indent="-381000" lvl="2" marL="1371600" marR="0" rtl="0" algn="l">
              <a:lnSpc>
                <a:spcPct val="100000"/>
              </a:lnSpc>
              <a:spcBef>
                <a:spcPts val="480"/>
              </a:spcBef>
              <a:spcAft>
                <a:spcPts val="0"/>
              </a:spcAft>
              <a:buClr>
                <a:schemeClr val="dk1"/>
              </a:buClr>
              <a:buSzPts val="2400"/>
              <a:buFont typeface="Arial Narrow"/>
              <a:buChar char="•"/>
              <a:defRPr b="0" i="0" sz="2400" u="none" cap="none" strike="noStrike">
                <a:solidFill>
                  <a:schemeClr val="dk1"/>
                </a:solidFill>
                <a:latin typeface="Arial Narrow"/>
                <a:ea typeface="Arial Narrow"/>
                <a:cs typeface="Arial Narrow"/>
                <a:sym typeface="Arial Narrow"/>
              </a:defRPr>
            </a:lvl3pPr>
            <a:lvl4pPr indent="-355600" lvl="3" marL="18288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4pPr>
            <a:lvl5pPr indent="-355600" lvl="4" marL="2286000" marR="0" rtl="0" algn="l">
              <a:lnSpc>
                <a:spcPct val="100000"/>
              </a:lnSpc>
              <a:spcBef>
                <a:spcPts val="400"/>
              </a:spcBef>
              <a:spcAft>
                <a:spcPts val="0"/>
              </a:spcAft>
              <a:buClr>
                <a:schemeClr val="dk1"/>
              </a:buClr>
              <a:buSzPts val="2000"/>
              <a:buFont typeface="Arial Narrow"/>
              <a:buChar char="»"/>
              <a:defRPr b="0" i="0" sz="2000" u="none" cap="none" strike="noStrike">
                <a:solidFill>
                  <a:schemeClr val="dk1"/>
                </a:solidFill>
                <a:latin typeface="Arial Narrow"/>
                <a:ea typeface="Arial Narrow"/>
                <a:cs typeface="Arial Narrow"/>
                <a:sym typeface="Arial Narrow"/>
              </a:defRPr>
            </a:lvl5pPr>
            <a:lvl6pPr indent="-342900" lvl="5" marL="2743200" marR="0" rtl="0" algn="l">
              <a:lnSpc>
                <a:spcPct val="100000"/>
              </a:lnSpc>
              <a:spcBef>
                <a:spcPts val="360"/>
              </a:spcBef>
              <a:spcAft>
                <a:spcPts val="0"/>
              </a:spcAft>
              <a:buClr>
                <a:schemeClr val="dk1"/>
              </a:buClr>
              <a:buSzPts val="1800"/>
              <a:buFont typeface="Arial Narrow"/>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lnSpc>
                <a:spcPct val="100000"/>
              </a:lnSpc>
              <a:spcBef>
                <a:spcPts val="360"/>
              </a:spcBef>
              <a:spcAft>
                <a:spcPts val="0"/>
              </a:spcAft>
              <a:buClr>
                <a:schemeClr val="dk1"/>
              </a:buClr>
              <a:buSzPts val="1800"/>
              <a:buFont typeface="Arial Narrow"/>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lnSpc>
                <a:spcPct val="100000"/>
              </a:lnSpc>
              <a:spcBef>
                <a:spcPts val="360"/>
              </a:spcBef>
              <a:spcAft>
                <a:spcPts val="0"/>
              </a:spcAft>
              <a:buClr>
                <a:schemeClr val="dk1"/>
              </a:buClr>
              <a:buSzPts val="1800"/>
              <a:buFont typeface="Arial Narrow"/>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lnSpc>
                <a:spcPct val="100000"/>
              </a:lnSpc>
              <a:spcBef>
                <a:spcPts val="360"/>
              </a:spcBef>
              <a:spcAft>
                <a:spcPts val="0"/>
              </a:spcAft>
              <a:buClr>
                <a:schemeClr val="dk1"/>
              </a:buClr>
              <a:buSzPts val="1800"/>
              <a:buFont typeface="Arial Narrow"/>
              <a:buChar char="»"/>
              <a:defRPr b="0" i="0" sz="1800" u="none" cap="none" strike="noStrike">
                <a:solidFill>
                  <a:schemeClr val="dk1"/>
                </a:solidFill>
                <a:latin typeface="Arial Narrow"/>
                <a:ea typeface="Arial Narrow"/>
                <a:cs typeface="Arial Narrow"/>
                <a:sym typeface="Arial Narrow"/>
              </a:defRPr>
            </a:lvl9pPr>
          </a:lstStyle>
          <a:p/>
        </p:txBody>
      </p:sp>
      <p:sp>
        <p:nvSpPr>
          <p:cNvPr id="125" name="Google Shape;125;p22"/>
          <p:cNvSpPr txBox="1"/>
          <p:nvPr>
            <p:ph idx="12" type="sldNum"/>
          </p:nvPr>
        </p:nvSpPr>
        <p:spPr>
          <a:xfrm>
            <a:off x="8766178" y="6619888"/>
            <a:ext cx="377825" cy="238125"/>
          </a:xfrm>
          <a:prstGeom prst="rect">
            <a:avLst/>
          </a:prstGeom>
          <a:noFill/>
          <a:ln>
            <a:noFill/>
          </a:ln>
        </p:spPr>
        <p:txBody>
          <a:bodyPr anchorCtr="0" anchor="t" bIns="45600" lIns="91200" spcFirstLastPara="1" rIns="91200" wrap="square" tIns="45600">
            <a:noAutofit/>
          </a:bodyPr>
          <a:lstStyle>
            <a:lvl1pPr indent="0" lvl="0"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1"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2"/>
          <p:cNvSpPr/>
          <p:nvPr/>
        </p:nvSpPr>
        <p:spPr>
          <a:xfrm>
            <a:off x="0" y="987425"/>
            <a:ext cx="9144000" cy="42863"/>
          </a:xfrm>
          <a:prstGeom prst="rect">
            <a:avLst/>
          </a:prstGeom>
          <a:gradFill>
            <a:gsLst>
              <a:gs pos="0">
                <a:srgbClr val="DDEBCF"/>
              </a:gs>
              <a:gs pos="50000">
                <a:srgbClr val="9CB86E"/>
              </a:gs>
              <a:gs pos="100000">
                <a:srgbClr val="156B13"/>
              </a:gs>
            </a:gsLst>
            <a:lin ang="5400000" scaled="0"/>
          </a:gradFill>
          <a:ln cap="flat" cmpd="sng" w="9525">
            <a:solidFill>
              <a:schemeClr val="dk1"/>
            </a:solidFill>
            <a:prstDash val="solid"/>
            <a:miter lim="800000"/>
            <a:headEnd len="sm" w="sm" type="none"/>
            <a:tailEnd len="sm" w="sm" type="none"/>
          </a:ln>
        </p:spPr>
        <p:txBody>
          <a:bodyPr anchorCtr="0" anchor="t" bIns="41900" lIns="85325" spcFirstLastPara="1" rIns="85325" wrap="square" tIns="41900">
            <a:noAutofit/>
          </a:bodyPr>
          <a:lstStyle/>
          <a:p>
            <a:pPr indent="0" lvl="0" marL="0" marR="0" rtl="0" algn="l">
              <a:lnSpc>
                <a:spcPct val="85000"/>
              </a:lnSpc>
              <a:spcBef>
                <a:spcPts val="0"/>
              </a:spcBef>
              <a:spcAft>
                <a:spcPts val="0"/>
              </a:spcAft>
              <a:buClr>
                <a:srgbClr val="000000"/>
              </a:buClr>
              <a:buSzPts val="2200"/>
              <a:buFont typeface="Arial"/>
              <a:buNone/>
            </a:pPr>
            <a:r>
              <a:t/>
            </a:r>
            <a:endParaRPr b="1" i="1" sz="2200" u="none" cap="none" strike="noStrike">
              <a:solidFill>
                <a:srgbClr val="000000"/>
              </a:solidFill>
              <a:latin typeface="Book Antiqua"/>
              <a:ea typeface="Book Antiqua"/>
              <a:cs typeface="Book Antiqua"/>
              <a:sym typeface="Book Antiqua"/>
            </a:endParaRPr>
          </a:p>
        </p:txBody>
      </p:sp>
      <p:pic>
        <p:nvPicPr>
          <p:cNvPr descr="New_DOE_Logo_Color_042808" id="127" name="Google Shape;127;p22"/>
          <p:cNvPicPr preferRelativeResize="0"/>
          <p:nvPr/>
        </p:nvPicPr>
        <p:blipFill rotWithShape="1">
          <a:blip r:embed="rId1">
            <a:alphaModFix/>
          </a:blip>
          <a:srcRect b="0" l="0" r="0" t="0"/>
          <a:stretch/>
        </p:blipFill>
        <p:spPr>
          <a:xfrm>
            <a:off x="266700" y="190513"/>
            <a:ext cx="1925638" cy="485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0" y="-219075"/>
            <a:ext cx="9144000" cy="1143000"/>
          </a:xfrm>
          <a:prstGeom prst="rect">
            <a:avLst/>
          </a:prstGeom>
          <a:noFill/>
          <a:ln>
            <a:noFill/>
          </a:ln>
        </p:spPr>
        <p:txBody>
          <a:bodyPr anchorCtr="0" anchor="ctr" bIns="45625" lIns="91275" spcFirstLastPara="1" rIns="91275" wrap="square" tIns="4562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32" name="Google Shape;132;p24"/>
          <p:cNvSpPr txBox="1"/>
          <p:nvPr>
            <p:ph idx="1" type="body"/>
          </p:nvPr>
        </p:nvSpPr>
        <p:spPr>
          <a:xfrm>
            <a:off x="352438" y="866775"/>
            <a:ext cx="8410575" cy="5259388"/>
          </a:xfrm>
          <a:prstGeom prst="rect">
            <a:avLst/>
          </a:prstGeom>
          <a:noFill/>
          <a:ln>
            <a:noFill/>
          </a:ln>
        </p:spPr>
        <p:txBody>
          <a:bodyPr anchorCtr="0" anchor="t" bIns="45625" lIns="91275" spcFirstLastPara="1" rIns="91275" wrap="square" tIns="4562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3" name="Google Shape;133;p24"/>
          <p:cNvSpPr txBox="1"/>
          <p:nvPr>
            <p:ph idx="11" type="ftr"/>
          </p:nvPr>
        </p:nvSpPr>
        <p:spPr>
          <a:xfrm>
            <a:off x="3124200" y="6356350"/>
            <a:ext cx="5334000" cy="365125"/>
          </a:xfrm>
          <a:prstGeom prst="rect">
            <a:avLst/>
          </a:prstGeom>
          <a:noFill/>
          <a:ln>
            <a:noFill/>
          </a:ln>
        </p:spPr>
        <p:txBody>
          <a:bodyPr anchorCtr="0" anchor="ctr" bIns="45625" lIns="91275" spcFirstLastPara="1" rIns="91275" wrap="square" tIns="456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10663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4" name="Google Shape;134;p24"/>
          <p:cNvSpPr txBox="1"/>
          <p:nvPr>
            <p:ph idx="12" type="sldNum"/>
          </p:nvPr>
        </p:nvSpPr>
        <p:spPr>
          <a:xfrm>
            <a:off x="8413750" y="6351588"/>
            <a:ext cx="381000" cy="365125"/>
          </a:xfrm>
          <a:prstGeom prst="rect">
            <a:avLst/>
          </a:prstGeom>
          <a:noFill/>
          <a:ln>
            <a:noFill/>
          </a:ln>
        </p:spPr>
        <p:txBody>
          <a:bodyPr anchorCtr="0" anchor="ctr" bIns="45625" lIns="91275" spcFirstLastPara="1" rIns="91275" wrap="square" tIns="456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35" name="Google Shape;135;p24"/>
          <p:cNvPicPr preferRelativeResize="0"/>
          <p:nvPr/>
        </p:nvPicPr>
        <p:blipFill rotWithShape="1">
          <a:blip r:embed="rId2">
            <a:alphaModFix/>
          </a:blip>
          <a:srcRect b="0" l="0" r="0" t="0"/>
          <a:stretch/>
        </p:blipFill>
        <p:spPr>
          <a:xfrm>
            <a:off x="457200" y="6354776"/>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3"/>
    <p:sldLayoutId id="214748367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0" y="-219075"/>
            <a:ext cx="9144000" cy="1143000"/>
          </a:xfrm>
          <a:prstGeom prst="rect">
            <a:avLst/>
          </a:prstGeom>
          <a:noFill/>
          <a:ln>
            <a:noFill/>
          </a:ln>
        </p:spPr>
        <p:txBody>
          <a:bodyPr anchorCtr="0" anchor="ctr" bIns="45550" lIns="91125" spcFirstLastPara="1" rIns="91125" wrap="square" tIns="4555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47" name="Google Shape;147;p27"/>
          <p:cNvSpPr txBox="1"/>
          <p:nvPr>
            <p:ph idx="1" type="body"/>
          </p:nvPr>
        </p:nvSpPr>
        <p:spPr>
          <a:xfrm>
            <a:off x="352454" y="866775"/>
            <a:ext cx="8410575" cy="5259388"/>
          </a:xfrm>
          <a:prstGeom prst="rect">
            <a:avLst/>
          </a:prstGeom>
          <a:noFill/>
          <a:ln>
            <a:noFill/>
          </a:ln>
        </p:spPr>
        <p:txBody>
          <a:bodyPr anchorCtr="0" anchor="t" bIns="45550" lIns="91125" spcFirstLastPara="1" rIns="91125" wrap="square" tIns="45550">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Google Shape;148;p27"/>
          <p:cNvSpPr txBox="1"/>
          <p:nvPr>
            <p:ph idx="11" type="ftr"/>
          </p:nvPr>
        </p:nvSpPr>
        <p:spPr>
          <a:xfrm>
            <a:off x="3124200" y="6356350"/>
            <a:ext cx="5334000" cy="365125"/>
          </a:xfrm>
          <a:prstGeom prst="rect">
            <a:avLst/>
          </a:prstGeom>
          <a:noFill/>
          <a:ln>
            <a:noFill/>
          </a:ln>
        </p:spPr>
        <p:txBody>
          <a:bodyPr anchorCtr="0" anchor="ctr" bIns="45550" lIns="91125" spcFirstLastPara="1" rIns="91125" wrap="square" tIns="4555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10663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9" name="Google Shape;149;p27"/>
          <p:cNvSpPr txBox="1"/>
          <p:nvPr>
            <p:ph idx="12" type="sldNum"/>
          </p:nvPr>
        </p:nvSpPr>
        <p:spPr>
          <a:xfrm>
            <a:off x="8413750" y="6351588"/>
            <a:ext cx="381000" cy="365125"/>
          </a:xfrm>
          <a:prstGeom prst="rect">
            <a:avLst/>
          </a:prstGeom>
          <a:noFill/>
          <a:ln>
            <a:noFill/>
          </a:ln>
        </p:spPr>
        <p:txBody>
          <a:bodyPr anchorCtr="0" anchor="ctr" bIns="45550" lIns="91125" spcFirstLastPara="1" rIns="91125" wrap="square" tIns="4555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50" name="Google Shape;150;p27"/>
          <p:cNvPicPr preferRelativeResize="0"/>
          <p:nvPr/>
        </p:nvPicPr>
        <p:blipFill rotWithShape="1">
          <a:blip r:embed="rId2">
            <a:alphaModFix/>
          </a:blip>
          <a:srcRect b="0" l="0" r="0" t="0"/>
          <a:stretch/>
        </p:blipFill>
        <p:spPr>
          <a:xfrm>
            <a:off x="457200" y="6354792"/>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0" y="-219075"/>
            <a:ext cx="9144000" cy="1143000"/>
          </a:xfrm>
          <a:prstGeom prst="rect">
            <a:avLst/>
          </a:prstGeom>
          <a:noFill/>
          <a:ln>
            <a:noFill/>
          </a:ln>
        </p:spPr>
        <p:txBody>
          <a:bodyPr anchorCtr="0" anchor="ctr" bIns="45550" lIns="91125" spcFirstLastPara="1" rIns="91125" wrap="square" tIns="4555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56" name="Google Shape;156;p29"/>
          <p:cNvSpPr txBox="1"/>
          <p:nvPr>
            <p:ph idx="1" type="body"/>
          </p:nvPr>
        </p:nvSpPr>
        <p:spPr>
          <a:xfrm>
            <a:off x="352453" y="866775"/>
            <a:ext cx="8410575" cy="5259388"/>
          </a:xfrm>
          <a:prstGeom prst="rect">
            <a:avLst/>
          </a:prstGeom>
          <a:noFill/>
          <a:ln>
            <a:noFill/>
          </a:ln>
        </p:spPr>
        <p:txBody>
          <a:bodyPr anchorCtr="0" anchor="t" bIns="45550" lIns="91125" spcFirstLastPara="1" rIns="91125" wrap="square" tIns="45550">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Google Shape;157;p29"/>
          <p:cNvSpPr txBox="1"/>
          <p:nvPr>
            <p:ph idx="11" type="ftr"/>
          </p:nvPr>
        </p:nvSpPr>
        <p:spPr>
          <a:xfrm>
            <a:off x="3124200" y="6356350"/>
            <a:ext cx="5334000" cy="365125"/>
          </a:xfrm>
          <a:prstGeom prst="rect">
            <a:avLst/>
          </a:prstGeom>
          <a:noFill/>
          <a:ln>
            <a:noFill/>
          </a:ln>
        </p:spPr>
        <p:txBody>
          <a:bodyPr anchorCtr="0" anchor="ctr" bIns="45550" lIns="91125" spcFirstLastPara="1" rIns="91125" wrap="square" tIns="4555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10663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8" name="Google Shape;158;p29"/>
          <p:cNvSpPr txBox="1"/>
          <p:nvPr>
            <p:ph idx="12" type="sldNum"/>
          </p:nvPr>
        </p:nvSpPr>
        <p:spPr>
          <a:xfrm>
            <a:off x="8413750" y="6351588"/>
            <a:ext cx="381000" cy="365125"/>
          </a:xfrm>
          <a:prstGeom prst="rect">
            <a:avLst/>
          </a:prstGeom>
          <a:noFill/>
          <a:ln>
            <a:noFill/>
          </a:ln>
        </p:spPr>
        <p:txBody>
          <a:bodyPr anchorCtr="0" anchor="ctr" bIns="45550" lIns="91125" spcFirstLastPara="1" rIns="91125" wrap="square" tIns="4555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59" name="Google Shape;159;p29"/>
          <p:cNvPicPr preferRelativeResize="0"/>
          <p:nvPr/>
        </p:nvPicPr>
        <p:blipFill rotWithShape="1">
          <a:blip r:embed="rId2">
            <a:alphaModFix/>
          </a:blip>
          <a:srcRect b="0" l="0" r="0" t="0"/>
          <a:stretch/>
        </p:blipFill>
        <p:spPr>
          <a:xfrm>
            <a:off x="457200" y="6354791"/>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0" y="-219075"/>
            <a:ext cx="9144000" cy="1143000"/>
          </a:xfrm>
          <a:prstGeom prst="rect">
            <a:avLst/>
          </a:prstGeom>
          <a:noFill/>
          <a:ln>
            <a:noFill/>
          </a:ln>
        </p:spPr>
        <p:txBody>
          <a:bodyPr anchorCtr="0" anchor="ctr" bIns="45575" lIns="91150" spcFirstLastPara="1" rIns="91150" wrap="square" tIns="45575">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67" name="Google Shape;167;p31"/>
          <p:cNvSpPr txBox="1"/>
          <p:nvPr>
            <p:ph idx="1" type="body"/>
          </p:nvPr>
        </p:nvSpPr>
        <p:spPr>
          <a:xfrm>
            <a:off x="352451" y="866775"/>
            <a:ext cx="8410575" cy="5259388"/>
          </a:xfrm>
          <a:prstGeom prst="rect">
            <a:avLst/>
          </a:prstGeom>
          <a:noFill/>
          <a:ln>
            <a:noFill/>
          </a:ln>
        </p:spPr>
        <p:txBody>
          <a:bodyPr anchorCtr="0" anchor="t" bIns="45575" lIns="91150" spcFirstLastPara="1" rIns="91150" wrap="square" tIns="45575">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8" name="Google Shape;168;p31"/>
          <p:cNvSpPr txBox="1"/>
          <p:nvPr>
            <p:ph idx="11" type="ftr"/>
          </p:nvPr>
        </p:nvSpPr>
        <p:spPr>
          <a:xfrm>
            <a:off x="3124200" y="6356350"/>
            <a:ext cx="5334000" cy="365125"/>
          </a:xfrm>
          <a:prstGeom prst="rect">
            <a:avLst/>
          </a:prstGeom>
          <a:noFill/>
          <a:ln>
            <a:noFill/>
          </a:ln>
        </p:spPr>
        <p:txBody>
          <a:bodyPr anchorCtr="0" anchor="ctr" bIns="45575" lIns="91150" spcFirstLastPara="1" rIns="91150" wrap="square" tIns="45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10663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9" name="Google Shape;169;p31"/>
          <p:cNvSpPr txBox="1"/>
          <p:nvPr>
            <p:ph idx="12" type="sldNum"/>
          </p:nvPr>
        </p:nvSpPr>
        <p:spPr>
          <a:xfrm>
            <a:off x="8413750" y="6351588"/>
            <a:ext cx="381000" cy="365125"/>
          </a:xfrm>
          <a:prstGeom prst="rect">
            <a:avLst/>
          </a:prstGeom>
          <a:noFill/>
          <a:ln>
            <a:noFill/>
          </a:ln>
        </p:spPr>
        <p:txBody>
          <a:bodyPr anchorCtr="0" anchor="ctr" bIns="45575" lIns="91150" spcFirstLastPara="1" rIns="91150" wrap="square" tIns="455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70" name="Google Shape;170;p31"/>
          <p:cNvPicPr preferRelativeResize="0"/>
          <p:nvPr/>
        </p:nvPicPr>
        <p:blipFill rotWithShape="1">
          <a:blip r:embed="rId2">
            <a:alphaModFix/>
          </a:blip>
          <a:srcRect b="0" l="0" r="0" t="0"/>
          <a:stretch/>
        </p:blipFill>
        <p:spPr>
          <a:xfrm>
            <a:off x="457200" y="6354789"/>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8" r:id="rId3"/>
    <p:sldLayoutId id="2147483679" r:id="rId4"/>
    <p:sldLayoutId id="2147483680" r:id="rId5"/>
    <p:sldLayoutId id="2147483681"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87" name="Shape 187"/>
        <p:cNvGrpSpPr/>
        <p:nvPr/>
      </p:nvGrpSpPr>
      <p:grpSpPr>
        <a:xfrm>
          <a:off x="0" y="0"/>
          <a:ext cx="0" cy="0"/>
          <a:chOff x="0" y="0"/>
          <a:chExt cx="0" cy="0"/>
        </a:xfrm>
      </p:grpSpPr>
      <p:sp>
        <p:nvSpPr>
          <p:cNvPr id="188" name="Google Shape;188;p36"/>
          <p:cNvSpPr txBox="1"/>
          <p:nvPr>
            <p:ph type="title"/>
          </p:nvPr>
        </p:nvSpPr>
        <p:spPr>
          <a:xfrm>
            <a:off x="0" y="-219075"/>
            <a:ext cx="9144000" cy="1143000"/>
          </a:xfrm>
          <a:prstGeom prst="rect">
            <a:avLst/>
          </a:prstGeom>
          <a:noFill/>
          <a:ln>
            <a:noFill/>
          </a:ln>
        </p:spPr>
        <p:txBody>
          <a:bodyPr anchorCtr="0" anchor="ctr" bIns="45550" lIns="91125" spcFirstLastPara="1" rIns="91125" wrap="square" tIns="4555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rgbClr val="106636"/>
                </a:solidFill>
                <a:latin typeface="Arial"/>
                <a:ea typeface="Arial"/>
                <a:cs typeface="Arial"/>
                <a:sym typeface="Arial"/>
              </a:defRPr>
            </a:lvl9pPr>
          </a:lstStyle>
          <a:p/>
        </p:txBody>
      </p:sp>
      <p:sp>
        <p:nvSpPr>
          <p:cNvPr id="189" name="Google Shape;189;p36"/>
          <p:cNvSpPr txBox="1"/>
          <p:nvPr>
            <p:ph idx="1" type="body"/>
          </p:nvPr>
        </p:nvSpPr>
        <p:spPr>
          <a:xfrm>
            <a:off x="352450" y="866775"/>
            <a:ext cx="8410575" cy="5259388"/>
          </a:xfrm>
          <a:prstGeom prst="rect">
            <a:avLst/>
          </a:prstGeom>
          <a:noFill/>
          <a:ln>
            <a:noFill/>
          </a:ln>
        </p:spPr>
        <p:txBody>
          <a:bodyPr anchorCtr="0" anchor="t" bIns="45550" lIns="91125" spcFirstLastPara="1" rIns="91125" wrap="square" tIns="45550">
            <a:noAutofit/>
          </a:bodyPr>
          <a:lstStyle>
            <a:lvl1pPr indent="-381000" lvl="0" marL="457200" marR="0" rtl="0" algn="l">
              <a:lnSpc>
                <a:spcPct val="100000"/>
              </a:lnSpc>
              <a:spcBef>
                <a:spcPts val="480"/>
              </a:spcBef>
              <a:spcAft>
                <a:spcPts val="0"/>
              </a:spcAft>
              <a:buClr>
                <a:srgbClr val="146737"/>
              </a:buClr>
              <a:buSzPts val="2400"/>
              <a:buFont typeface="Arial"/>
              <a:buChar char="•"/>
              <a:defRPr b="1" i="0" sz="2400" u="none" cap="none" strike="noStrike">
                <a:solidFill>
                  <a:srgbClr val="146737"/>
                </a:solidFill>
                <a:latin typeface="Arial"/>
                <a:ea typeface="Arial"/>
                <a:cs typeface="Arial"/>
                <a:sym typeface="Arial"/>
              </a:defRPr>
            </a:lvl1pPr>
            <a:lvl2pPr indent="-368300" lvl="1" marL="914400" marR="0" rtl="0" algn="l">
              <a:lnSpc>
                <a:spcPct val="100000"/>
              </a:lnSpc>
              <a:spcBef>
                <a:spcPts val="440"/>
              </a:spcBef>
              <a:spcAft>
                <a:spcPts val="0"/>
              </a:spcAft>
              <a:buClr>
                <a:srgbClr val="404040"/>
              </a:buClr>
              <a:buSzPts val="2200"/>
              <a:buFont typeface="Arial"/>
              <a:buChar char="–"/>
              <a:defRPr b="0" i="0" sz="2200" u="none" cap="none" strike="noStrike">
                <a:solidFill>
                  <a:srgbClr val="404040"/>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0" name="Google Shape;190;p36"/>
          <p:cNvSpPr txBox="1"/>
          <p:nvPr>
            <p:ph idx="12" type="sldNum"/>
          </p:nvPr>
        </p:nvSpPr>
        <p:spPr>
          <a:xfrm>
            <a:off x="8413750" y="6351604"/>
            <a:ext cx="381000" cy="365125"/>
          </a:xfrm>
          <a:prstGeom prst="rect">
            <a:avLst/>
          </a:prstGeom>
          <a:noFill/>
          <a:ln>
            <a:noFill/>
          </a:ln>
        </p:spPr>
        <p:txBody>
          <a:bodyPr anchorCtr="0" anchor="ctr" bIns="45550" lIns="91125" spcFirstLastPara="1" rIns="91125" wrap="square" tIns="4555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10663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horizontal-logo-green-text.jpg" id="191" name="Google Shape;191;p36"/>
          <p:cNvPicPr preferRelativeResize="0"/>
          <p:nvPr/>
        </p:nvPicPr>
        <p:blipFill rotWithShape="1">
          <a:blip r:embed="rId2">
            <a:alphaModFix/>
          </a:blip>
          <a:srcRect b="0" l="0" r="0" t="0"/>
          <a:stretch/>
        </p:blipFill>
        <p:spPr>
          <a:xfrm>
            <a:off x="457200" y="6354780"/>
            <a:ext cx="2438400" cy="4079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3" r:id="rId3"/>
    <p:sldLayoutId id="214748368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
          <p:cNvSpPr txBox="1"/>
          <p:nvPr>
            <p:ph idx="1" type="body"/>
          </p:nvPr>
        </p:nvSpPr>
        <p:spPr>
          <a:xfrm>
            <a:off x="128569" y="892149"/>
            <a:ext cx="4172427" cy="2198726"/>
          </a:xfrm>
          <a:prstGeom prst="rect">
            <a:avLst/>
          </a:prstGeom>
          <a:noFill/>
          <a:ln>
            <a:noFill/>
          </a:ln>
        </p:spPr>
        <p:txBody>
          <a:bodyPr anchorCtr="0" anchor="t" bIns="45575" lIns="91150" spcFirstLastPara="1" rIns="91150" wrap="square" tIns="45575">
            <a:noAutofit/>
          </a:bodyPr>
          <a:lstStyle/>
          <a:p>
            <a:pPr indent="0" lvl="0" marL="0" rtl="0" algn="l">
              <a:lnSpc>
                <a:spcPct val="100000"/>
              </a:lnSpc>
              <a:spcBef>
                <a:spcPts val="0"/>
              </a:spcBef>
              <a:spcAft>
                <a:spcPts val="0"/>
              </a:spcAft>
              <a:buClr>
                <a:schemeClr val="accent3"/>
              </a:buClr>
              <a:buSzPts val="1800"/>
              <a:buNone/>
            </a:pPr>
            <a:r>
              <a:rPr lang="en-US" sz="1800">
                <a:solidFill>
                  <a:schemeClr val="accent3"/>
                </a:solidFill>
                <a:latin typeface="Calibri"/>
                <a:ea typeface="Calibri"/>
                <a:cs typeface="Calibri"/>
                <a:sym typeface="Calibri"/>
              </a:rPr>
              <a:t>Scientific Achievement</a:t>
            </a:r>
            <a:endParaRPr sz="1800">
              <a:solidFill>
                <a:schemeClr val="accent3"/>
              </a:solidFill>
              <a:latin typeface="Calibri"/>
              <a:ea typeface="Calibri"/>
              <a:cs typeface="Calibri"/>
              <a:sym typeface="Calibri"/>
            </a:endParaRPr>
          </a:p>
          <a:p>
            <a:pPr indent="0" lvl="0" marL="0" rtl="0" algn="l">
              <a:lnSpc>
                <a:spcPct val="100000"/>
              </a:lnSpc>
              <a:spcBef>
                <a:spcPts val="600"/>
              </a:spcBef>
              <a:spcAft>
                <a:spcPts val="0"/>
              </a:spcAft>
              <a:buClr>
                <a:srgbClr val="000000"/>
              </a:buClr>
              <a:buSzPts val="1400"/>
              <a:buNone/>
            </a:pPr>
            <a:r>
              <a:rPr lang="en-US" sz="1400">
                <a:solidFill>
                  <a:srgbClr val="000000"/>
                </a:solidFill>
                <a:latin typeface="Calibri"/>
                <a:ea typeface="Calibri"/>
                <a:cs typeface="Calibri"/>
                <a:sym typeface="Calibri"/>
              </a:rPr>
              <a:t>The equations of General Relativity are notoriously difficult to implement in numerical schemes, due to their complexity when expanded from symbolic form. To discretize these equations on distributed-memory meshes we developed automatic symbolic manipulators in Python that generate highly efficient code based on AMReX data structures. Our project focuses on developing these tools to be used for numerical simulation of gravitational problems.</a:t>
            </a:r>
            <a:endParaRPr sz="1400">
              <a:solidFill>
                <a:srgbClr val="000000"/>
              </a:solidFill>
              <a:latin typeface="Calibri"/>
              <a:ea typeface="Calibri"/>
              <a:cs typeface="Calibri"/>
              <a:sym typeface="Calibri"/>
            </a:endParaRPr>
          </a:p>
        </p:txBody>
      </p:sp>
      <p:sp>
        <p:nvSpPr>
          <p:cNvPr id="280" name="Google Shape;280;p1"/>
          <p:cNvSpPr txBox="1"/>
          <p:nvPr>
            <p:ph type="title"/>
          </p:nvPr>
        </p:nvSpPr>
        <p:spPr>
          <a:xfrm>
            <a:off x="152400" y="76200"/>
            <a:ext cx="8746976" cy="609600"/>
          </a:xfrm>
          <a:prstGeom prst="rect">
            <a:avLst/>
          </a:prstGeom>
          <a:noFill/>
          <a:ln>
            <a:noFill/>
          </a:ln>
        </p:spPr>
        <p:txBody>
          <a:bodyPr anchorCtr="0" anchor="ctr" bIns="45575" lIns="91150" spcFirstLastPara="1" rIns="91150" wrap="square" tIns="45575">
            <a:noAutofit/>
          </a:bodyPr>
          <a:lstStyle/>
          <a:p>
            <a:pPr indent="0" lvl="0" marL="0" rtl="0" algn="ctr">
              <a:lnSpc>
                <a:spcPct val="100000"/>
              </a:lnSpc>
              <a:spcBef>
                <a:spcPts val="0"/>
              </a:spcBef>
              <a:spcAft>
                <a:spcPts val="0"/>
              </a:spcAft>
              <a:buSzPts val="1400"/>
              <a:buNone/>
            </a:pPr>
            <a:r>
              <a:rPr b="1" lang="en-US">
                <a:solidFill>
                  <a:srgbClr val="125529"/>
                </a:solidFill>
                <a:latin typeface="Calibri"/>
                <a:ea typeface="Calibri"/>
                <a:cs typeface="Calibri"/>
                <a:sym typeface="Calibri"/>
              </a:rPr>
              <a:t>Interfacing Symbolic General Relativity with AMReX</a:t>
            </a:r>
            <a:endParaRPr b="1">
              <a:solidFill>
                <a:srgbClr val="125529"/>
              </a:solidFill>
              <a:latin typeface="Calibri"/>
              <a:ea typeface="Calibri"/>
              <a:cs typeface="Calibri"/>
              <a:sym typeface="Calibri"/>
            </a:endParaRPr>
          </a:p>
        </p:txBody>
      </p:sp>
      <p:sp>
        <p:nvSpPr>
          <p:cNvPr id="281" name="Google Shape;281;p1"/>
          <p:cNvSpPr/>
          <p:nvPr/>
        </p:nvSpPr>
        <p:spPr>
          <a:xfrm>
            <a:off x="5562600" y="5334000"/>
            <a:ext cx="3429000"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106636"/>
              </a:solidFill>
              <a:latin typeface="Calibri"/>
              <a:ea typeface="Calibri"/>
              <a:cs typeface="Calibri"/>
              <a:sym typeface="Calibri"/>
            </a:endParaRPr>
          </a:p>
        </p:txBody>
      </p:sp>
      <p:pic>
        <p:nvPicPr>
          <p:cNvPr id="282" name="Google Shape;282;p1"/>
          <p:cNvPicPr preferRelativeResize="0"/>
          <p:nvPr/>
        </p:nvPicPr>
        <p:blipFill rotWithShape="1">
          <a:blip r:embed="rId3">
            <a:alphaModFix/>
          </a:blip>
          <a:srcRect b="0" l="0" r="0" t="0"/>
          <a:stretch/>
        </p:blipFill>
        <p:spPr>
          <a:xfrm>
            <a:off x="8153400" y="6285567"/>
            <a:ext cx="641073" cy="546099"/>
          </a:xfrm>
          <a:prstGeom prst="rect">
            <a:avLst/>
          </a:prstGeom>
          <a:noFill/>
          <a:ln>
            <a:noFill/>
          </a:ln>
        </p:spPr>
      </p:pic>
      <p:sp>
        <p:nvSpPr>
          <p:cNvPr id="283" name="Google Shape;283;p1"/>
          <p:cNvSpPr txBox="1"/>
          <p:nvPr/>
        </p:nvSpPr>
        <p:spPr>
          <a:xfrm>
            <a:off x="152400" y="3330760"/>
            <a:ext cx="4148596" cy="1325103"/>
          </a:xfrm>
          <a:prstGeom prst="rect">
            <a:avLst/>
          </a:prstGeom>
          <a:noFill/>
          <a:ln>
            <a:noFill/>
          </a:ln>
        </p:spPr>
        <p:txBody>
          <a:bodyPr anchorCtr="0" anchor="t" bIns="45575" lIns="91150" spcFirstLastPara="1" rIns="91150" wrap="square" tIns="45575">
            <a:noAutofit/>
          </a:bodyPr>
          <a:lstStyle/>
          <a:p>
            <a:pPr indent="0" lvl="0" marL="0" marR="0" rtl="0" algn="l">
              <a:lnSpc>
                <a:spcPct val="100000"/>
              </a:lnSpc>
              <a:spcBef>
                <a:spcPts val="0"/>
              </a:spcBef>
              <a:spcAft>
                <a:spcPts val="0"/>
              </a:spcAft>
              <a:buClr>
                <a:srgbClr val="106636"/>
              </a:buClr>
              <a:buSzPts val="1800"/>
              <a:buFont typeface="Arial"/>
              <a:buNone/>
            </a:pPr>
            <a:r>
              <a:rPr b="1" i="0" lang="en-US" sz="1800" u="none" cap="none" strike="noStrike">
                <a:solidFill>
                  <a:srgbClr val="106636"/>
                </a:solidFill>
                <a:latin typeface="Calibri"/>
                <a:ea typeface="Calibri"/>
                <a:cs typeface="Calibri"/>
                <a:sym typeface="Calibri"/>
              </a:rPr>
              <a:t>Significance and Impact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0"/>
              </a:spcBef>
              <a:spcAft>
                <a:spcPts val="0"/>
              </a:spcAft>
              <a:buNone/>
            </a:pPr>
            <a:r>
              <a:rPr b="1" lang="en-US">
                <a:latin typeface="Calibri"/>
                <a:ea typeface="Calibri"/>
                <a:cs typeface="Calibri"/>
                <a:sym typeface="Calibri"/>
              </a:rPr>
              <a:t>Simulating gravitational physics with AMReX will allow researchers to consider more complex problems using exascale architectures.</a:t>
            </a:r>
            <a:endParaRPr b="1" i="0" sz="1400" u="none" cap="none" strike="noStrike">
              <a:solidFill>
                <a:srgbClr val="000000"/>
              </a:solidFill>
              <a:latin typeface="Calibri"/>
              <a:ea typeface="Calibri"/>
              <a:cs typeface="Calibri"/>
              <a:sym typeface="Calibri"/>
            </a:endParaRPr>
          </a:p>
        </p:txBody>
      </p:sp>
      <p:sp>
        <p:nvSpPr>
          <p:cNvPr id="284" name="Google Shape;284;p1"/>
          <p:cNvSpPr txBox="1"/>
          <p:nvPr/>
        </p:nvSpPr>
        <p:spPr>
          <a:xfrm>
            <a:off x="152400" y="4386842"/>
            <a:ext cx="8839200" cy="1811923"/>
          </a:xfrm>
          <a:prstGeom prst="rect">
            <a:avLst/>
          </a:prstGeom>
          <a:noFill/>
          <a:ln>
            <a:noFill/>
          </a:ln>
        </p:spPr>
        <p:txBody>
          <a:bodyPr anchorCtr="0" anchor="t" bIns="45575" lIns="91150" spcFirstLastPara="1" rIns="91150" wrap="square" tIns="45575">
            <a:noAutofit/>
          </a:bodyPr>
          <a:lstStyle/>
          <a:p>
            <a:pPr indent="0" lvl="0" marL="0" marR="0" rtl="0" algn="l">
              <a:lnSpc>
                <a:spcPct val="100000"/>
              </a:lnSpc>
              <a:spcBef>
                <a:spcPts val="0"/>
              </a:spcBef>
              <a:spcAft>
                <a:spcPts val="0"/>
              </a:spcAft>
              <a:buClr>
                <a:srgbClr val="106636"/>
              </a:buClr>
              <a:buSzPts val="1800"/>
              <a:buFont typeface="Arial"/>
              <a:buNone/>
            </a:pPr>
            <a:r>
              <a:rPr b="1" i="0" lang="en-US" sz="1800" u="none" cap="none" strike="noStrike">
                <a:solidFill>
                  <a:srgbClr val="106636"/>
                </a:solidFill>
                <a:latin typeface="Calibri"/>
                <a:ea typeface="Calibri"/>
                <a:cs typeface="Calibri"/>
                <a:sym typeface="Calibri"/>
              </a:rPr>
              <a:t>Research Details</a:t>
            </a:r>
            <a:endParaRPr>
              <a:latin typeface="Calibri"/>
              <a:ea typeface="Calibri"/>
              <a:cs typeface="Calibri"/>
              <a:sym typeface="Calibri"/>
            </a:endParaRPr>
          </a:p>
          <a:p>
            <a:pPr indent="-340795" lvl="0" marL="340795" marR="0" rtl="0" algn="l">
              <a:lnSpc>
                <a:spcPct val="100000"/>
              </a:lnSpc>
              <a:spcBef>
                <a:spcPts val="600"/>
              </a:spcBef>
              <a:spcAft>
                <a:spcPts val="0"/>
              </a:spcAft>
              <a:buClr>
                <a:srgbClr val="000000"/>
              </a:buClr>
              <a:buSzPts val="1400"/>
              <a:buFont typeface="Arial"/>
              <a:buChar char="•"/>
            </a:pPr>
            <a:r>
              <a:rPr lang="en-US">
                <a:latin typeface="Calibri"/>
                <a:ea typeface="Calibri"/>
                <a:cs typeface="Calibri"/>
                <a:sym typeface="Calibri"/>
              </a:rPr>
              <a:t>The equations are automatically expanded in C++ AMReX-based code using the newly developed code generators.  </a:t>
            </a:r>
            <a:endParaRPr>
              <a:latin typeface="Calibri"/>
              <a:ea typeface="Calibri"/>
              <a:cs typeface="Calibri"/>
              <a:sym typeface="Calibri"/>
            </a:endParaRPr>
          </a:p>
          <a:p>
            <a:pPr indent="-340795" lvl="0" marL="340795" marR="0" rtl="0" algn="l">
              <a:lnSpc>
                <a:spcPct val="100000"/>
              </a:lnSpc>
              <a:spcBef>
                <a:spcPts val="1200"/>
              </a:spcBef>
              <a:spcAft>
                <a:spcPts val="0"/>
              </a:spcAft>
              <a:buClr>
                <a:srgbClr val="000000"/>
              </a:buClr>
              <a:buSzPts val="1400"/>
              <a:buFont typeface="Arial"/>
              <a:buChar char="•"/>
            </a:pPr>
            <a:r>
              <a:rPr lang="en-US">
                <a:latin typeface="Calibri"/>
                <a:ea typeface="Calibri"/>
                <a:cs typeface="Calibri"/>
                <a:sym typeface="Calibri"/>
              </a:rPr>
              <a:t>The code generators are effective for use in generating and simulating black hole collisions (shown above). We are currently running tests to validate our discretization scheme across different numerical regimes.</a:t>
            </a:r>
            <a:endParaRPr>
              <a:latin typeface="Calibri"/>
              <a:ea typeface="Calibri"/>
              <a:cs typeface="Calibri"/>
              <a:sym typeface="Calibri"/>
            </a:endParaRPr>
          </a:p>
          <a:p>
            <a:pPr indent="-340795" lvl="0" marL="340795" marR="0" rtl="0" algn="l">
              <a:lnSpc>
                <a:spcPct val="100000"/>
              </a:lnSpc>
              <a:spcBef>
                <a:spcPts val="1200"/>
              </a:spcBef>
              <a:spcAft>
                <a:spcPts val="0"/>
              </a:spcAft>
              <a:buClr>
                <a:srgbClr val="000000"/>
              </a:buClr>
              <a:buSzPts val="1400"/>
              <a:buFont typeface="Arial"/>
              <a:buChar char="•"/>
            </a:pPr>
            <a:r>
              <a:rPr lang="en-US">
                <a:solidFill>
                  <a:schemeClr val="dk1"/>
                </a:solidFill>
                <a:latin typeface="Calibri"/>
                <a:ea typeface="Calibri"/>
                <a:cs typeface="Calibri"/>
                <a:sym typeface="Calibri"/>
              </a:rPr>
              <a:t>Currently simulations use MPI + OpenMP parallelism and upcoming work will incorporate CUDA via AMReX’s parallelism abstractions for GPU-based supercomputers.</a:t>
            </a:r>
            <a:endParaRPr>
              <a:latin typeface="Calibri"/>
              <a:ea typeface="Calibri"/>
              <a:cs typeface="Calibri"/>
              <a:sym typeface="Calibri"/>
            </a:endParaRPr>
          </a:p>
        </p:txBody>
      </p:sp>
      <p:sp>
        <p:nvSpPr>
          <p:cNvPr descr="Image result for nyu logo" id="285" name="Google Shape;285;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san jose state university logo" id="286" name="Google Shape;286;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san jose state university logo" id="287" name="Google Shape;287;p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Image result for san jose state university logo" id="288" name="Google Shape;288;p1"/>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1"/>
          <p:cNvSpPr txBox="1"/>
          <p:nvPr/>
        </p:nvSpPr>
        <p:spPr>
          <a:xfrm>
            <a:off x="4257900" y="3706500"/>
            <a:ext cx="4886100" cy="756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en-US" sz="1100">
                <a:solidFill>
                  <a:schemeClr val="dk1"/>
                </a:solidFill>
                <a:latin typeface="Calibri"/>
                <a:ea typeface="Calibri"/>
                <a:cs typeface="Calibri"/>
                <a:sym typeface="Calibri"/>
              </a:rPr>
              <a:t>Numerical simulation of two black holes initially at rest and merging into a single black hole is shown above. The initial data and evolution equations are implemented using code generators, and numerical simulations are performed using AMReX.  Shown is the time lapse, whereby observers closer to the black holes experience slower time evolution.  Darker values indicate higher lapse. </a:t>
            </a:r>
            <a:endParaRPr b="1" i="1" sz="1100" u="none" cap="none" strike="noStrike">
              <a:solidFill>
                <a:srgbClr val="000000"/>
              </a:solidFill>
              <a:latin typeface="Calibri"/>
              <a:ea typeface="Calibri"/>
              <a:cs typeface="Calibri"/>
              <a:sym typeface="Calibri"/>
            </a:endParaRPr>
          </a:p>
        </p:txBody>
      </p:sp>
      <p:sp>
        <p:nvSpPr>
          <p:cNvPr id="290" name="Google Shape;290;p1"/>
          <p:cNvSpPr txBox="1"/>
          <p:nvPr/>
        </p:nvSpPr>
        <p:spPr>
          <a:xfrm>
            <a:off x="3101584" y="6357579"/>
            <a:ext cx="5105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106636"/>
                </a:solidFill>
                <a:latin typeface="Arial"/>
                <a:ea typeface="Arial"/>
                <a:cs typeface="Arial"/>
                <a:sym typeface="Arial"/>
              </a:rPr>
              <a:t>ECP ExaStar project (PI: Kasen): </a:t>
            </a:r>
            <a:r>
              <a:rPr lang="en-US" sz="1800">
                <a:solidFill>
                  <a:srgbClr val="106636"/>
                </a:solidFill>
              </a:rPr>
              <a:t>A. Peterson</a:t>
            </a:r>
            <a:endParaRPr b="0" i="0" sz="1800" u="none" cap="none" strike="noStrike">
              <a:solidFill>
                <a:srgbClr val="106636"/>
              </a:solidFill>
              <a:latin typeface="Arial"/>
              <a:ea typeface="Arial"/>
              <a:cs typeface="Arial"/>
              <a:sym typeface="Arial"/>
            </a:endParaRPr>
          </a:p>
        </p:txBody>
      </p:sp>
      <p:pic>
        <p:nvPicPr>
          <p:cNvPr id="291" name="Google Shape;291;p1"/>
          <p:cNvPicPr preferRelativeResize="0"/>
          <p:nvPr/>
        </p:nvPicPr>
        <p:blipFill>
          <a:blip r:embed="rId4">
            <a:alphaModFix/>
          </a:blip>
          <a:stretch>
            <a:fillRect/>
          </a:stretch>
        </p:blipFill>
        <p:spPr>
          <a:xfrm>
            <a:off x="5085487" y="1050500"/>
            <a:ext cx="3230932" cy="2739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7_Office Theme">
  <a:themeElements>
    <a:clrScheme name="Custom 2">
      <a:dk1>
        <a:srgbClr val="000000"/>
      </a:dk1>
      <a:lt1>
        <a:srgbClr val="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Custom 2">
      <a:dk1>
        <a:srgbClr val="000000"/>
      </a:dk1>
      <a:lt1>
        <a:srgbClr val="FFFFFF"/>
      </a:lt1>
      <a:dk2>
        <a:srgbClr val="1F497D"/>
      </a:dk2>
      <a:lt2>
        <a:srgbClr val="EEECE1"/>
      </a:lt2>
      <a:accent1>
        <a:srgbClr val="4F81BD"/>
      </a:accent1>
      <a:accent2>
        <a:srgbClr val="C0504D"/>
      </a:accent2>
      <a:accent3>
        <a:srgbClr val="106636"/>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eme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almgren</dc:creator>
</cp:coreProperties>
</file>