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5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1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82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7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84F1A-380B-49E0-8882-D6E40F336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160464"/>
            <a:ext cx="10982325" cy="33694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21547B-95BF-4E60-AF42-18A79C129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2" y="4529889"/>
            <a:ext cx="10982325" cy="152801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0CFC88-81D6-4D30-89F9-99CD67DD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0238" y="6356350"/>
            <a:ext cx="6877050" cy="365125"/>
          </a:xfrm>
        </p:spPr>
        <p:txBody>
          <a:bodyPr/>
          <a:lstStyle>
            <a:lvl1pPr algn="r"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A5F0C9-D2FA-4E28-B9E6-36B570BC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7450" y="6354011"/>
            <a:ext cx="501316" cy="365125"/>
          </a:xfrm>
        </p:spPr>
        <p:txBody>
          <a:bodyPr/>
          <a:lstStyle/>
          <a:p>
            <a:fld id="{18CD9FA7-F95E-4D46-AD46-D00B990222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32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9B9D3-AA13-4263-BDB6-CFF09DD0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024066-75C9-4EE9-BD93-7795025F0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C2150C-A69B-485B-9EB0-629154F2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82FF-F3D1-448A-9EE0-07F545813149}" type="datetimeFigureOut">
              <a:rPr lang="de-DE" smtClean="0"/>
              <a:t>24.04.22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F49824-06DA-4105-B7FA-C7731F65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C8A219-2521-4928-8FB0-DA5D7285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9FA7-F95E-4D46-AD46-D00B990222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222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F8179-B69C-4759-A32D-2DE6595B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0FC687-1F41-40E6-AD60-5BB7692EA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3" y="1160463"/>
            <a:ext cx="5761037" cy="48974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1C25E7-5AE9-43E5-A71B-7E37658E1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160463"/>
            <a:ext cx="5761038" cy="48974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DFFE25-7443-4CCB-9D7B-424E8323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82FF-F3D1-448A-9EE0-07F545813149}" type="datetimeFigureOut">
              <a:rPr lang="de-DE" smtClean="0"/>
              <a:t>24.04.22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23DCAE-9814-46F4-BBCF-56B7E896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7F442A-9E9B-414E-AF4B-6902370F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9FA7-F95E-4D46-AD46-D00B990222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81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BA69B5-D6F7-4781-B0F5-AE77EB85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82FF-F3D1-448A-9EE0-07F545813149}" type="datetimeFigureOut">
              <a:rPr lang="de-DE" smtClean="0"/>
              <a:t>24.04.22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161F25-38CD-49EA-9A1F-25296BB8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DA1BD9-BDB7-4262-8D55-11802D09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9FA7-F95E-4D46-AD46-D00B990222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60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81C89E7C-3E64-4A35-966F-34AFE5DA9067}"/>
              </a:ext>
            </a:extLst>
          </p:cNvPr>
          <p:cNvSpPr/>
          <p:nvPr userDrawn="1"/>
        </p:nvSpPr>
        <p:spPr>
          <a:xfrm>
            <a:off x="1" y="6200775"/>
            <a:ext cx="12192000" cy="657225"/>
          </a:xfrm>
          <a:prstGeom prst="rect">
            <a:avLst/>
          </a:prstGeom>
          <a:solidFill>
            <a:srgbClr val="031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8FF66C-050C-4EF9-8EF5-CD31A0CF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80963"/>
            <a:ext cx="1152207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05357F-9160-4B93-B137-FDFFC8CA9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160463"/>
            <a:ext cx="11522075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AE94D7-1F98-4E00-8DDE-80619821B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0E82FF-F3D1-448A-9EE0-07F545813149}" type="datetimeFigureOut">
              <a:rPr lang="de-DE" smtClean="0"/>
              <a:pPr/>
              <a:t>24.04.22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9CBC0D-AFD7-442B-BBE2-29DF1387F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0238" y="6356350"/>
            <a:ext cx="68770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141A62-205C-4929-9483-165D4CF0E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7288" y="6356350"/>
            <a:ext cx="539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CD9FA7-F95E-4D46-AD46-D00B9902221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C2F00BE-D79C-47E7-80DE-C8A11711CD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158" y="6288087"/>
            <a:ext cx="3909768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9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4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orient="horz" pos="3816" userDrawn="1">
          <p15:clr>
            <a:srgbClr val="F26B43"/>
          </p15:clr>
        </p15:guide>
        <p15:guide id="3" orient="horz" pos="4247" userDrawn="1">
          <p15:clr>
            <a:srgbClr val="F26B43"/>
          </p15:clr>
        </p15:guide>
        <p15:guide id="4" orient="horz" pos="3906" userDrawn="1">
          <p15:clr>
            <a:srgbClr val="F26B43"/>
          </p15:clr>
        </p15:guide>
        <p15:guide id="5" orient="horz" pos="686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2797" userDrawn="1">
          <p15:clr>
            <a:srgbClr val="F26B43"/>
          </p15:clr>
        </p15:guide>
        <p15:guide id="9" pos="7129" userDrawn="1">
          <p15:clr>
            <a:srgbClr val="F26B43"/>
          </p15:clr>
        </p15:guide>
        <p15:guide id="10" pos="302" userDrawn="1">
          <p15:clr>
            <a:srgbClr val="F26B43"/>
          </p15:clr>
        </p15:guide>
        <p15:guide id="11" pos="7469" userDrawn="1">
          <p15:clr>
            <a:srgbClr val="F26B43"/>
          </p15:clr>
        </p15:guide>
        <p15:guide id="12" pos="211" userDrawn="1">
          <p15:clr>
            <a:srgbClr val="F26B43"/>
          </p15:clr>
        </p15:guide>
        <p15:guide id="13" orient="horz" pos="51" userDrawn="1">
          <p15:clr>
            <a:srgbClr val="F26B43"/>
          </p15:clr>
        </p15:guide>
        <p15:guide id="14" orient="horz" pos="731" userDrawn="1">
          <p15:clr>
            <a:srgbClr val="F26B43"/>
          </p15:clr>
        </p15:guide>
        <p15:guide id="15" orient="horz" pos="6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5D4005-CB1A-45C9-A4B0-490D09E6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Sky-observation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D1AD3A9C-B7F8-D258-B52F-455799CE7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96" b="27799"/>
          <a:stretch/>
        </p:blipFill>
        <p:spPr>
          <a:xfrm>
            <a:off x="334962" y="1023938"/>
            <a:ext cx="4493712" cy="2624889"/>
          </a:xfrm>
          <a:prstGeom prst="rect">
            <a:avLst/>
          </a:prstGeom>
        </p:spPr>
      </p:pic>
      <p:pic>
        <p:nvPicPr>
          <p:cNvPr id="14" name="Content Placeholder 1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5873A6E-A02D-5CB6-6A19-883A49E5E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14" y="1995909"/>
            <a:ext cx="8316686" cy="417810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E21785-9078-4BE0-D5CD-F6017BC59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373" y="3908023"/>
            <a:ext cx="2319994" cy="200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5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9C72A-32D6-4B92-BF2C-96784025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Extreme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7E558D8-AA30-199E-6502-C9DEDEF97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856" y="1023938"/>
            <a:ext cx="7097613" cy="4731742"/>
          </a:xfrm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E1CAE5B0-9AAD-DAC3-1899-051A5B9CA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2" y="929804"/>
            <a:ext cx="4774067" cy="3104448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77253BB5-ED9A-7AEB-1190-EAA0E6747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76" y="4042851"/>
            <a:ext cx="2342019" cy="1552224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FB5458CA-1BAF-A90F-DBA5-A185D62BE7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37" y="4087998"/>
            <a:ext cx="2342019" cy="151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8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8B234ADB559842B352B04E99485843" ma:contentTypeVersion="11" ma:contentTypeDescription="Ein neues Dokument erstellen." ma:contentTypeScope="" ma:versionID="121dd2c609fde2464a4f843dc76429b5">
  <xsd:schema xmlns:xsd="http://www.w3.org/2001/XMLSchema" xmlns:xs="http://www.w3.org/2001/XMLSchema" xmlns:p="http://schemas.microsoft.com/office/2006/metadata/properties" xmlns:ns3="d16a91a8-14a0-4a6d-a632-203a0f6c212a" xmlns:ns4="16b10f9e-e207-4453-a656-3d43f4213d53" targetNamespace="http://schemas.microsoft.com/office/2006/metadata/properties" ma:root="true" ma:fieldsID="47717ceac9b295b421fbeb1bad14101e" ns3:_="" ns4:_="">
    <xsd:import namespace="d16a91a8-14a0-4a6d-a632-203a0f6c212a"/>
    <xsd:import namespace="16b10f9e-e207-4453-a656-3d43f4213d5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a91a8-14a0-4a6d-a632-203a0f6c212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b10f9e-e207-4453-a656-3d43f4213d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1AE13-7E56-4B84-B041-FBF4CCC50B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6a91a8-14a0-4a6d-a632-203a0f6c212a"/>
    <ds:schemaRef ds:uri="16b10f9e-e207-4453-a656-3d43f4213d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3D0631-ECBE-4B68-B742-106A2F1DC99D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d16a91a8-14a0-4a6d-a632-203a0f6c212a"/>
    <ds:schemaRef ds:uri="http://www.w3.org/XML/1998/namespace"/>
    <ds:schemaRef ds:uri="http://purl.org/dc/terms/"/>
    <ds:schemaRef ds:uri="http://schemas.microsoft.com/office/infopath/2007/PartnerControls"/>
    <ds:schemaRef ds:uri="http://purl.org/dc/elements/1.1/"/>
    <ds:schemaRef ds:uri="16b10f9e-e207-4453-a656-3d43f4213d5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19D5A60-05DD-43A5-9CC8-965F11B177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Symbol</vt:lpstr>
      <vt:lpstr>Office</vt:lpstr>
      <vt:lpstr>Sky-observation</vt:lpstr>
      <vt:lpstr>Extreme weather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control of shipping based on local weather forecast</dc:title>
  <dc:creator>Karim Sedki</dc:creator>
  <cp:lastModifiedBy>Ralf Habermehl</cp:lastModifiedBy>
  <cp:revision>11</cp:revision>
  <dcterms:created xsi:type="dcterms:W3CDTF">2022-04-24T09:13:22Z</dcterms:created>
  <dcterms:modified xsi:type="dcterms:W3CDTF">2022-04-24T11:09:21Z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0x010100838B234ADB559842B352B04E99485843</vt:lpwstr>
  </property>
</Properties>
</file>