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FF99-A004-F268-B61C-3225FE336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FBDFE-2F36-8209-F6A5-9F17E222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F61E-F0AF-0F17-564D-C8683863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1805-40D1-3656-6EBC-5F92C98F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942F-8D5E-52C3-5B2E-2FC15C1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4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D4F6-3E9E-1A15-202A-A463D38A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4E66A-3868-5312-79A1-30D8E11F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21F5-CFAD-AE85-3918-360B10E4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2364-5D62-8ED0-83D7-5AD88535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5474-4B76-0E66-A40F-9FFEF3EF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1A114-391F-5030-3BB5-2537D9CD8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6366C-BF2F-34D9-DCAA-1F0472638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5DA8-FE81-6773-203F-8A99897A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081F-4BCE-57D4-B418-6A771ACE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633D-F349-2C12-7D1F-EE62D930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6C33-9089-D6CF-A162-6A2B059A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A2C5-F216-8855-CD6A-4E4BBC24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3089-1015-4A68-8D39-27257CC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388A-38AE-3C31-AC55-E26F3E12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7579-9772-F7CB-39ED-460940CF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8F91-3A96-2DD1-222E-8B1036B9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5FCA4-4EA4-C791-DAB0-357F66BA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1BB4-562A-4FD7-681D-48B1E64F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CCF9-3226-7D37-439D-D4EB2143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D4F6-4267-C476-173F-14B7EBD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E3F8-0B01-E549-5746-0BABDB32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C6A-3D98-7BF7-0166-3389B8D54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F706-C51E-863D-F180-1FACF44AB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FBC4B-7436-AF9D-7BBF-2C7440B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2DE38-BD0E-5FD2-3941-C1BA4EE2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F2C7-A237-FFCF-0F2C-2BD0AAD0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C1C5-2983-294C-552E-C4F74C90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0AC4-1C1D-2237-0726-60B65905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AD96-0B62-159F-39C7-B482680C5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10BF5-4DAB-B952-96A7-F6A6457C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2ACA-E366-E5F9-A8B2-0EFCB356C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3B177-C0D6-E3F7-4665-934F8064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1ADBD-9F15-4513-E8D3-7A9FCEEE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570EB-7C19-1863-1829-24F44166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691B-6CBF-0A2E-DCCB-AFC2FFD9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8336E-5932-EECA-DBE7-DCCA27F8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33DC2-1D66-4FA0-049F-18B259DD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06411-DC62-96A2-FA61-F83C36D9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CC27E-F231-1151-A00B-7341437D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3E38A-7B07-D7EA-D464-26A5BCBA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7BEA-E8AE-C710-0B4A-3972BCEC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EE07-F81F-F68A-9F95-695A0FD2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D8E3-198A-8962-77D7-61031794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28BA3-412B-6A55-2B87-6C493B0BD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11AB-A3BF-4E2B-B93A-5A87DF0B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BE199-18D0-097A-726D-976AB901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D8E8F-EFC6-F6BC-A203-71AEEEDC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8DD-C7A9-83AC-E122-41CB286F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B95BB-532D-88D7-969E-C322B656B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D05D-C8E8-00E2-E97F-DFDA7B615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0F5A-E81C-E047-0B6D-ADE3A472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09CCE-DF61-E3FB-BF1D-635C7912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13EA4-9537-7DE7-8FDC-770EE21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61851-D281-23DD-5357-5412BBD5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D28F3-8DBF-1B4C-E26B-322065BC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16F0-F4CA-5895-343C-C0AE742B3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BA486-4402-455E-85B9-06DE08D1D71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B3FA-391E-391B-8F1F-729291388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B2C4B-BCC4-1D3F-B331-930E14A68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4971B-C90B-4E07-87E1-B668F568F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eidhaefer14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27FF-DFF0-9525-D331-C9FFFD86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05" y="384642"/>
            <a:ext cx="6753045" cy="66141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Purpose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3D606-036F-CCAC-22E5-F32EB83B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98" y="2028451"/>
            <a:ext cx="7552543" cy="4640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7CD89-907A-35E4-09D0-8773BE580882}"/>
              </a:ext>
            </a:extLst>
          </p:cNvPr>
          <p:cNvSpPr txBox="1"/>
          <p:nvPr/>
        </p:nvSpPr>
        <p:spPr>
          <a:xfrm>
            <a:off x="1230617" y="1308229"/>
            <a:ext cx="9132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something useful or interesting based upon skills I learned in this class that could be applied to my current job or that could spawn an unrelated side project.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7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0502-47A5-A1F5-B788-F1DC3AAE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13" y="261608"/>
            <a:ext cx="6908321" cy="1325563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5" name="AutoShape 6" descr="R (programming language) - Wikipedia">
            <a:extLst>
              <a:ext uri="{FF2B5EF4-FFF2-40B4-BE49-F238E27FC236}">
                <a16:creationId xmlns:a16="http://schemas.microsoft.com/office/drawing/2014/main" id="{8E82B94C-6BF8-51A9-57D0-2263192AB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1502" y="3276600"/>
            <a:ext cx="2426898" cy="242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ntroduction to R programming language | i2tutorials">
            <a:extLst>
              <a:ext uri="{FF2B5EF4-FFF2-40B4-BE49-F238E27FC236}">
                <a16:creationId xmlns:a16="http://schemas.microsoft.com/office/drawing/2014/main" id="{DBE70AC3-7A7F-3FE1-E976-BEF22B4B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23" y="1141810"/>
            <a:ext cx="5727283" cy="29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DD75CD6E-7E93-E115-966C-A64A41C1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44" y="1154502"/>
            <a:ext cx="4314482" cy="242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Application Framework for R • shiny">
            <a:extLst>
              <a:ext uri="{FF2B5EF4-FFF2-40B4-BE49-F238E27FC236}">
                <a16:creationId xmlns:a16="http://schemas.microsoft.com/office/drawing/2014/main" id="{7C6CF928-F0D8-D792-CCBB-287E0D2E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92" y="1273148"/>
            <a:ext cx="2283149" cy="264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455BB-D569-4033-5570-590548B8D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43" y="4181920"/>
            <a:ext cx="3064865" cy="960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97780-7DFF-EA35-EFCB-3F53DADF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4272" y="5467083"/>
            <a:ext cx="2887601" cy="1129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A9DF77-DAF9-B61A-36DC-287CE2B552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675" y="4045801"/>
            <a:ext cx="2611559" cy="1770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F1D9F9-2232-73E9-8BFA-9C6B59A14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9750" y="5188692"/>
            <a:ext cx="1762018" cy="14192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58A655-894B-BCEF-D54C-C2CA1A82A8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1702" y="4406445"/>
            <a:ext cx="2395886" cy="18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1B46-211C-B136-F066-A8DC61C0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1DFC-0F48-F2A2-E95A-B4626DC4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9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65DA-06A5-4CDD-8807-7C546C2F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43E0-D310-C214-66FF-D5137CB9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BA4C-8D73-F595-C9DF-859E17B1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B9DB-1B43-0233-953A-5A087E60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app directly to live IOT database</a:t>
            </a:r>
          </a:p>
          <a:p>
            <a:r>
              <a:rPr lang="en-US" dirty="0"/>
              <a:t>Additional user defined inputs connecting to backend data</a:t>
            </a:r>
          </a:p>
          <a:p>
            <a:pPr lvl="1"/>
            <a:r>
              <a:rPr lang="en-US" sz="2800" dirty="0"/>
              <a:t>Locations (</a:t>
            </a:r>
            <a:r>
              <a:rPr lang="en-US" sz="2800" dirty="0" err="1"/>
              <a:t>lat</a:t>
            </a:r>
            <a:r>
              <a:rPr lang="en-US" sz="2800" dirty="0"/>
              <a:t>/</a:t>
            </a:r>
            <a:r>
              <a:rPr lang="en-US" sz="2800" dirty="0" err="1"/>
              <a:t>lng</a:t>
            </a:r>
            <a:r>
              <a:rPr lang="en-US" sz="2800" dirty="0"/>
              <a:t>), home energy model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E500-2A84-CE5C-46FF-06F93305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41" y="1125639"/>
            <a:ext cx="11533517" cy="4057591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Interested in collaborating on R/Python Shiny apps for: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Transportation electrification market (charging availability,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Sauna market (custom sensors and sauna accessories)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Home energy market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Others???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222222"/>
                </a:solidFill>
                <a:latin typeface="Arial" panose="020B0604020202020204" pitchFamily="34" charset="0"/>
              </a:rPr>
              <a:t>Contact me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reidhaefer14@gmail.com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reidhaefer.rbind.io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https://www.linkedin.com/in/reidhaefer/</a:t>
            </a:r>
          </a:p>
        </p:txBody>
      </p:sp>
    </p:spTree>
    <p:extLst>
      <p:ext uri="{BB962C8B-B14F-4D97-AF65-F5344CB8AC3E}">
        <p14:creationId xmlns:p14="http://schemas.microsoft.com/office/powerpoint/2010/main" val="141379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2F60E6-4562-DF57-F2A8-8DA69DFCA1B0}"/>
              </a:ext>
            </a:extLst>
          </p:cNvPr>
          <p:cNvSpPr txBox="1"/>
          <p:nvPr/>
        </p:nvSpPr>
        <p:spPr>
          <a:xfrm>
            <a:off x="251604" y="945828"/>
            <a:ext cx="116887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bring in transportation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bring in local data from Tahoe Open data or other easily accessible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datasests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spatial form - people love maps.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Areas for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user defined dynamic location input. Currently the </a:t>
            </a:r>
            <a:r>
              <a:rPr lang="en-US" dirty="0" err="1"/>
              <a:t>lat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definitions are hard coded in the python pre-processing script and the app was developed in R so the </a:t>
            </a:r>
            <a:r>
              <a:rPr lang="en-US" dirty="0" err="1"/>
              <a:t>lat</a:t>
            </a:r>
            <a:r>
              <a:rPr lang="en-US" dirty="0"/>
              <a:t> long values aren't available to activated dynamically.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 the IOT data to the home energy model - make the all of the inputs to the home energy model dynamic.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Bring in the energy generation data to recommend cheapest times to charge an EV.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Phils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charger availability, utilization, and functional data (Phil) - data source? from an analytics company (anonymous)? This data could be very useful to integrate into travel demand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weather data (Phil) - data source? - visual crossing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3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273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Project Purpose</vt:lpstr>
      <vt:lpstr>Tech Stack</vt:lpstr>
      <vt:lpstr>Tool Features </vt:lpstr>
      <vt:lpstr>Takeways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 Haefer</dc:creator>
  <cp:lastModifiedBy>Reid Haefer</cp:lastModifiedBy>
  <cp:revision>2</cp:revision>
  <dcterms:created xsi:type="dcterms:W3CDTF">2024-02-15T15:20:54Z</dcterms:created>
  <dcterms:modified xsi:type="dcterms:W3CDTF">2024-02-16T00:59:25Z</dcterms:modified>
</cp:coreProperties>
</file>