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9" r:id="rId9"/>
    <p:sldId id="276" r:id="rId10"/>
    <p:sldId id="273" r:id="rId11"/>
    <p:sldId id="274" r:id="rId12"/>
    <p:sldId id="262" r:id="rId13"/>
    <p:sldId id="265" r:id="rId14"/>
    <p:sldId id="266" r:id="rId15"/>
    <p:sldId id="277" r:id="rId16"/>
    <p:sldId id="268" r:id="rId17"/>
    <p:sldId id="271" r:id="rId18"/>
    <p:sldId id="270" r:id="rId19"/>
    <p:sldId id="269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8" autoAdjust="0"/>
    <p:restoredTop sz="94632" autoAdjust="0"/>
  </p:normalViewPr>
  <p:slideViewPr>
    <p:cSldViewPr snapToGrid="0">
      <p:cViewPr varScale="1">
        <p:scale>
          <a:sx n="59" d="100"/>
          <a:sy n="59" d="100"/>
        </p:scale>
        <p:origin x="4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44" y="3525605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2B98-EBEC-4105-BA9B-5BCFD14E57BF}"/>
              </a:ext>
            </a:extLst>
          </p:cNvPr>
          <p:cNvSpPr txBox="1"/>
          <p:nvPr/>
        </p:nvSpPr>
        <p:spPr>
          <a:xfrm>
            <a:off x="6710673" y="1948657"/>
            <a:ext cx="27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Chris: add flow for adding contract address, </a:t>
            </a:r>
            <a:r>
              <a:rPr lang="en-US" dirty="0" err="1"/>
              <a:t>tokenID</a:t>
            </a:r>
            <a:r>
              <a:rPr lang="en-US" dirty="0"/>
              <a:t>, pulling all NFTs using cloud function on back end, and serving just first 2 or 3 with SELECT – ALL option</a:t>
            </a:r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31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836031" y="2929727"/>
            <a:ext cx="1602263" cy="12849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072157" y="3026956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NFTs Allowed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3812281" y="456518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 Membership NFT Gate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ACE8059-40C4-409E-9177-519943AB87E8}"/>
              </a:ext>
            </a:extLst>
          </p:cNvPr>
          <p:cNvSpPr/>
          <p:nvPr/>
        </p:nvSpPr>
        <p:spPr>
          <a:xfrm>
            <a:off x="462144" y="512445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56B51D-CC06-4C08-97B3-D6CF8C5351F6}"/>
              </a:ext>
            </a:extLst>
          </p:cNvPr>
          <p:cNvSpPr/>
          <p:nvPr/>
        </p:nvSpPr>
        <p:spPr>
          <a:xfrm>
            <a:off x="462144" y="539031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07923-999F-462B-AA1E-4AEA364A8503}"/>
              </a:ext>
            </a:extLst>
          </p:cNvPr>
          <p:cNvSpPr txBox="1"/>
          <p:nvPr/>
        </p:nvSpPr>
        <p:spPr>
          <a:xfrm>
            <a:off x="717877" y="5084608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FA9B74-9EA5-46AA-B139-A6C18BE21CF7}"/>
              </a:ext>
            </a:extLst>
          </p:cNvPr>
          <p:cNvSpPr txBox="1"/>
          <p:nvPr/>
        </p:nvSpPr>
        <p:spPr>
          <a:xfrm>
            <a:off x="732664" y="5361607"/>
            <a:ext cx="63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Review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448E21-3CFD-4295-9B7A-696968A7D28F}"/>
              </a:ext>
            </a:extLst>
          </p:cNvPr>
          <p:cNvSpPr txBox="1"/>
          <p:nvPr/>
        </p:nvSpPr>
        <p:spPr>
          <a:xfrm>
            <a:off x="4493262" y="3329528"/>
            <a:ext cx="65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ED19E8-D9B1-41E1-B214-EDEBBFF0FFEF}"/>
              </a:ext>
            </a:extLst>
          </p:cNvPr>
          <p:cNvSpPr txBox="1"/>
          <p:nvPr/>
        </p:nvSpPr>
        <p:spPr>
          <a:xfrm>
            <a:off x="3870986" y="4920384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NFT Gate URL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271B75-7D1D-44A0-B3D6-13E4A09CB072}"/>
              </a:ext>
            </a:extLst>
          </p:cNvPr>
          <p:cNvSpPr txBox="1"/>
          <p:nvPr/>
        </p:nvSpPr>
        <p:spPr>
          <a:xfrm>
            <a:off x="3857339" y="5197383"/>
            <a:ext cx="403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https://metasalt.io/6762000012111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87F44-022C-404B-8C2C-3A8EE0B12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31" y="5644823"/>
            <a:ext cx="25431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3CF410-956D-489C-81EB-EDD9B2F1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968" y="5134833"/>
            <a:ext cx="187735" cy="186630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BECABCC-62CA-4D53-B8FB-C021542E5D88}"/>
              </a:ext>
            </a:extLst>
          </p:cNvPr>
          <p:cNvSpPr/>
          <p:nvPr/>
        </p:nvSpPr>
        <p:spPr>
          <a:xfrm>
            <a:off x="6389327" y="2931483"/>
            <a:ext cx="1602263" cy="12831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7DCEC9-E832-4158-A3CC-EA5C93E4D73D}"/>
              </a:ext>
            </a:extLst>
          </p:cNvPr>
          <p:cNvSpPr txBox="1"/>
          <p:nvPr/>
        </p:nvSpPr>
        <p:spPr>
          <a:xfrm>
            <a:off x="6710673" y="3039469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FE1435-0514-4FDD-BF8F-508061F2240B}"/>
              </a:ext>
            </a:extLst>
          </p:cNvPr>
          <p:cNvSpPr txBox="1"/>
          <p:nvPr/>
        </p:nvSpPr>
        <p:spPr>
          <a:xfrm>
            <a:off x="6903414" y="3396505"/>
            <a:ext cx="115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3BAAFF-3320-4287-B7B1-94C29C9E596F}"/>
              </a:ext>
            </a:extLst>
          </p:cNvPr>
          <p:cNvSpPr txBox="1"/>
          <p:nvPr/>
        </p:nvSpPr>
        <p:spPr>
          <a:xfrm>
            <a:off x="4113011" y="3839501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NFTs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C2101E-10E0-4D96-A2A1-2DA94979E92D}"/>
              </a:ext>
            </a:extLst>
          </p:cNvPr>
          <p:cNvSpPr txBox="1"/>
          <p:nvPr/>
        </p:nvSpPr>
        <p:spPr>
          <a:xfrm>
            <a:off x="8629340" y="1388170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Brand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53523-C3B6-425B-9210-BEE2AAE90653}"/>
              </a:ext>
            </a:extLst>
          </p:cNvPr>
          <p:cNvSpPr txBox="1"/>
          <p:nvPr/>
        </p:nvSpPr>
        <p:spPr>
          <a:xfrm>
            <a:off x="8629339" y="17348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Submariner collection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4BC5FB-1453-4E97-BC1A-2DE7DACF8F5F}"/>
              </a:ext>
            </a:extLst>
          </p:cNvPr>
          <p:cNvSpPr txBox="1"/>
          <p:nvPr/>
        </p:nvSpPr>
        <p:spPr>
          <a:xfrm>
            <a:off x="3812281" y="220407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on 5/31/2022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FD7C31-2C0A-4376-AF6B-E75617704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620" y="6589516"/>
            <a:ext cx="5462489" cy="36944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6BC38-A495-40FF-8567-D033A8F9FD9A}"/>
              </a:ext>
            </a:extLst>
          </p:cNvPr>
          <p:cNvSpPr txBox="1"/>
          <p:nvPr/>
        </p:nvSpPr>
        <p:spPr>
          <a:xfrm>
            <a:off x="9652000" y="6451600"/>
            <a:ext cx="275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 and </a:t>
            </a:r>
          </a:p>
          <a:p>
            <a:r>
              <a:rPr lang="en-US" dirty="0"/>
              <a:t>Make each section editable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3813C2-959E-41C0-914C-547ABF1A9E48}"/>
              </a:ext>
            </a:extLst>
          </p:cNvPr>
          <p:cNvSpPr/>
          <p:nvPr/>
        </p:nvSpPr>
        <p:spPr>
          <a:xfrm>
            <a:off x="8777149" y="2934073"/>
            <a:ext cx="1602263" cy="12831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F7303D-7257-46EB-AB83-8C799BC04FAB}"/>
              </a:ext>
            </a:extLst>
          </p:cNvPr>
          <p:cNvSpPr txBox="1"/>
          <p:nvPr/>
        </p:nvSpPr>
        <p:spPr>
          <a:xfrm>
            <a:off x="9098495" y="3042059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7CD90F-E85E-4EAC-83C2-977AA08E529F}"/>
              </a:ext>
            </a:extLst>
          </p:cNvPr>
          <p:cNvSpPr txBox="1"/>
          <p:nvPr/>
        </p:nvSpPr>
        <p:spPr>
          <a:xfrm>
            <a:off x="9034221" y="3366579"/>
            <a:ext cx="231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1,234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01D1C1-E5E6-4A62-AEF1-FFA8EECB6FEB}"/>
              </a:ext>
            </a:extLst>
          </p:cNvPr>
          <p:cNvSpPr txBox="1"/>
          <p:nvPr/>
        </p:nvSpPr>
        <p:spPr>
          <a:xfrm>
            <a:off x="6658790" y="3828980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Content</a:t>
            </a:r>
          </a:p>
        </p:txBody>
      </p:sp>
    </p:spTree>
    <p:extLst>
      <p:ext uri="{BB962C8B-B14F-4D97-AF65-F5344CB8AC3E}">
        <p14:creationId xmlns:p14="http://schemas.microsoft.com/office/powerpoint/2010/main" val="231893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ECC2-9E99-45A5-8BC1-D60D7F2B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41930"/>
            <a:ext cx="11520488" cy="6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A6FB5C-AC8B-4170-BABC-F309AF00DE6E}"/>
              </a:ext>
            </a:extLst>
          </p:cNvPr>
          <p:cNvSpPr/>
          <p:nvPr/>
        </p:nvSpPr>
        <p:spPr>
          <a:xfrm>
            <a:off x="4129934" y="5213343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QR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1670</Words>
  <Application>Microsoft Office PowerPoint</Application>
  <PresentationFormat>Widescreen</PresentationFormat>
  <Paragraphs>640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Neue Plak</vt:lpstr>
      <vt:lpstr>Office Theme</vt:lpstr>
      <vt:lpstr>NFT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40</cp:revision>
  <dcterms:created xsi:type="dcterms:W3CDTF">2022-05-15T21:21:20Z</dcterms:created>
  <dcterms:modified xsi:type="dcterms:W3CDTF">2022-05-31T16:51:46Z</dcterms:modified>
</cp:coreProperties>
</file>