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1" r:id="rId6"/>
    <p:sldId id="272" r:id="rId7"/>
    <p:sldId id="275" r:id="rId8"/>
    <p:sldId id="276" r:id="rId9"/>
    <p:sldId id="273" r:id="rId10"/>
    <p:sldId id="274" r:id="rId11"/>
    <p:sldId id="262" r:id="rId12"/>
    <p:sldId id="265" r:id="rId13"/>
    <p:sldId id="266" r:id="rId14"/>
    <p:sldId id="277" r:id="rId15"/>
    <p:sldId id="268" r:id="rId16"/>
    <p:sldId id="271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32" autoAdjust="0"/>
  </p:normalViewPr>
  <p:slideViewPr>
    <p:cSldViewPr snapToGrid="0">
      <p:cViewPr varScale="1">
        <p:scale>
          <a:sx n="94" d="100"/>
          <a:sy n="94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595E9-DB43-A240-67B5-8412C3F4D31E}"/>
              </a:ext>
            </a:extLst>
          </p:cNvPr>
          <p:cNvSpPr/>
          <p:nvPr/>
        </p:nvSpPr>
        <p:spPr>
          <a:xfrm>
            <a:off x="4096109" y="1388970"/>
            <a:ext cx="6063760" cy="435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6D47-F8D5-76AE-7C51-CE2F777C4BD3}"/>
              </a:ext>
            </a:extLst>
          </p:cNvPr>
          <p:cNvSpPr txBox="1"/>
          <p:nvPr/>
        </p:nvSpPr>
        <p:spPr>
          <a:xfrm>
            <a:off x="4602085" y="2058938"/>
            <a:ext cx="57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  <a:p>
            <a:r>
              <a:rPr lang="en-US" dirty="0"/>
              <a:t>BSC</a:t>
            </a:r>
          </a:p>
          <a:p>
            <a:r>
              <a:rPr lang="en-US" dirty="0"/>
              <a:t>Poly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6D0DF-5515-E55A-962E-603CD2EF67A1}"/>
              </a:ext>
            </a:extLst>
          </p:cNvPr>
          <p:cNvSpPr txBox="1"/>
          <p:nvPr/>
        </p:nvSpPr>
        <p:spPr>
          <a:xfrm>
            <a:off x="4401084" y="167655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your own NFT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64F6DD-B312-3A44-58E3-9863686D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588" y="3546763"/>
            <a:ext cx="3484443" cy="1335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00BD24-2B86-D3D9-BA74-BB5D3CA5F4D2}"/>
              </a:ext>
            </a:extLst>
          </p:cNvPr>
          <p:cNvSpPr txBox="1"/>
          <p:nvPr/>
        </p:nvSpPr>
        <p:spPr>
          <a:xfrm>
            <a:off x="4373089" y="3119851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Existing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6E1B8B-3C0F-35ED-8E77-C71E5C6ADF56}"/>
              </a:ext>
            </a:extLst>
          </p:cNvPr>
          <p:cNvSpPr txBox="1"/>
          <p:nvPr/>
        </p:nvSpPr>
        <p:spPr>
          <a:xfrm>
            <a:off x="4401084" y="499136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+Create NFT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1458</Words>
  <Application>Microsoft Office PowerPoint</Application>
  <PresentationFormat>Widescreen</PresentationFormat>
  <Paragraphs>572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Neue Plak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30</cp:revision>
  <dcterms:created xsi:type="dcterms:W3CDTF">2022-05-15T21:21:20Z</dcterms:created>
  <dcterms:modified xsi:type="dcterms:W3CDTF">2022-05-23T19:10:56Z</dcterms:modified>
</cp:coreProperties>
</file>