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4" r:id="rId5"/>
    <p:sldId id="268" r:id="rId6"/>
    <p:sldId id="269" r:id="rId7"/>
    <p:sldId id="270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89180-AD66-4CE0-B7F8-B678004E9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3055A-CC9E-463C-BA50-57B9EE310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CCBA4-3B42-417F-8C44-071FCCA8E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C7C6-BEC7-4D99-8679-69615979CC2D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1B544-3FD1-4BA2-BFAA-138C0020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2CF09-EBA1-4F23-BC4C-F3BA3B3D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DBB7-09DA-49B7-B506-5C8276F07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1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1552E-4423-45F8-B8D4-8E5B34C62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1FAE0-5B90-42FB-B042-2B4AB03F1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14516-635A-42F2-B97A-C978B4FA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C7C6-BEC7-4D99-8679-69615979CC2D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744A6-DEDD-49C2-976D-82F8E4A5D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EF2D7-47AB-48DA-826D-3A6AD63A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DBB7-09DA-49B7-B506-5C8276F07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35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AA9CA3-E446-4CD4-A85C-019C627B93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9F938-88E0-48B4-850D-3CEB6913C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17F43-19E8-4CC8-81BE-6B567DD1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C7C6-BEC7-4D99-8679-69615979CC2D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84DC7-0706-4F64-B213-34952361F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A2047-2AFD-4C7B-90EE-4215C6FF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DBB7-09DA-49B7-B506-5C8276F07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1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72522-F629-401E-AB10-19DA64FA1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46D64-32F5-475F-9BED-3364BC04F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8BD37-ADFA-40B1-A466-EB3773215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C7C6-BEC7-4D99-8679-69615979CC2D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3F250-B1A5-4C0A-933A-426DD7B5C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47868-A7A6-4B24-8DF7-CE56E87C7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DBB7-09DA-49B7-B506-5C8276F07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8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937FB-8DEA-4063-B25D-BC962959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E5139-602F-4282-9ADF-21E2D9561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D7224-A55E-4074-924C-03E25D2CE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C7C6-BEC7-4D99-8679-69615979CC2D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98934-9C0C-490D-9EF8-DE4226CDE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FD556-C1CD-46D5-831D-A4754EAD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DBB7-09DA-49B7-B506-5C8276F07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1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20454-C88A-41F8-BFC9-D4622E45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EDF3-4F5D-4D89-9CD4-EB7A52E6A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EB19D-7D4A-4FC6-AE18-6773CCCD1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0B8B2-9A5C-4734-AEA5-BED7D559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C7C6-BEC7-4D99-8679-69615979CC2D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F664F-02C7-4973-A92B-A5BCB5783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1B478-E992-4C24-8147-1A8D286C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DBB7-09DA-49B7-B506-5C8276F07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2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69280-CBA2-49CA-9DF3-4E2D8FB94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61CF0-F0E2-44F5-9531-6519CE8A0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19E7B-337E-432B-8F5F-47373FDD8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2CAA3-F6D3-4423-9AFD-D2F2311B4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8C9796-218E-4528-B93F-CEEDA8641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567D28-C88B-4BD1-8EC3-0EE9CDF87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C7C6-BEC7-4D99-8679-69615979CC2D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B0FE3F-B356-409B-B463-BAFB5B3FE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B302D-2FD6-4D5F-AC46-D8ACC7955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DBB7-09DA-49B7-B506-5C8276F07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0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211C0-44C7-4D6C-BB05-FD79EAB2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1A8BA1-96F1-4E7B-B476-0C0D4762C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C7C6-BEC7-4D99-8679-69615979CC2D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B10346-2125-40E4-BE90-0C15C86E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D1ECB-C588-41B5-845C-EF11D709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DBB7-09DA-49B7-B506-5C8276F07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7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0C0AC3-05CE-4AA7-BB85-422B4C4B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C7C6-BEC7-4D99-8679-69615979CC2D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9CA9E5-75C8-48B6-98DE-C8C5C0A0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3269F-018F-479B-B4F9-FF8B17BB9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DBB7-09DA-49B7-B506-5C8276F07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0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2E40-6BFF-4C3D-912D-613A178F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E8C33-C070-4624-95B0-CFDF051F2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8482C-3AC0-4FC9-8740-81F9B33E7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D176B-7E15-4A46-963B-1DA0C5ECA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C7C6-BEC7-4D99-8679-69615979CC2D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C2E1D-EA97-4801-98F3-84FFF491C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E4301-4E97-41BB-B8AE-7BCF1D56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DBB7-09DA-49B7-B506-5C8276F07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5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A8E8B-C2CE-4995-9277-BBC826659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698C16-1DDF-4A05-87F9-1EC3CBBB1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498D7-1409-4732-9CF5-4301AC7C1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ECD96-FBE1-404D-AD1B-ECD442262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C7C6-BEC7-4D99-8679-69615979CC2D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B44AF-32E4-4904-AD0A-721DB81C7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44B62-4961-4B9A-9D52-A58D2B5A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DBB7-09DA-49B7-B506-5C8276F07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7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B85E32-A2E8-4550-82A8-8BCBF28D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90FAE-31FA-4101-9876-BB78E5D7B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87C8C-5CF1-4D70-A18E-DDDC65111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0C7C6-BEC7-4D99-8679-69615979CC2D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629D-E096-426D-9C78-94C28E309A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474B4-A6B5-402C-8D13-5CD927086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8DBB7-09DA-49B7-B506-5C8276F07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.png"/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9.png"/><Relationship Id="rId4" Type="http://schemas.openxmlformats.org/officeDocument/2006/relationships/image" Target="../media/image17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53C7-515C-4E9F-AC7B-0CF017EC83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Proof of Minting and Verification of Sale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F9F7F-36AB-4AFE-A9FE-2448C16CC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09800"/>
            <a:ext cx="9144000" cy="486491"/>
          </a:xfrm>
        </p:spPr>
        <p:txBody>
          <a:bodyPr/>
          <a:lstStyle/>
          <a:p>
            <a:r>
              <a:rPr lang="en-US" dirty="0"/>
              <a:t>What METASALT does</a:t>
            </a:r>
          </a:p>
        </p:txBody>
      </p:sp>
    </p:spTree>
    <p:extLst>
      <p:ext uri="{BB962C8B-B14F-4D97-AF65-F5344CB8AC3E}">
        <p14:creationId xmlns:p14="http://schemas.microsoft.com/office/powerpoint/2010/main" val="1211190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DD29-9223-4ABA-8A19-E976F1435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authorization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7E6A2-8C11-4B70-97EB-FDCBE1F5E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 user</a:t>
            </a:r>
          </a:p>
          <a:p>
            <a:r>
              <a:rPr lang="en-US" dirty="0"/>
              <a:t>Authorization</a:t>
            </a:r>
          </a:p>
          <a:p>
            <a:r>
              <a:rPr lang="en-US" dirty="0"/>
              <a:t>Brand control</a:t>
            </a:r>
          </a:p>
          <a:p>
            <a:r>
              <a:rPr lang="en-US" dirty="0"/>
              <a:t>Database architecture</a:t>
            </a:r>
          </a:p>
          <a:p>
            <a:r>
              <a:rPr lang="en-US" dirty="0"/>
              <a:t>Lazy </a:t>
            </a:r>
            <a:r>
              <a:rPr lang="en-US"/>
              <a:t>Minting option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9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164C5-6AA3-4293-B438-B5EDCEB6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B9400-92A9-498E-98A8-E410F7938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your phone, </a:t>
            </a:r>
            <a:r>
              <a:rPr lang="en-US" dirty="0" err="1"/>
              <a:t>metamask</a:t>
            </a:r>
            <a:r>
              <a:rPr lang="en-US" dirty="0"/>
              <a:t> installed</a:t>
            </a:r>
          </a:p>
          <a:p>
            <a:r>
              <a:rPr lang="en-US" dirty="0"/>
              <a:t>Can navigate to metasalt.io</a:t>
            </a:r>
          </a:p>
          <a:p>
            <a:r>
              <a:rPr lang="en-US" dirty="0"/>
              <a:t>Polygon </a:t>
            </a:r>
            <a:r>
              <a:rPr lang="en-US" dirty="0" err="1"/>
              <a:t>testnet</a:t>
            </a:r>
            <a:r>
              <a:rPr lang="en-US" dirty="0"/>
              <a:t> Mumbai – chain properly connected to </a:t>
            </a:r>
            <a:r>
              <a:rPr lang="en-US" dirty="0" err="1"/>
              <a:t>metamask</a:t>
            </a:r>
            <a:endParaRPr lang="en-US" dirty="0"/>
          </a:p>
          <a:p>
            <a:r>
              <a:rPr lang="en-US" dirty="0"/>
              <a:t>Have tokens</a:t>
            </a:r>
          </a:p>
          <a:p>
            <a:r>
              <a:rPr lang="en-US" dirty="0"/>
              <a:t>Pre-Mint - NFTs</a:t>
            </a:r>
          </a:p>
        </p:txBody>
      </p:sp>
    </p:spTree>
    <p:extLst>
      <p:ext uri="{BB962C8B-B14F-4D97-AF65-F5344CB8AC3E}">
        <p14:creationId xmlns:p14="http://schemas.microsoft.com/office/powerpoint/2010/main" val="289560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F43FE-666F-4CD8-8122-8E6650961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361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BF48-BECB-40C1-8EB7-A95E1E41E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5854" y="940277"/>
            <a:ext cx="11198267" cy="839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Was this NFT of Submariner watch minted at Rolex Store?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1E4C89-CDFD-48CE-97BF-F6B994596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514" y="1606335"/>
            <a:ext cx="1950078" cy="23663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E74FB6-F8A2-46E4-A196-D225F83E6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5875" y="1910522"/>
            <a:ext cx="933242" cy="9503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8D8161-3B80-4776-AC9B-53081A854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37" y="1806603"/>
            <a:ext cx="4139116" cy="19630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89EEE2-9AD1-4657-AFC7-62A292A8D3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8338" y="5500565"/>
            <a:ext cx="1551434" cy="134139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A5BAC4-A5DC-425A-A287-2A88A31D4E91}"/>
              </a:ext>
            </a:extLst>
          </p:cNvPr>
          <p:cNvCxnSpPr>
            <a:cxnSpLocks/>
          </p:cNvCxnSpPr>
          <p:nvPr/>
        </p:nvCxnSpPr>
        <p:spPr>
          <a:xfrm flipH="1">
            <a:off x="7068259" y="2272000"/>
            <a:ext cx="149681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833B5E9-0493-4109-99F6-9E301F51D9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0777" y="2435196"/>
            <a:ext cx="431253" cy="514302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0983CF-0A80-4E4A-9A70-0E2A805AE121}"/>
              </a:ext>
            </a:extLst>
          </p:cNvPr>
          <p:cNvCxnSpPr>
            <a:cxnSpLocks/>
          </p:cNvCxnSpPr>
          <p:nvPr/>
        </p:nvCxnSpPr>
        <p:spPr>
          <a:xfrm flipH="1">
            <a:off x="7068259" y="3372136"/>
            <a:ext cx="149681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FD63AD08-69F6-4266-AFEB-26BC5FFC8F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5264" y="3481674"/>
            <a:ext cx="569934" cy="456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569B773-24E2-47AD-8155-F148E7A338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7541" y="4047821"/>
            <a:ext cx="597726" cy="617808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3F9B0FA-EB3A-4DC3-9A92-76199039FDDD}"/>
              </a:ext>
            </a:extLst>
          </p:cNvPr>
          <p:cNvCxnSpPr>
            <a:cxnSpLocks/>
          </p:cNvCxnSpPr>
          <p:nvPr/>
        </p:nvCxnSpPr>
        <p:spPr>
          <a:xfrm flipH="1">
            <a:off x="4705172" y="4047370"/>
            <a:ext cx="1" cy="14531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53E7CBB0-B358-45B1-A9F2-D3FDA9E93A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9193" y="4437324"/>
            <a:ext cx="431253" cy="514302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7C270D9-3467-4EBA-BE14-809BDE087C35}"/>
              </a:ext>
            </a:extLst>
          </p:cNvPr>
          <p:cNvCxnSpPr>
            <a:cxnSpLocks/>
          </p:cNvCxnSpPr>
          <p:nvPr/>
        </p:nvCxnSpPr>
        <p:spPr>
          <a:xfrm>
            <a:off x="5684694" y="4076725"/>
            <a:ext cx="0" cy="14531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0EEFD71A-8862-40C3-B486-7A9E509429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8090" y="4209019"/>
            <a:ext cx="569934" cy="45661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2D7C45B-54E4-44A5-8B76-81B95D248B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8090" y="4771636"/>
            <a:ext cx="597726" cy="617808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F03055B-DAAF-4BC2-BCD1-4F4BB1011343}"/>
              </a:ext>
            </a:extLst>
          </p:cNvPr>
          <p:cNvCxnSpPr>
            <a:cxnSpLocks/>
          </p:cNvCxnSpPr>
          <p:nvPr/>
        </p:nvCxnSpPr>
        <p:spPr>
          <a:xfrm flipH="1">
            <a:off x="6944086" y="4077954"/>
            <a:ext cx="1" cy="14531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E37A809-1B40-4511-8CEA-6CF0793E4933}"/>
              </a:ext>
            </a:extLst>
          </p:cNvPr>
          <p:cNvSpPr txBox="1"/>
          <p:nvPr/>
        </p:nvSpPr>
        <p:spPr>
          <a:xfrm>
            <a:off x="5715546" y="4318407"/>
            <a:ext cx="1305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UserName</a:t>
            </a:r>
            <a:r>
              <a:rPr lang="en-US" dirty="0"/>
              <a:t>:</a:t>
            </a:r>
          </a:p>
          <a:p>
            <a:r>
              <a:rPr lang="en-US" dirty="0"/>
              <a:t>Salesperson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4E8DA11-84B1-4684-AF20-787F7508F796}"/>
              </a:ext>
            </a:extLst>
          </p:cNvPr>
          <p:cNvSpPr txBox="1"/>
          <p:nvPr/>
        </p:nvSpPr>
        <p:spPr>
          <a:xfrm>
            <a:off x="6475828" y="5977460"/>
            <a:ext cx="336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Marketplace.sol</a:t>
            </a:r>
            <a:endParaRPr lang="en-US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F08086C3-EE13-4594-B233-CF18607C75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17984" y="2308110"/>
            <a:ext cx="748754" cy="4562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AC77A0-1578-46DE-B366-C343BF4BDFB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8959800" y="3356046"/>
            <a:ext cx="1518637" cy="1705945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F62CA6A-AA53-4818-80E7-2C8B4750C39D}"/>
              </a:ext>
            </a:extLst>
          </p:cNvPr>
          <p:cNvCxnSpPr>
            <a:cxnSpLocks/>
          </p:cNvCxnSpPr>
          <p:nvPr/>
        </p:nvCxnSpPr>
        <p:spPr>
          <a:xfrm flipH="1">
            <a:off x="6672236" y="1439914"/>
            <a:ext cx="3647016" cy="4706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63AD75D-3734-49F2-9AF5-3305E9910A1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74183" y="1045027"/>
            <a:ext cx="923925" cy="4095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45808C9-F235-48DB-B7D9-8FD5BB0C4FCA}"/>
              </a:ext>
            </a:extLst>
          </p:cNvPr>
          <p:cNvSpPr txBox="1"/>
          <p:nvPr/>
        </p:nvSpPr>
        <p:spPr>
          <a:xfrm>
            <a:off x="10166346" y="1558585"/>
            <a:ext cx="1823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Reward</a:t>
            </a:r>
          </a:p>
          <a:p>
            <a:r>
              <a:rPr lang="en-US" dirty="0"/>
              <a:t>1 </a:t>
            </a:r>
            <a:r>
              <a:rPr lang="en-US" dirty="0" err="1"/>
              <a:t>Metasalt</a:t>
            </a:r>
            <a:r>
              <a:rPr lang="en-US" dirty="0"/>
              <a:t> for creating NFT</a:t>
            </a:r>
          </a:p>
        </p:txBody>
      </p:sp>
    </p:spTree>
    <p:extLst>
      <p:ext uri="{BB962C8B-B14F-4D97-AF65-F5344CB8AC3E}">
        <p14:creationId xmlns:p14="http://schemas.microsoft.com/office/powerpoint/2010/main" val="1906660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F43FE-666F-4CD8-8122-8E6650961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361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BF48-BECB-40C1-8EB7-A95E1E41E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1098" y="983987"/>
            <a:ext cx="7459718" cy="839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is NFT transferred to Buyer’s wallet?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1E4C89-CDFD-48CE-97BF-F6B994596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189" y="1624833"/>
            <a:ext cx="2591459" cy="31446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E74FB6-F8A2-46E4-A196-D225F83E6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67" y="2056017"/>
            <a:ext cx="933242" cy="95038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A5BAC4-A5DC-425A-A287-2A88A31D4E91}"/>
              </a:ext>
            </a:extLst>
          </p:cNvPr>
          <p:cNvCxnSpPr>
            <a:cxnSpLocks/>
          </p:cNvCxnSpPr>
          <p:nvPr/>
        </p:nvCxnSpPr>
        <p:spPr>
          <a:xfrm>
            <a:off x="1202749" y="2531207"/>
            <a:ext cx="591868" cy="2311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833B5E9-0493-4109-99F6-9E301F51D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17" y="3072029"/>
            <a:ext cx="431253" cy="514302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0983CF-0A80-4E4A-9A70-0E2A805AE121}"/>
              </a:ext>
            </a:extLst>
          </p:cNvPr>
          <p:cNvCxnSpPr>
            <a:cxnSpLocks/>
          </p:cNvCxnSpPr>
          <p:nvPr/>
        </p:nvCxnSpPr>
        <p:spPr>
          <a:xfrm flipV="1">
            <a:off x="1011982" y="4095680"/>
            <a:ext cx="714268" cy="7393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FD63AD08-69F6-4266-AFEB-26BC5FFC8F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536" y="4416189"/>
            <a:ext cx="569934" cy="456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569B773-24E2-47AD-8155-F148E7A338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505" y="4909605"/>
            <a:ext cx="597726" cy="61780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08086C3-EE13-4594-B233-CF18607C75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3232" y="4739702"/>
            <a:ext cx="748754" cy="45627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58D9E63-074C-4A0A-833A-2363AC1CF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075680" y="1871639"/>
            <a:ext cx="2493778" cy="30011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F5A8666-63FA-4BAF-B48A-03B62C0082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0755" y="1624833"/>
            <a:ext cx="3256393" cy="2670847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410290-5B5F-404F-9816-23AD7BECDAAA}"/>
              </a:ext>
            </a:extLst>
          </p:cNvPr>
          <p:cNvCxnSpPr>
            <a:cxnSpLocks/>
          </p:cNvCxnSpPr>
          <p:nvPr/>
        </p:nvCxnSpPr>
        <p:spPr>
          <a:xfrm>
            <a:off x="8127148" y="3203804"/>
            <a:ext cx="128087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E3F4936-DF5E-41B0-927D-281A3D6C0CD2}"/>
              </a:ext>
            </a:extLst>
          </p:cNvPr>
          <p:cNvCxnSpPr>
            <a:cxnSpLocks/>
          </p:cNvCxnSpPr>
          <p:nvPr/>
        </p:nvCxnSpPr>
        <p:spPr>
          <a:xfrm>
            <a:off x="4498606" y="3056123"/>
            <a:ext cx="9365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67F9353-EA70-4508-B2B8-3A3C8214140E}"/>
              </a:ext>
            </a:extLst>
          </p:cNvPr>
          <p:cNvSpPr/>
          <p:nvPr/>
        </p:nvSpPr>
        <p:spPr>
          <a:xfrm>
            <a:off x="8344933" y="2185099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1BA46D-EE72-4562-A980-2EB9ED5470C8}"/>
              </a:ext>
            </a:extLst>
          </p:cNvPr>
          <p:cNvSpPr txBox="1"/>
          <p:nvPr/>
        </p:nvSpPr>
        <p:spPr>
          <a:xfrm>
            <a:off x="9709090" y="4922108"/>
            <a:ext cx="1393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Buyer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D4A7A7-C3D8-4971-908F-51AAA88A4712}"/>
              </a:ext>
            </a:extLst>
          </p:cNvPr>
          <p:cNvSpPr txBox="1"/>
          <p:nvPr/>
        </p:nvSpPr>
        <p:spPr>
          <a:xfrm>
            <a:off x="1902666" y="5276051"/>
            <a:ext cx="2424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Salesperson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9316754-F82F-4674-BACD-E03FFE6CB3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45607" y="2021870"/>
            <a:ext cx="1138309" cy="23116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4118004-9F4A-426A-828D-82AC3FB666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09090" y="2250482"/>
            <a:ext cx="965136" cy="171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25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F43FE-666F-4CD8-8122-8E6650961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3612"/>
            <a:ext cx="10515600" cy="1325563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BF48-BECB-40C1-8EB7-A95E1E41E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1098" y="983987"/>
            <a:ext cx="7459718" cy="839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is NFT transferred to Buyer’s wallet?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1E4C89-CDFD-48CE-97BF-F6B994596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189" y="1624833"/>
            <a:ext cx="2591459" cy="31446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E74FB6-F8A2-46E4-A196-D225F83E6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67" y="2056017"/>
            <a:ext cx="933242" cy="95038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A5BAC4-A5DC-425A-A287-2A88A31D4E91}"/>
              </a:ext>
            </a:extLst>
          </p:cNvPr>
          <p:cNvCxnSpPr>
            <a:cxnSpLocks/>
          </p:cNvCxnSpPr>
          <p:nvPr/>
        </p:nvCxnSpPr>
        <p:spPr>
          <a:xfrm>
            <a:off x="1202749" y="2531207"/>
            <a:ext cx="591868" cy="2311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833B5E9-0493-4109-99F6-9E301F51D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17" y="3072029"/>
            <a:ext cx="431253" cy="514302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0983CF-0A80-4E4A-9A70-0E2A805AE121}"/>
              </a:ext>
            </a:extLst>
          </p:cNvPr>
          <p:cNvCxnSpPr>
            <a:cxnSpLocks/>
          </p:cNvCxnSpPr>
          <p:nvPr/>
        </p:nvCxnSpPr>
        <p:spPr>
          <a:xfrm flipV="1">
            <a:off x="1011982" y="4095680"/>
            <a:ext cx="714268" cy="7393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FD63AD08-69F6-4266-AFEB-26BC5FFC8F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536" y="4416189"/>
            <a:ext cx="569934" cy="456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569B773-24E2-47AD-8155-F148E7A338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505" y="4909605"/>
            <a:ext cx="597726" cy="61780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08086C3-EE13-4594-B233-CF18607C75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3232" y="4739702"/>
            <a:ext cx="748754" cy="45627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58D9E63-074C-4A0A-833A-2363AC1CF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075680" y="1871639"/>
            <a:ext cx="2493778" cy="30011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F5A8666-63FA-4BAF-B48A-03B62C0082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0755" y="1624833"/>
            <a:ext cx="3256393" cy="2670847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410290-5B5F-404F-9816-23AD7BECDAAA}"/>
              </a:ext>
            </a:extLst>
          </p:cNvPr>
          <p:cNvCxnSpPr>
            <a:cxnSpLocks/>
          </p:cNvCxnSpPr>
          <p:nvPr/>
        </p:nvCxnSpPr>
        <p:spPr>
          <a:xfrm>
            <a:off x="8127148" y="3203804"/>
            <a:ext cx="128087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E3F4936-DF5E-41B0-927D-281A3D6C0CD2}"/>
              </a:ext>
            </a:extLst>
          </p:cNvPr>
          <p:cNvCxnSpPr>
            <a:cxnSpLocks/>
          </p:cNvCxnSpPr>
          <p:nvPr/>
        </p:nvCxnSpPr>
        <p:spPr>
          <a:xfrm>
            <a:off x="4498606" y="3056123"/>
            <a:ext cx="9365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67F9353-EA70-4508-B2B8-3A3C8214140E}"/>
              </a:ext>
            </a:extLst>
          </p:cNvPr>
          <p:cNvSpPr/>
          <p:nvPr/>
        </p:nvSpPr>
        <p:spPr>
          <a:xfrm>
            <a:off x="8344933" y="2185099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1BA46D-EE72-4562-A980-2EB9ED5470C8}"/>
              </a:ext>
            </a:extLst>
          </p:cNvPr>
          <p:cNvSpPr txBox="1"/>
          <p:nvPr/>
        </p:nvSpPr>
        <p:spPr>
          <a:xfrm>
            <a:off x="9709090" y="4922108"/>
            <a:ext cx="1393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Buyer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D4A7A7-C3D8-4971-908F-51AAA88A4712}"/>
              </a:ext>
            </a:extLst>
          </p:cNvPr>
          <p:cNvSpPr txBox="1"/>
          <p:nvPr/>
        </p:nvSpPr>
        <p:spPr>
          <a:xfrm>
            <a:off x="1902666" y="5276051"/>
            <a:ext cx="2424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Salesperson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9316754-F82F-4674-BACD-E03FFE6CB3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45607" y="2021870"/>
            <a:ext cx="1138309" cy="23116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4118004-9F4A-426A-828D-82AC3FB666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09090" y="2250482"/>
            <a:ext cx="965136" cy="171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00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357C-24C6-4F12-47C3-680E23F7B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408222-8117-A006-809D-F78C108A4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873" y="222337"/>
            <a:ext cx="11672253" cy="6413326"/>
          </a:xfrm>
        </p:spPr>
      </p:pic>
    </p:spTree>
    <p:extLst>
      <p:ext uri="{BB962C8B-B14F-4D97-AF65-F5344CB8AC3E}">
        <p14:creationId xmlns:p14="http://schemas.microsoft.com/office/powerpoint/2010/main" val="1543554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1E4A7A3-6070-4DBC-AE2C-2CEFE5209353}"/>
              </a:ext>
            </a:extLst>
          </p:cNvPr>
          <p:cNvCxnSpPr>
            <a:cxnSpLocks/>
          </p:cNvCxnSpPr>
          <p:nvPr/>
        </p:nvCxnSpPr>
        <p:spPr>
          <a:xfrm>
            <a:off x="10346491" y="834173"/>
            <a:ext cx="23330" cy="265653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8DD7D871-8F12-488B-9538-8A7836D3C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7" y="2129030"/>
            <a:ext cx="1105342" cy="1341394"/>
          </a:xfrm>
          <a:prstGeom prst="rect">
            <a:avLst/>
          </a:prstGeom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7F3B106-82CB-4715-B543-5656987790E3}"/>
              </a:ext>
            </a:extLst>
          </p:cNvPr>
          <p:cNvCxnSpPr>
            <a:cxnSpLocks/>
          </p:cNvCxnSpPr>
          <p:nvPr/>
        </p:nvCxnSpPr>
        <p:spPr>
          <a:xfrm>
            <a:off x="12025320" y="851980"/>
            <a:ext cx="0" cy="25770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F6FBF-BA00-4FDC-BA63-66ACAB18D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8423" y="2416924"/>
            <a:ext cx="1707378" cy="64663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NFT.sol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6390E7-60D1-4D2F-AA2E-F488FEAD6177}"/>
              </a:ext>
            </a:extLst>
          </p:cNvPr>
          <p:cNvSpPr/>
          <p:nvPr/>
        </p:nvSpPr>
        <p:spPr>
          <a:xfrm>
            <a:off x="1984857" y="1792222"/>
            <a:ext cx="2871348" cy="238225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3FFC38-5E89-4878-8465-7E7DEEDA4697}"/>
              </a:ext>
            </a:extLst>
          </p:cNvPr>
          <p:cNvSpPr txBox="1">
            <a:spLocks/>
          </p:cNvSpPr>
          <p:nvPr/>
        </p:nvSpPr>
        <p:spPr>
          <a:xfrm>
            <a:off x="-166214" y="1001046"/>
            <a:ext cx="1726793" cy="564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/>
              <a:t>Marketplace.sol</a:t>
            </a: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64AA38-D360-456C-B0AC-56CC9EA31C3A}"/>
              </a:ext>
            </a:extLst>
          </p:cNvPr>
          <p:cNvSpPr txBox="1">
            <a:spLocks/>
          </p:cNvSpPr>
          <p:nvPr/>
        </p:nvSpPr>
        <p:spPr>
          <a:xfrm>
            <a:off x="5868095" y="5830250"/>
            <a:ext cx="2970375" cy="575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Blockchain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8B286C-E67F-4FF2-8A95-ECB42CE4922C}"/>
              </a:ext>
            </a:extLst>
          </p:cNvPr>
          <p:cNvSpPr/>
          <p:nvPr/>
        </p:nvSpPr>
        <p:spPr>
          <a:xfrm>
            <a:off x="1984857" y="5709120"/>
            <a:ext cx="10141608" cy="57574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61FB1CC-21EC-408C-8CD1-FE3ACF5E2BE6}"/>
              </a:ext>
            </a:extLst>
          </p:cNvPr>
          <p:cNvSpPr txBox="1">
            <a:spLocks/>
          </p:cNvSpPr>
          <p:nvPr/>
        </p:nvSpPr>
        <p:spPr>
          <a:xfrm>
            <a:off x="5628899" y="2586546"/>
            <a:ext cx="1707378" cy="1087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Requestor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E0C5EE5-40B2-4F51-AB1F-1C0D145BE4A6}"/>
              </a:ext>
            </a:extLst>
          </p:cNvPr>
          <p:cNvSpPr txBox="1">
            <a:spLocks/>
          </p:cNvSpPr>
          <p:nvPr/>
        </p:nvSpPr>
        <p:spPr>
          <a:xfrm>
            <a:off x="5868095" y="285265"/>
            <a:ext cx="1990451" cy="575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8A8582-FB9D-4A51-A48A-501ADA5AF3E6}"/>
              </a:ext>
            </a:extLst>
          </p:cNvPr>
          <p:cNvSpPr/>
          <p:nvPr/>
        </p:nvSpPr>
        <p:spPr>
          <a:xfrm>
            <a:off x="1984856" y="209184"/>
            <a:ext cx="10141619" cy="56358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05695A-F389-4B3C-9AFA-6740099D9A4D}"/>
              </a:ext>
            </a:extLst>
          </p:cNvPr>
          <p:cNvCxnSpPr>
            <a:cxnSpLocks/>
          </p:cNvCxnSpPr>
          <p:nvPr/>
        </p:nvCxnSpPr>
        <p:spPr>
          <a:xfrm>
            <a:off x="882580" y="3040365"/>
            <a:ext cx="3208124" cy="246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5FDF7DA-4D77-4570-A7F0-E05533972E40}"/>
              </a:ext>
            </a:extLst>
          </p:cNvPr>
          <p:cNvSpPr txBox="1"/>
          <p:nvPr/>
        </p:nvSpPr>
        <p:spPr>
          <a:xfrm>
            <a:off x="1007525" y="3155393"/>
            <a:ext cx="100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Code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CA23AF-BEA0-48A8-9171-D13189809682}"/>
              </a:ext>
            </a:extLst>
          </p:cNvPr>
          <p:cNvCxnSpPr>
            <a:cxnSpLocks/>
          </p:cNvCxnSpPr>
          <p:nvPr/>
        </p:nvCxnSpPr>
        <p:spPr>
          <a:xfrm>
            <a:off x="4134878" y="786648"/>
            <a:ext cx="32374" cy="22989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6EC45FB-9FE2-4BC1-8F6D-CC02E633E7C2}"/>
              </a:ext>
            </a:extLst>
          </p:cNvPr>
          <p:cNvCxnSpPr>
            <a:cxnSpLocks/>
          </p:cNvCxnSpPr>
          <p:nvPr/>
        </p:nvCxnSpPr>
        <p:spPr>
          <a:xfrm>
            <a:off x="7634415" y="1991311"/>
            <a:ext cx="199045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3FCE5A2-72E2-454B-AC0D-029039551830}"/>
              </a:ext>
            </a:extLst>
          </p:cNvPr>
          <p:cNvSpPr txBox="1"/>
          <p:nvPr/>
        </p:nvSpPr>
        <p:spPr>
          <a:xfrm>
            <a:off x="4107240" y="1313006"/>
            <a:ext cx="106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AnyGUID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1085BD-98BD-433B-9DDC-0653644312A1}"/>
              </a:ext>
            </a:extLst>
          </p:cNvPr>
          <p:cNvSpPr txBox="1"/>
          <p:nvPr/>
        </p:nvSpPr>
        <p:spPr>
          <a:xfrm>
            <a:off x="7644844" y="1341862"/>
            <a:ext cx="1235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 (Token)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EF87B2-ED3D-4D33-A104-EBCAF94B0D1B}"/>
              </a:ext>
            </a:extLst>
          </p:cNvPr>
          <p:cNvSpPr txBox="1"/>
          <p:nvPr/>
        </p:nvSpPr>
        <p:spPr>
          <a:xfrm>
            <a:off x="1422407" y="5105976"/>
            <a:ext cx="2323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Hash(</a:t>
            </a:r>
            <a:r>
              <a:rPr lang="en-US" dirty="0" err="1"/>
              <a:t>AnyGUID</a:t>
            </a:r>
            <a:r>
              <a:rPr lang="en-US" dirty="0"/>
              <a:t> + QR Code)</a:t>
            </a: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FFDCBE18-C5B5-4FA7-8E5C-C8021EB12DE3}"/>
              </a:ext>
            </a:extLst>
          </p:cNvPr>
          <p:cNvSpPr txBox="1">
            <a:spLocks/>
          </p:cNvSpPr>
          <p:nvPr/>
        </p:nvSpPr>
        <p:spPr>
          <a:xfrm>
            <a:off x="9817308" y="2815243"/>
            <a:ext cx="2355079" cy="5757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Authenticator. sol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7395822-933C-45BD-B235-4B7689841E66}"/>
              </a:ext>
            </a:extLst>
          </p:cNvPr>
          <p:cNvSpPr/>
          <p:nvPr/>
        </p:nvSpPr>
        <p:spPr>
          <a:xfrm>
            <a:off x="9653147" y="1837164"/>
            <a:ext cx="2473331" cy="234373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A922613-3FF8-49E7-9901-543E1B642B34}"/>
              </a:ext>
            </a:extLst>
          </p:cNvPr>
          <p:cNvCxnSpPr>
            <a:cxnSpLocks/>
          </p:cNvCxnSpPr>
          <p:nvPr/>
        </p:nvCxnSpPr>
        <p:spPr>
          <a:xfrm>
            <a:off x="10144402" y="851574"/>
            <a:ext cx="16708" cy="98559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0523969-2AD4-43A5-8DFC-248705C60C9B}"/>
              </a:ext>
            </a:extLst>
          </p:cNvPr>
          <p:cNvSpPr txBox="1"/>
          <p:nvPr/>
        </p:nvSpPr>
        <p:spPr>
          <a:xfrm>
            <a:off x="10377317" y="2215132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QR Code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EA95B01-0D1D-4D87-B906-A18D3D801DB5}"/>
              </a:ext>
            </a:extLst>
          </p:cNvPr>
          <p:cNvSpPr txBox="1"/>
          <p:nvPr/>
        </p:nvSpPr>
        <p:spPr>
          <a:xfrm>
            <a:off x="8358866" y="4070155"/>
            <a:ext cx="232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True/False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87E8058-DC1B-4929-AFA2-11872EFF13D4}"/>
              </a:ext>
            </a:extLst>
          </p:cNvPr>
          <p:cNvCxnSpPr>
            <a:cxnSpLocks/>
          </p:cNvCxnSpPr>
          <p:nvPr/>
        </p:nvCxnSpPr>
        <p:spPr>
          <a:xfrm>
            <a:off x="7628554" y="2674512"/>
            <a:ext cx="1996312" cy="177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4190FB9A-324A-440E-86F9-9748F42FC528}"/>
              </a:ext>
            </a:extLst>
          </p:cNvPr>
          <p:cNvSpPr/>
          <p:nvPr/>
        </p:nvSpPr>
        <p:spPr>
          <a:xfrm>
            <a:off x="5409011" y="1792222"/>
            <a:ext cx="2219543" cy="238225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D9FB58F-A821-425C-8FC8-711D4DF64850}"/>
              </a:ext>
            </a:extLst>
          </p:cNvPr>
          <p:cNvCxnSpPr>
            <a:cxnSpLocks/>
          </p:cNvCxnSpPr>
          <p:nvPr/>
        </p:nvCxnSpPr>
        <p:spPr>
          <a:xfrm flipH="1" flipV="1">
            <a:off x="7646668" y="3963853"/>
            <a:ext cx="2006479" cy="2343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8E014A7-9A79-4B62-BEC0-B9744647257E}"/>
              </a:ext>
            </a:extLst>
          </p:cNvPr>
          <p:cNvCxnSpPr>
            <a:cxnSpLocks/>
          </p:cNvCxnSpPr>
          <p:nvPr/>
        </p:nvCxnSpPr>
        <p:spPr>
          <a:xfrm flipV="1">
            <a:off x="3668090" y="796469"/>
            <a:ext cx="0" cy="10287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0BE146B-57E4-40BF-AC7D-7D17A70A377C}"/>
              </a:ext>
            </a:extLst>
          </p:cNvPr>
          <p:cNvSpPr txBox="1"/>
          <p:nvPr/>
        </p:nvSpPr>
        <p:spPr>
          <a:xfrm>
            <a:off x="2677449" y="4726687"/>
            <a:ext cx="100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Code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161BC74-4037-4E8E-88B4-213F62067B0A}"/>
              </a:ext>
            </a:extLst>
          </p:cNvPr>
          <p:cNvCxnSpPr>
            <a:cxnSpLocks/>
          </p:cNvCxnSpPr>
          <p:nvPr/>
        </p:nvCxnSpPr>
        <p:spPr>
          <a:xfrm>
            <a:off x="891931" y="2489845"/>
            <a:ext cx="10929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646E9EB-0FD4-4125-8A60-653E3D3A42A0}"/>
              </a:ext>
            </a:extLst>
          </p:cNvPr>
          <p:cNvSpPr txBox="1"/>
          <p:nvPr/>
        </p:nvSpPr>
        <p:spPr>
          <a:xfrm>
            <a:off x="2849353" y="1263211"/>
            <a:ext cx="74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Brand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571B28-06F0-423E-9F26-F69693A69443}"/>
              </a:ext>
            </a:extLst>
          </p:cNvPr>
          <p:cNvSpPr txBox="1"/>
          <p:nvPr/>
        </p:nvSpPr>
        <p:spPr>
          <a:xfrm>
            <a:off x="813525" y="2526360"/>
            <a:ext cx="1231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UserName</a:t>
            </a:r>
            <a:endParaRPr 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625E958-0FC3-49A8-9D1D-A147D9B0DE61}"/>
              </a:ext>
            </a:extLst>
          </p:cNvPr>
          <p:cNvSpPr txBox="1"/>
          <p:nvPr/>
        </p:nvSpPr>
        <p:spPr>
          <a:xfrm>
            <a:off x="11413839" y="1226708"/>
            <a:ext cx="71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88722A7-06BD-45C2-8260-660B95D0074F}"/>
              </a:ext>
            </a:extLst>
          </p:cNvPr>
          <p:cNvSpPr txBox="1"/>
          <p:nvPr/>
        </p:nvSpPr>
        <p:spPr>
          <a:xfrm>
            <a:off x="9648505" y="1803527"/>
            <a:ext cx="74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Brand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80D51DD-0CC2-4A1F-A6EF-353CD2C92B20}"/>
              </a:ext>
            </a:extLst>
          </p:cNvPr>
          <p:cNvCxnSpPr>
            <a:cxnSpLocks/>
          </p:cNvCxnSpPr>
          <p:nvPr/>
        </p:nvCxnSpPr>
        <p:spPr>
          <a:xfrm>
            <a:off x="4142257" y="3126027"/>
            <a:ext cx="11532" cy="259879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C5CAA2C6-4CA0-4B14-AAE0-433C230A15F3}"/>
              </a:ext>
            </a:extLst>
          </p:cNvPr>
          <p:cNvSpPr txBox="1"/>
          <p:nvPr/>
        </p:nvSpPr>
        <p:spPr>
          <a:xfrm>
            <a:off x="1150374" y="199131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7" name="Flowchart: Connector 146">
            <a:extLst>
              <a:ext uri="{FF2B5EF4-FFF2-40B4-BE49-F238E27FC236}">
                <a16:creationId xmlns:a16="http://schemas.microsoft.com/office/drawing/2014/main" id="{3DF8FC23-5C00-42CD-B91B-DA7057983AFE}"/>
              </a:ext>
            </a:extLst>
          </p:cNvPr>
          <p:cNvSpPr/>
          <p:nvPr/>
        </p:nvSpPr>
        <p:spPr>
          <a:xfrm>
            <a:off x="1150374" y="2025615"/>
            <a:ext cx="301685" cy="32705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70700A7-AF6A-4233-A9B9-EB0141939647}"/>
              </a:ext>
            </a:extLst>
          </p:cNvPr>
          <p:cNvSpPr txBox="1"/>
          <p:nvPr/>
        </p:nvSpPr>
        <p:spPr>
          <a:xfrm>
            <a:off x="1212162" y="34481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1" name="Flowchart: Connector 150">
            <a:extLst>
              <a:ext uri="{FF2B5EF4-FFF2-40B4-BE49-F238E27FC236}">
                <a16:creationId xmlns:a16="http://schemas.microsoft.com/office/drawing/2014/main" id="{B6BC56A5-FA5B-4B12-9F30-03D5EDC36782}"/>
              </a:ext>
            </a:extLst>
          </p:cNvPr>
          <p:cNvSpPr/>
          <p:nvPr/>
        </p:nvSpPr>
        <p:spPr>
          <a:xfrm>
            <a:off x="1212162" y="3482436"/>
            <a:ext cx="301685" cy="32705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5FA29A1-38E1-4FF1-86E8-E65990D76C4E}"/>
              </a:ext>
            </a:extLst>
          </p:cNvPr>
          <p:cNvSpPr txBox="1"/>
          <p:nvPr/>
        </p:nvSpPr>
        <p:spPr>
          <a:xfrm>
            <a:off x="2126217" y="100658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3" name="Flowchart: Connector 152">
            <a:extLst>
              <a:ext uri="{FF2B5EF4-FFF2-40B4-BE49-F238E27FC236}">
                <a16:creationId xmlns:a16="http://schemas.microsoft.com/office/drawing/2014/main" id="{111561C8-B697-4E8F-9D57-F2059FDB8F1D}"/>
              </a:ext>
            </a:extLst>
          </p:cNvPr>
          <p:cNvSpPr/>
          <p:nvPr/>
        </p:nvSpPr>
        <p:spPr>
          <a:xfrm>
            <a:off x="2085495" y="1059075"/>
            <a:ext cx="301685" cy="32705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A6E7592-1264-4EFD-AB37-A8C6A3D21C1D}"/>
              </a:ext>
            </a:extLst>
          </p:cNvPr>
          <p:cNvSpPr txBox="1"/>
          <p:nvPr/>
        </p:nvSpPr>
        <p:spPr>
          <a:xfrm>
            <a:off x="4314251" y="98494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5" name="Flowchart: Connector 154">
            <a:extLst>
              <a:ext uri="{FF2B5EF4-FFF2-40B4-BE49-F238E27FC236}">
                <a16:creationId xmlns:a16="http://schemas.microsoft.com/office/drawing/2014/main" id="{E4A94EB9-1A6D-4AD1-9987-EEBCD319B8D9}"/>
              </a:ext>
            </a:extLst>
          </p:cNvPr>
          <p:cNvSpPr/>
          <p:nvPr/>
        </p:nvSpPr>
        <p:spPr>
          <a:xfrm>
            <a:off x="4320313" y="991395"/>
            <a:ext cx="301685" cy="32705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A67075A-F12D-4FC9-B2E8-05944ACF9A9A}"/>
              </a:ext>
            </a:extLst>
          </p:cNvPr>
          <p:cNvSpPr txBox="1"/>
          <p:nvPr/>
        </p:nvSpPr>
        <p:spPr>
          <a:xfrm>
            <a:off x="3695731" y="464824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7" name="Flowchart: Connector 156">
            <a:extLst>
              <a:ext uri="{FF2B5EF4-FFF2-40B4-BE49-F238E27FC236}">
                <a16:creationId xmlns:a16="http://schemas.microsoft.com/office/drawing/2014/main" id="{3D278937-E378-4050-9ACD-EC28420CCA0D}"/>
              </a:ext>
            </a:extLst>
          </p:cNvPr>
          <p:cNvSpPr/>
          <p:nvPr/>
        </p:nvSpPr>
        <p:spPr>
          <a:xfrm>
            <a:off x="3695731" y="4682547"/>
            <a:ext cx="301685" cy="32705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1451EE9-3CCE-420C-9D71-9B34B24CA563}"/>
              </a:ext>
            </a:extLst>
          </p:cNvPr>
          <p:cNvSpPr txBox="1"/>
          <p:nvPr/>
        </p:nvSpPr>
        <p:spPr>
          <a:xfrm>
            <a:off x="10496392" y="187622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66" name="Flowchart: Connector 165">
            <a:extLst>
              <a:ext uri="{FF2B5EF4-FFF2-40B4-BE49-F238E27FC236}">
                <a16:creationId xmlns:a16="http://schemas.microsoft.com/office/drawing/2014/main" id="{8FA0A1C4-2F86-4170-A81A-E353752A82DE}"/>
              </a:ext>
            </a:extLst>
          </p:cNvPr>
          <p:cNvSpPr/>
          <p:nvPr/>
        </p:nvSpPr>
        <p:spPr>
          <a:xfrm>
            <a:off x="10491138" y="1910309"/>
            <a:ext cx="301685" cy="32705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2C52F0B-C529-4C9F-A9D4-B68489C07A46}"/>
              </a:ext>
            </a:extLst>
          </p:cNvPr>
          <p:cNvSpPr txBox="1"/>
          <p:nvPr/>
        </p:nvSpPr>
        <p:spPr>
          <a:xfrm>
            <a:off x="10012102" y="2063365"/>
            <a:ext cx="29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8" name="Flowchart: Connector 167">
            <a:extLst>
              <a:ext uri="{FF2B5EF4-FFF2-40B4-BE49-F238E27FC236}">
                <a16:creationId xmlns:a16="http://schemas.microsoft.com/office/drawing/2014/main" id="{9FF60B55-9374-4D02-B447-F3A510DB33D6}"/>
              </a:ext>
            </a:extLst>
          </p:cNvPr>
          <p:cNvSpPr/>
          <p:nvPr/>
        </p:nvSpPr>
        <p:spPr>
          <a:xfrm>
            <a:off x="10006492" y="2102140"/>
            <a:ext cx="301685" cy="32705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771B8CA-5CD4-444C-9183-DB70F910CAB3}"/>
              </a:ext>
            </a:extLst>
          </p:cNvPr>
          <p:cNvSpPr txBox="1"/>
          <p:nvPr/>
        </p:nvSpPr>
        <p:spPr>
          <a:xfrm>
            <a:off x="8438769" y="1434195"/>
            <a:ext cx="3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0" name="Flowchart: Connector 169">
            <a:extLst>
              <a:ext uri="{FF2B5EF4-FFF2-40B4-BE49-F238E27FC236}">
                <a16:creationId xmlns:a16="http://schemas.microsoft.com/office/drawing/2014/main" id="{13C8DB00-DDB3-4F56-8260-62F6C870014E}"/>
              </a:ext>
            </a:extLst>
          </p:cNvPr>
          <p:cNvSpPr/>
          <p:nvPr/>
        </p:nvSpPr>
        <p:spPr>
          <a:xfrm>
            <a:off x="8440329" y="1472282"/>
            <a:ext cx="301685" cy="32705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85CCFD1-AA09-449E-8634-1292877A603F}"/>
              </a:ext>
            </a:extLst>
          </p:cNvPr>
          <p:cNvSpPr txBox="1"/>
          <p:nvPr/>
        </p:nvSpPr>
        <p:spPr>
          <a:xfrm>
            <a:off x="8776960" y="2128823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2" name="Flowchart: Connector 171">
            <a:extLst>
              <a:ext uri="{FF2B5EF4-FFF2-40B4-BE49-F238E27FC236}">
                <a16:creationId xmlns:a16="http://schemas.microsoft.com/office/drawing/2014/main" id="{1F7D8A48-C892-4917-81A7-BC533CABADFC}"/>
              </a:ext>
            </a:extLst>
          </p:cNvPr>
          <p:cNvSpPr/>
          <p:nvPr/>
        </p:nvSpPr>
        <p:spPr>
          <a:xfrm>
            <a:off x="8773995" y="2143880"/>
            <a:ext cx="301685" cy="32705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0BFF415-F34B-4AE2-8615-F8C548414E61}"/>
              </a:ext>
            </a:extLst>
          </p:cNvPr>
          <p:cNvSpPr txBox="1"/>
          <p:nvPr/>
        </p:nvSpPr>
        <p:spPr>
          <a:xfrm>
            <a:off x="8071432" y="4024487"/>
            <a:ext cx="32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174" name="Flowchart: Connector 173">
            <a:extLst>
              <a:ext uri="{FF2B5EF4-FFF2-40B4-BE49-F238E27FC236}">
                <a16:creationId xmlns:a16="http://schemas.microsoft.com/office/drawing/2014/main" id="{76A2C80E-13AE-4AB7-B4B9-5BD2274A369A}"/>
              </a:ext>
            </a:extLst>
          </p:cNvPr>
          <p:cNvSpPr/>
          <p:nvPr/>
        </p:nvSpPr>
        <p:spPr>
          <a:xfrm>
            <a:off x="8057181" y="4050908"/>
            <a:ext cx="301685" cy="32705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C2A0629-32BC-4989-B83E-C07B572F6503}"/>
              </a:ext>
            </a:extLst>
          </p:cNvPr>
          <p:cNvSpPr txBox="1"/>
          <p:nvPr/>
        </p:nvSpPr>
        <p:spPr>
          <a:xfrm>
            <a:off x="11685158" y="829198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76" name="Flowchart: Connector 175">
            <a:extLst>
              <a:ext uri="{FF2B5EF4-FFF2-40B4-BE49-F238E27FC236}">
                <a16:creationId xmlns:a16="http://schemas.microsoft.com/office/drawing/2014/main" id="{F8B369E1-12CE-471B-BC27-162E911D9CF0}"/>
              </a:ext>
            </a:extLst>
          </p:cNvPr>
          <p:cNvSpPr/>
          <p:nvPr/>
        </p:nvSpPr>
        <p:spPr>
          <a:xfrm>
            <a:off x="11691903" y="850335"/>
            <a:ext cx="301685" cy="32705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3DD303B-AD5A-41DF-A975-32F8DAFC8FB1}"/>
              </a:ext>
            </a:extLst>
          </p:cNvPr>
          <p:cNvSpPr txBox="1"/>
          <p:nvPr/>
        </p:nvSpPr>
        <p:spPr>
          <a:xfrm>
            <a:off x="7672479" y="2084104"/>
            <a:ext cx="1330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Txn</a:t>
            </a:r>
            <a:r>
              <a:rPr lang="en-US" dirty="0"/>
              <a:t> Hash</a:t>
            </a:r>
          </a:p>
          <a:p>
            <a:r>
              <a:rPr lang="en-US" dirty="0"/>
              <a:t>0xfdca….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031437-9224-4D93-93F1-A7E7F3F67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065" y="243185"/>
            <a:ext cx="470192" cy="438845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C654580-2799-4D9E-8257-448A100C2EF8}"/>
              </a:ext>
            </a:extLst>
          </p:cNvPr>
          <p:cNvCxnSpPr>
            <a:cxnSpLocks/>
          </p:cNvCxnSpPr>
          <p:nvPr/>
        </p:nvCxnSpPr>
        <p:spPr>
          <a:xfrm flipV="1">
            <a:off x="5241186" y="772769"/>
            <a:ext cx="0" cy="488363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271D5FA-D2E0-485C-B409-7616583EE858}"/>
              </a:ext>
            </a:extLst>
          </p:cNvPr>
          <p:cNvSpPr txBox="1"/>
          <p:nvPr/>
        </p:nvSpPr>
        <p:spPr>
          <a:xfrm>
            <a:off x="5374995" y="101685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A70BCC62-87CF-4279-91AD-439B11044586}"/>
              </a:ext>
            </a:extLst>
          </p:cNvPr>
          <p:cNvSpPr/>
          <p:nvPr/>
        </p:nvSpPr>
        <p:spPr>
          <a:xfrm>
            <a:off x="5374995" y="1051160"/>
            <a:ext cx="301685" cy="32705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2024A9-9F97-4C39-926A-5E4599CBA84F}"/>
              </a:ext>
            </a:extLst>
          </p:cNvPr>
          <p:cNvSpPr txBox="1"/>
          <p:nvPr/>
        </p:nvSpPr>
        <p:spPr>
          <a:xfrm>
            <a:off x="5711747" y="1007377"/>
            <a:ext cx="182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Moralis</a:t>
            </a:r>
            <a:r>
              <a:rPr lang="en-US" dirty="0"/>
              <a:t> Indexer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94E3D2C2-B327-4971-AA94-FB342D024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2491" y="269309"/>
            <a:ext cx="518824" cy="484235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A7BDAEE0-395E-4CAA-9DE0-6F5D5402685B}"/>
              </a:ext>
            </a:extLst>
          </p:cNvPr>
          <p:cNvSpPr txBox="1"/>
          <p:nvPr/>
        </p:nvSpPr>
        <p:spPr>
          <a:xfrm>
            <a:off x="8263247" y="3278474"/>
            <a:ext cx="232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Brand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AD3065F-0BE1-4FA5-B30B-BBF4E1D9C43E}"/>
              </a:ext>
            </a:extLst>
          </p:cNvPr>
          <p:cNvCxnSpPr>
            <a:cxnSpLocks/>
          </p:cNvCxnSpPr>
          <p:nvPr/>
        </p:nvCxnSpPr>
        <p:spPr>
          <a:xfrm flipH="1">
            <a:off x="7666111" y="3170506"/>
            <a:ext cx="195875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5563B294-A842-46C2-A795-C6C997B21CEC}"/>
              </a:ext>
            </a:extLst>
          </p:cNvPr>
          <p:cNvSpPr txBox="1"/>
          <p:nvPr/>
        </p:nvSpPr>
        <p:spPr>
          <a:xfrm>
            <a:off x="7992223" y="3270548"/>
            <a:ext cx="75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91" name="Flowchart: Connector 90">
            <a:extLst>
              <a:ext uri="{FF2B5EF4-FFF2-40B4-BE49-F238E27FC236}">
                <a16:creationId xmlns:a16="http://schemas.microsoft.com/office/drawing/2014/main" id="{0EE5461B-8A3E-44FE-A8DB-6E59A0A5257E}"/>
              </a:ext>
            </a:extLst>
          </p:cNvPr>
          <p:cNvSpPr/>
          <p:nvPr/>
        </p:nvSpPr>
        <p:spPr>
          <a:xfrm>
            <a:off x="7937844" y="3291637"/>
            <a:ext cx="301685" cy="32705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38A750E-C2D1-4E5B-AD51-BA0FB68DF490}"/>
              </a:ext>
            </a:extLst>
          </p:cNvPr>
          <p:cNvSpPr txBox="1"/>
          <p:nvPr/>
        </p:nvSpPr>
        <p:spPr>
          <a:xfrm>
            <a:off x="9808048" y="3360562"/>
            <a:ext cx="232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Hash(GUID + QR Code)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95D8C03-07CC-49BE-823A-AE28DC222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143" y="253620"/>
            <a:ext cx="480086" cy="454627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5418AF5-B7CB-4E7D-9953-6CC3E335C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8070" y="251443"/>
            <a:ext cx="480086" cy="454627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F70BC40E-32F6-4ADD-8981-86FC4A9AEC06}"/>
              </a:ext>
            </a:extLst>
          </p:cNvPr>
          <p:cNvSpPr txBox="1"/>
          <p:nvPr/>
        </p:nvSpPr>
        <p:spPr>
          <a:xfrm>
            <a:off x="2694475" y="4390876"/>
            <a:ext cx="100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Brand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34D9161-BC8A-47C5-8CFD-BB66E5E77B62}"/>
              </a:ext>
            </a:extLst>
          </p:cNvPr>
          <p:cNvCxnSpPr>
            <a:cxnSpLocks/>
          </p:cNvCxnSpPr>
          <p:nvPr/>
        </p:nvCxnSpPr>
        <p:spPr>
          <a:xfrm flipV="1">
            <a:off x="11441296" y="820994"/>
            <a:ext cx="0" cy="10287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0E0ACFA-AE32-45C8-9EBF-7D666EC8AC6F}"/>
              </a:ext>
            </a:extLst>
          </p:cNvPr>
          <p:cNvSpPr txBox="1"/>
          <p:nvPr/>
        </p:nvSpPr>
        <p:spPr>
          <a:xfrm>
            <a:off x="10576801" y="1158815"/>
            <a:ext cx="74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Brand</a:t>
            </a: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44DB8CBF-B14C-4483-B75E-4472B93DD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379" y="260851"/>
            <a:ext cx="470192" cy="438845"/>
          </a:xfrm>
          <a:prstGeom prst="rect">
            <a:avLst/>
          </a:prstGeom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2827099-F0F1-441B-AD5E-A6816BB80926}"/>
              </a:ext>
            </a:extLst>
          </p:cNvPr>
          <p:cNvCxnSpPr>
            <a:cxnSpLocks/>
          </p:cNvCxnSpPr>
          <p:nvPr/>
        </p:nvCxnSpPr>
        <p:spPr>
          <a:xfrm>
            <a:off x="2812717" y="820994"/>
            <a:ext cx="0" cy="9764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0963704-2F96-4888-9BE1-5B112717E601}"/>
              </a:ext>
            </a:extLst>
          </p:cNvPr>
          <p:cNvCxnSpPr>
            <a:cxnSpLocks/>
          </p:cNvCxnSpPr>
          <p:nvPr/>
        </p:nvCxnSpPr>
        <p:spPr>
          <a:xfrm flipV="1">
            <a:off x="2466819" y="790031"/>
            <a:ext cx="0" cy="10287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41B85FD-C1DE-4738-A7F8-148F42AFDC85}"/>
              </a:ext>
            </a:extLst>
          </p:cNvPr>
          <p:cNvSpPr txBox="1"/>
          <p:nvPr/>
        </p:nvSpPr>
        <p:spPr>
          <a:xfrm>
            <a:off x="2947762" y="95384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8" name="Flowchart: Connector 127">
            <a:extLst>
              <a:ext uri="{FF2B5EF4-FFF2-40B4-BE49-F238E27FC236}">
                <a16:creationId xmlns:a16="http://schemas.microsoft.com/office/drawing/2014/main" id="{95E6F72F-ADDB-4AA4-8D9C-9E6891F2B4B3}"/>
              </a:ext>
            </a:extLst>
          </p:cNvPr>
          <p:cNvSpPr/>
          <p:nvPr/>
        </p:nvSpPr>
        <p:spPr>
          <a:xfrm>
            <a:off x="2947762" y="988150"/>
            <a:ext cx="301685" cy="32705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D8D0B6D-B181-430C-955D-8A937803B619}"/>
              </a:ext>
            </a:extLst>
          </p:cNvPr>
          <p:cNvSpPr txBox="1"/>
          <p:nvPr/>
        </p:nvSpPr>
        <p:spPr>
          <a:xfrm>
            <a:off x="1267543" y="1328418"/>
            <a:ext cx="1231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UserName</a:t>
            </a:r>
            <a:endParaRPr 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FB3DF2F-4E4E-4DFF-B1C9-CB6158C7E3D4}"/>
              </a:ext>
            </a:extLst>
          </p:cNvPr>
          <p:cNvSpPr txBox="1"/>
          <p:nvPr/>
        </p:nvSpPr>
        <p:spPr>
          <a:xfrm>
            <a:off x="3306902" y="1850834"/>
            <a:ext cx="90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Brand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7E5D8E8-70E0-4864-94A3-ACD91B99E2BB}"/>
              </a:ext>
            </a:extLst>
          </p:cNvPr>
          <p:cNvSpPr txBox="1"/>
          <p:nvPr/>
        </p:nvSpPr>
        <p:spPr>
          <a:xfrm>
            <a:off x="3745365" y="136520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3" name="Flowchart: Connector 132">
            <a:extLst>
              <a:ext uri="{FF2B5EF4-FFF2-40B4-BE49-F238E27FC236}">
                <a16:creationId xmlns:a16="http://schemas.microsoft.com/office/drawing/2014/main" id="{AD208BD1-8482-44B3-9D7B-A3AC35613AD1}"/>
              </a:ext>
            </a:extLst>
          </p:cNvPr>
          <p:cNvSpPr/>
          <p:nvPr/>
        </p:nvSpPr>
        <p:spPr>
          <a:xfrm>
            <a:off x="3747514" y="1391071"/>
            <a:ext cx="301685" cy="32705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C1A91EC-A488-4598-980E-AEC0FC9D28AB}"/>
              </a:ext>
            </a:extLst>
          </p:cNvPr>
          <p:cNvCxnSpPr>
            <a:cxnSpLocks/>
          </p:cNvCxnSpPr>
          <p:nvPr/>
        </p:nvCxnSpPr>
        <p:spPr>
          <a:xfrm flipH="1" flipV="1">
            <a:off x="9898118" y="858850"/>
            <a:ext cx="10050" cy="95568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BF65A78C-93AF-478D-A38C-ED1B12F9E5A5}"/>
              </a:ext>
            </a:extLst>
          </p:cNvPr>
          <p:cNvSpPr txBox="1"/>
          <p:nvPr/>
        </p:nvSpPr>
        <p:spPr>
          <a:xfrm>
            <a:off x="11041467" y="836017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41" name="Flowchart: Connector 140">
            <a:extLst>
              <a:ext uri="{FF2B5EF4-FFF2-40B4-BE49-F238E27FC236}">
                <a16:creationId xmlns:a16="http://schemas.microsoft.com/office/drawing/2014/main" id="{DC48254F-8180-45FE-8F53-5E0893EDC5D5}"/>
              </a:ext>
            </a:extLst>
          </p:cNvPr>
          <p:cNvSpPr/>
          <p:nvPr/>
        </p:nvSpPr>
        <p:spPr>
          <a:xfrm>
            <a:off x="11038454" y="875358"/>
            <a:ext cx="301685" cy="32705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68B73EA-0BC8-4CD2-AB9C-0C26CA605D9B}"/>
              </a:ext>
            </a:extLst>
          </p:cNvPr>
          <p:cNvSpPr txBox="1"/>
          <p:nvPr/>
        </p:nvSpPr>
        <p:spPr>
          <a:xfrm>
            <a:off x="8583882" y="731308"/>
            <a:ext cx="1430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Txn</a:t>
            </a:r>
            <a:r>
              <a:rPr lang="en-US" dirty="0"/>
              <a:t> Hash</a:t>
            </a:r>
          </a:p>
          <a:p>
            <a:r>
              <a:rPr lang="en-US" dirty="0"/>
              <a:t>0xfdca ..</a:t>
            </a:r>
          </a:p>
        </p:txBody>
      </p:sp>
      <p:sp>
        <p:nvSpPr>
          <p:cNvPr id="143" name="Flowchart: Connector 142">
            <a:extLst>
              <a:ext uri="{FF2B5EF4-FFF2-40B4-BE49-F238E27FC236}">
                <a16:creationId xmlns:a16="http://schemas.microsoft.com/office/drawing/2014/main" id="{F92A8EBC-2606-4A4C-9078-52546658107B}"/>
              </a:ext>
            </a:extLst>
          </p:cNvPr>
          <p:cNvSpPr/>
          <p:nvPr/>
        </p:nvSpPr>
        <p:spPr>
          <a:xfrm>
            <a:off x="9427657" y="1308753"/>
            <a:ext cx="301685" cy="32705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DB62BC5-B20A-4FE0-A1BD-25DDA52DEF83}"/>
              </a:ext>
            </a:extLst>
          </p:cNvPr>
          <p:cNvSpPr txBox="1"/>
          <p:nvPr/>
        </p:nvSpPr>
        <p:spPr>
          <a:xfrm>
            <a:off x="9406129" y="1283515"/>
            <a:ext cx="3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ABE3564-6EE0-4554-B5F3-D5683A182579}"/>
              </a:ext>
            </a:extLst>
          </p:cNvPr>
          <p:cNvSpPr txBox="1"/>
          <p:nvPr/>
        </p:nvSpPr>
        <p:spPr>
          <a:xfrm>
            <a:off x="10928012" y="3660250"/>
            <a:ext cx="32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49" name="Flowchart: Connector 148">
            <a:extLst>
              <a:ext uri="{FF2B5EF4-FFF2-40B4-BE49-F238E27FC236}">
                <a16:creationId xmlns:a16="http://schemas.microsoft.com/office/drawing/2014/main" id="{C49880DB-0AEC-4906-82DB-A8A585BC04FA}"/>
              </a:ext>
            </a:extLst>
          </p:cNvPr>
          <p:cNvSpPr/>
          <p:nvPr/>
        </p:nvSpPr>
        <p:spPr>
          <a:xfrm>
            <a:off x="10913761" y="3686671"/>
            <a:ext cx="301685" cy="32705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38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1E4A7A3-6070-4DBC-AE2C-2CEFE5209353}"/>
              </a:ext>
            </a:extLst>
          </p:cNvPr>
          <p:cNvCxnSpPr>
            <a:cxnSpLocks/>
          </p:cNvCxnSpPr>
          <p:nvPr/>
        </p:nvCxnSpPr>
        <p:spPr>
          <a:xfrm flipH="1">
            <a:off x="8377187" y="831501"/>
            <a:ext cx="799434" cy="176062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7F3B106-82CB-4715-B543-5656987790E3}"/>
              </a:ext>
            </a:extLst>
          </p:cNvPr>
          <p:cNvCxnSpPr>
            <a:cxnSpLocks/>
          </p:cNvCxnSpPr>
          <p:nvPr/>
        </p:nvCxnSpPr>
        <p:spPr>
          <a:xfrm flipH="1" flipV="1">
            <a:off x="10364476" y="640733"/>
            <a:ext cx="1107485" cy="99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F6FBF-BA00-4FDC-BA63-66ACAB18D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4911" y="1922239"/>
            <a:ext cx="1707378" cy="64663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NFT.sol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64AA38-D360-456C-B0AC-56CC9EA31C3A}"/>
              </a:ext>
            </a:extLst>
          </p:cNvPr>
          <p:cNvSpPr txBox="1">
            <a:spLocks/>
          </p:cNvSpPr>
          <p:nvPr/>
        </p:nvSpPr>
        <p:spPr>
          <a:xfrm>
            <a:off x="8116763" y="6064220"/>
            <a:ext cx="2970375" cy="575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Blockchain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8B286C-E67F-4FF2-8A95-ECB42CE4922C}"/>
              </a:ext>
            </a:extLst>
          </p:cNvPr>
          <p:cNvSpPr/>
          <p:nvPr/>
        </p:nvSpPr>
        <p:spPr>
          <a:xfrm>
            <a:off x="5993587" y="5991891"/>
            <a:ext cx="6067295" cy="57574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61FB1CC-21EC-408C-8CD1-FE3ACF5E2BE6}"/>
              </a:ext>
            </a:extLst>
          </p:cNvPr>
          <p:cNvSpPr txBox="1">
            <a:spLocks/>
          </p:cNvSpPr>
          <p:nvPr/>
        </p:nvSpPr>
        <p:spPr>
          <a:xfrm>
            <a:off x="7094452" y="4468620"/>
            <a:ext cx="1707378" cy="480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Requestor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E0C5EE5-40B2-4F51-AB1F-1C0D145BE4A6}"/>
              </a:ext>
            </a:extLst>
          </p:cNvPr>
          <p:cNvSpPr txBox="1">
            <a:spLocks/>
          </p:cNvSpPr>
          <p:nvPr/>
        </p:nvSpPr>
        <p:spPr>
          <a:xfrm>
            <a:off x="3630447" y="242431"/>
            <a:ext cx="1990451" cy="575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Metasalt</a:t>
            </a:r>
            <a:r>
              <a:rPr lang="en-US" dirty="0"/>
              <a:t> DB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8A8582-FB9D-4A51-A48A-501ADA5AF3E6}"/>
              </a:ext>
            </a:extLst>
          </p:cNvPr>
          <p:cNvSpPr/>
          <p:nvPr/>
        </p:nvSpPr>
        <p:spPr>
          <a:xfrm>
            <a:off x="92565" y="243694"/>
            <a:ext cx="11968317" cy="56358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CA23AF-BEA0-48A8-9171-D13189809682}"/>
              </a:ext>
            </a:extLst>
          </p:cNvPr>
          <p:cNvCxnSpPr>
            <a:cxnSpLocks/>
          </p:cNvCxnSpPr>
          <p:nvPr/>
        </p:nvCxnSpPr>
        <p:spPr>
          <a:xfrm>
            <a:off x="1820248" y="866712"/>
            <a:ext cx="10289" cy="10581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3FCE5A2-72E2-454B-AC0D-029039551830}"/>
              </a:ext>
            </a:extLst>
          </p:cNvPr>
          <p:cNvSpPr txBox="1"/>
          <p:nvPr/>
        </p:nvSpPr>
        <p:spPr>
          <a:xfrm>
            <a:off x="1865182" y="1318153"/>
            <a:ext cx="202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BrandGUID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1085BD-98BD-433B-9DDC-0653644312A1}"/>
              </a:ext>
            </a:extLst>
          </p:cNvPr>
          <p:cNvSpPr txBox="1"/>
          <p:nvPr/>
        </p:nvSpPr>
        <p:spPr>
          <a:xfrm>
            <a:off x="8907624" y="3468714"/>
            <a:ext cx="12357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ERC20 </a:t>
            </a:r>
          </a:p>
          <a:p>
            <a:r>
              <a:rPr lang="en-US" dirty="0"/>
              <a:t>Fee (Token)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EF87B2-ED3D-4D33-A104-EBCAF94B0D1B}"/>
              </a:ext>
            </a:extLst>
          </p:cNvPr>
          <p:cNvSpPr txBox="1"/>
          <p:nvPr/>
        </p:nvSpPr>
        <p:spPr>
          <a:xfrm>
            <a:off x="3092068" y="5823725"/>
            <a:ext cx="328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Hash(</a:t>
            </a:r>
            <a:r>
              <a:rPr lang="en-US" dirty="0" err="1"/>
              <a:t>BrandGUID</a:t>
            </a:r>
            <a:r>
              <a:rPr lang="en-US" dirty="0"/>
              <a:t> + QR Code)</a:t>
            </a: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FFDCBE18-C5B5-4FA7-8E5C-C8021EB12DE3}"/>
              </a:ext>
            </a:extLst>
          </p:cNvPr>
          <p:cNvSpPr txBox="1">
            <a:spLocks/>
          </p:cNvSpPr>
          <p:nvPr/>
        </p:nvSpPr>
        <p:spPr>
          <a:xfrm>
            <a:off x="9883125" y="4140968"/>
            <a:ext cx="2355079" cy="5757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Authenticator. sol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EA95B01-0D1D-4D87-B906-A18D3D801DB5}"/>
              </a:ext>
            </a:extLst>
          </p:cNvPr>
          <p:cNvSpPr txBox="1"/>
          <p:nvPr/>
        </p:nvSpPr>
        <p:spPr>
          <a:xfrm>
            <a:off x="9468278" y="1985279"/>
            <a:ext cx="123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True/False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87E8058-DC1B-4929-AFA2-11872EFF13D4}"/>
              </a:ext>
            </a:extLst>
          </p:cNvPr>
          <p:cNvCxnSpPr>
            <a:cxnSpLocks/>
          </p:cNvCxnSpPr>
          <p:nvPr/>
        </p:nvCxnSpPr>
        <p:spPr>
          <a:xfrm flipV="1">
            <a:off x="8918737" y="3349881"/>
            <a:ext cx="1043000" cy="91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D9FB58F-A821-425C-8FC8-711D4DF64850}"/>
              </a:ext>
            </a:extLst>
          </p:cNvPr>
          <p:cNvCxnSpPr>
            <a:cxnSpLocks/>
          </p:cNvCxnSpPr>
          <p:nvPr/>
        </p:nvCxnSpPr>
        <p:spPr>
          <a:xfrm flipH="1">
            <a:off x="8572688" y="910596"/>
            <a:ext cx="761673" cy="18177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8E014A7-9A79-4B62-BEC0-B9744647257E}"/>
              </a:ext>
            </a:extLst>
          </p:cNvPr>
          <p:cNvCxnSpPr>
            <a:cxnSpLocks/>
          </p:cNvCxnSpPr>
          <p:nvPr/>
        </p:nvCxnSpPr>
        <p:spPr>
          <a:xfrm flipV="1">
            <a:off x="1400073" y="847443"/>
            <a:ext cx="0" cy="10287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0BE146B-57E4-40BF-AC7D-7D17A70A377C}"/>
              </a:ext>
            </a:extLst>
          </p:cNvPr>
          <p:cNvSpPr txBox="1"/>
          <p:nvPr/>
        </p:nvSpPr>
        <p:spPr>
          <a:xfrm>
            <a:off x="4936413" y="5556054"/>
            <a:ext cx="100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Code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646E9EB-0FD4-4125-8A60-653E3D3A42A0}"/>
              </a:ext>
            </a:extLst>
          </p:cNvPr>
          <p:cNvSpPr txBox="1"/>
          <p:nvPr/>
        </p:nvSpPr>
        <p:spPr>
          <a:xfrm>
            <a:off x="680421" y="1221529"/>
            <a:ext cx="74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Brand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571B28-06F0-423E-9F26-F69693A69443}"/>
              </a:ext>
            </a:extLst>
          </p:cNvPr>
          <p:cNvSpPr txBox="1"/>
          <p:nvPr/>
        </p:nvSpPr>
        <p:spPr>
          <a:xfrm>
            <a:off x="-51474" y="1859384"/>
            <a:ext cx="1231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UserNameGUID</a:t>
            </a:r>
            <a:endParaRPr 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625E958-0FC3-49A8-9D1D-A147D9B0DE61}"/>
              </a:ext>
            </a:extLst>
          </p:cNvPr>
          <p:cNvSpPr txBox="1"/>
          <p:nvPr/>
        </p:nvSpPr>
        <p:spPr>
          <a:xfrm>
            <a:off x="9725804" y="793137"/>
            <a:ext cx="164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BrandGUID</a:t>
            </a:r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88722A7-06BD-45C2-8260-660B95D0074F}"/>
              </a:ext>
            </a:extLst>
          </p:cNvPr>
          <p:cNvSpPr txBox="1"/>
          <p:nvPr/>
        </p:nvSpPr>
        <p:spPr>
          <a:xfrm>
            <a:off x="9081313" y="1605610"/>
            <a:ext cx="74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Brand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80D51DD-0CC2-4A1F-A6EF-353CD2C92B20}"/>
              </a:ext>
            </a:extLst>
          </p:cNvPr>
          <p:cNvCxnSpPr>
            <a:cxnSpLocks/>
          </p:cNvCxnSpPr>
          <p:nvPr/>
        </p:nvCxnSpPr>
        <p:spPr>
          <a:xfrm>
            <a:off x="6080504" y="4073384"/>
            <a:ext cx="15496" cy="178225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C5CAA2C6-4CA0-4B14-AAE0-433C230A15F3}"/>
              </a:ext>
            </a:extLst>
          </p:cNvPr>
          <p:cNvSpPr txBox="1"/>
          <p:nvPr/>
        </p:nvSpPr>
        <p:spPr>
          <a:xfrm>
            <a:off x="29623" y="107651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70700A7-AF6A-4233-A9B9-EB0141939647}"/>
              </a:ext>
            </a:extLst>
          </p:cNvPr>
          <p:cNvSpPr txBox="1"/>
          <p:nvPr/>
        </p:nvSpPr>
        <p:spPr>
          <a:xfrm>
            <a:off x="757515" y="91059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1" name="Flowchart: Connector 150">
            <a:extLst>
              <a:ext uri="{FF2B5EF4-FFF2-40B4-BE49-F238E27FC236}">
                <a16:creationId xmlns:a16="http://schemas.microsoft.com/office/drawing/2014/main" id="{B6BC56A5-FA5B-4B12-9F30-03D5EDC36782}"/>
              </a:ext>
            </a:extLst>
          </p:cNvPr>
          <p:cNvSpPr/>
          <p:nvPr/>
        </p:nvSpPr>
        <p:spPr>
          <a:xfrm>
            <a:off x="759439" y="902383"/>
            <a:ext cx="301685" cy="32705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5FA29A1-38E1-4FF1-86E8-E65990D76C4E}"/>
              </a:ext>
            </a:extLst>
          </p:cNvPr>
          <p:cNvSpPr txBox="1"/>
          <p:nvPr/>
        </p:nvSpPr>
        <p:spPr>
          <a:xfrm>
            <a:off x="1425404" y="108033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53" name="Flowchart: Connector 152">
            <a:extLst>
              <a:ext uri="{FF2B5EF4-FFF2-40B4-BE49-F238E27FC236}">
                <a16:creationId xmlns:a16="http://schemas.microsoft.com/office/drawing/2014/main" id="{111561C8-B697-4E8F-9D57-F2059FDB8F1D}"/>
              </a:ext>
            </a:extLst>
          </p:cNvPr>
          <p:cNvSpPr/>
          <p:nvPr/>
        </p:nvSpPr>
        <p:spPr>
          <a:xfrm>
            <a:off x="35971" y="1108100"/>
            <a:ext cx="301685" cy="32705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lowchart: Connector 154">
            <a:extLst>
              <a:ext uri="{FF2B5EF4-FFF2-40B4-BE49-F238E27FC236}">
                <a16:creationId xmlns:a16="http://schemas.microsoft.com/office/drawing/2014/main" id="{E4A94EB9-1A6D-4AD1-9987-EEBCD319B8D9}"/>
              </a:ext>
            </a:extLst>
          </p:cNvPr>
          <p:cNvSpPr/>
          <p:nvPr/>
        </p:nvSpPr>
        <p:spPr>
          <a:xfrm>
            <a:off x="2007752" y="1664847"/>
            <a:ext cx="301685" cy="32705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A67075A-F12D-4FC9-B2E8-05944ACF9A9A}"/>
              </a:ext>
            </a:extLst>
          </p:cNvPr>
          <p:cNvSpPr txBox="1"/>
          <p:nvPr/>
        </p:nvSpPr>
        <p:spPr>
          <a:xfrm>
            <a:off x="5472738" y="5039519"/>
            <a:ext cx="52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57" name="Flowchart: Connector 156">
            <a:extLst>
              <a:ext uri="{FF2B5EF4-FFF2-40B4-BE49-F238E27FC236}">
                <a16:creationId xmlns:a16="http://schemas.microsoft.com/office/drawing/2014/main" id="{3D278937-E378-4050-9ACD-EC28420CCA0D}"/>
              </a:ext>
            </a:extLst>
          </p:cNvPr>
          <p:cNvSpPr/>
          <p:nvPr/>
        </p:nvSpPr>
        <p:spPr>
          <a:xfrm>
            <a:off x="5515345" y="5059490"/>
            <a:ext cx="301685" cy="32705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1451EE9-3CCE-420C-9D71-9B34B24CA563}"/>
              </a:ext>
            </a:extLst>
          </p:cNvPr>
          <p:cNvSpPr txBox="1"/>
          <p:nvPr/>
        </p:nvSpPr>
        <p:spPr>
          <a:xfrm>
            <a:off x="9202723" y="200717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66" name="Flowchart: Connector 165">
            <a:extLst>
              <a:ext uri="{FF2B5EF4-FFF2-40B4-BE49-F238E27FC236}">
                <a16:creationId xmlns:a16="http://schemas.microsoft.com/office/drawing/2014/main" id="{8FA0A1C4-2F86-4170-A81A-E353752A82DE}"/>
              </a:ext>
            </a:extLst>
          </p:cNvPr>
          <p:cNvSpPr/>
          <p:nvPr/>
        </p:nvSpPr>
        <p:spPr>
          <a:xfrm>
            <a:off x="9188353" y="2033279"/>
            <a:ext cx="301685" cy="32705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85CCFD1-AA09-449E-8634-1292877A603F}"/>
              </a:ext>
            </a:extLst>
          </p:cNvPr>
          <p:cNvSpPr txBox="1"/>
          <p:nvPr/>
        </p:nvSpPr>
        <p:spPr>
          <a:xfrm>
            <a:off x="9013378" y="2918501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2" name="Flowchart: Connector 171">
            <a:extLst>
              <a:ext uri="{FF2B5EF4-FFF2-40B4-BE49-F238E27FC236}">
                <a16:creationId xmlns:a16="http://schemas.microsoft.com/office/drawing/2014/main" id="{1F7D8A48-C892-4917-81A7-BC533CABADFC}"/>
              </a:ext>
            </a:extLst>
          </p:cNvPr>
          <p:cNvSpPr/>
          <p:nvPr/>
        </p:nvSpPr>
        <p:spPr>
          <a:xfrm>
            <a:off x="9010413" y="2933558"/>
            <a:ext cx="301685" cy="32705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0BFF415-F34B-4AE2-8615-F8C548414E61}"/>
              </a:ext>
            </a:extLst>
          </p:cNvPr>
          <p:cNvSpPr txBox="1"/>
          <p:nvPr/>
        </p:nvSpPr>
        <p:spPr>
          <a:xfrm>
            <a:off x="9246363" y="1215345"/>
            <a:ext cx="32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4" name="Flowchart: Connector 173">
            <a:extLst>
              <a:ext uri="{FF2B5EF4-FFF2-40B4-BE49-F238E27FC236}">
                <a16:creationId xmlns:a16="http://schemas.microsoft.com/office/drawing/2014/main" id="{76A2C80E-13AE-4AB7-B4B9-5BD2274A369A}"/>
              </a:ext>
            </a:extLst>
          </p:cNvPr>
          <p:cNvSpPr/>
          <p:nvPr/>
        </p:nvSpPr>
        <p:spPr>
          <a:xfrm>
            <a:off x="9241502" y="1255763"/>
            <a:ext cx="301685" cy="32705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C2A0629-32BC-4989-B83E-C07B572F6503}"/>
              </a:ext>
            </a:extLst>
          </p:cNvPr>
          <p:cNvSpPr txBox="1"/>
          <p:nvPr/>
        </p:nvSpPr>
        <p:spPr>
          <a:xfrm>
            <a:off x="9500418" y="43936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76" name="Flowchart: Connector 175">
            <a:extLst>
              <a:ext uri="{FF2B5EF4-FFF2-40B4-BE49-F238E27FC236}">
                <a16:creationId xmlns:a16="http://schemas.microsoft.com/office/drawing/2014/main" id="{F8B369E1-12CE-471B-BC27-162E911D9CF0}"/>
              </a:ext>
            </a:extLst>
          </p:cNvPr>
          <p:cNvSpPr/>
          <p:nvPr/>
        </p:nvSpPr>
        <p:spPr>
          <a:xfrm>
            <a:off x="9501009" y="457425"/>
            <a:ext cx="301685" cy="32705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031437-9224-4D93-93F1-A7E7F3F67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834" y="285059"/>
            <a:ext cx="470192" cy="438845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C654580-2799-4D9E-8257-448A100C2EF8}"/>
              </a:ext>
            </a:extLst>
          </p:cNvPr>
          <p:cNvCxnSpPr>
            <a:cxnSpLocks/>
          </p:cNvCxnSpPr>
          <p:nvPr/>
        </p:nvCxnSpPr>
        <p:spPr>
          <a:xfrm flipV="1">
            <a:off x="6764170" y="820437"/>
            <a:ext cx="0" cy="508024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271D5FA-D2E0-485C-B409-7616583EE858}"/>
              </a:ext>
            </a:extLst>
          </p:cNvPr>
          <p:cNvSpPr txBox="1"/>
          <p:nvPr/>
        </p:nvSpPr>
        <p:spPr>
          <a:xfrm>
            <a:off x="6197112" y="1472314"/>
            <a:ext cx="58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A70BCC62-87CF-4279-91AD-439B11044586}"/>
              </a:ext>
            </a:extLst>
          </p:cNvPr>
          <p:cNvSpPr/>
          <p:nvPr/>
        </p:nvSpPr>
        <p:spPr>
          <a:xfrm>
            <a:off x="6262164" y="1501317"/>
            <a:ext cx="301685" cy="32705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2024A9-9F97-4C39-926A-5E4599CBA84F}"/>
              </a:ext>
            </a:extLst>
          </p:cNvPr>
          <p:cNvSpPr txBox="1"/>
          <p:nvPr/>
        </p:nvSpPr>
        <p:spPr>
          <a:xfrm>
            <a:off x="5778202" y="830838"/>
            <a:ext cx="1825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Moralis</a:t>
            </a:r>
            <a:r>
              <a:rPr lang="en-US" dirty="0"/>
              <a:t> </a:t>
            </a:r>
          </a:p>
          <a:p>
            <a:r>
              <a:rPr lang="en-US" dirty="0"/>
              <a:t>Indexer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94E3D2C2-B327-4971-AA94-FB342D024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655" y="293896"/>
            <a:ext cx="518824" cy="484235"/>
          </a:xfrm>
          <a:prstGeom prst="rect">
            <a:avLst/>
          </a:prstGeom>
        </p:spPr>
      </p:pic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AD3065F-0BE1-4FA5-B30B-BBF4E1D9C43E}"/>
              </a:ext>
            </a:extLst>
          </p:cNvPr>
          <p:cNvCxnSpPr>
            <a:cxnSpLocks/>
          </p:cNvCxnSpPr>
          <p:nvPr/>
        </p:nvCxnSpPr>
        <p:spPr>
          <a:xfrm>
            <a:off x="8054447" y="900858"/>
            <a:ext cx="24058" cy="164063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5563B294-A842-46C2-A795-C6C997B21CEC}"/>
              </a:ext>
            </a:extLst>
          </p:cNvPr>
          <p:cNvSpPr txBox="1"/>
          <p:nvPr/>
        </p:nvSpPr>
        <p:spPr>
          <a:xfrm>
            <a:off x="8370208" y="1169923"/>
            <a:ext cx="75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1" name="Flowchart: Connector 90">
            <a:extLst>
              <a:ext uri="{FF2B5EF4-FFF2-40B4-BE49-F238E27FC236}">
                <a16:creationId xmlns:a16="http://schemas.microsoft.com/office/drawing/2014/main" id="{0EE5461B-8A3E-44FE-A8DB-6E59A0A5257E}"/>
              </a:ext>
            </a:extLst>
          </p:cNvPr>
          <p:cNvSpPr/>
          <p:nvPr/>
        </p:nvSpPr>
        <p:spPr>
          <a:xfrm>
            <a:off x="8321001" y="1184741"/>
            <a:ext cx="301685" cy="32705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95D8C03-07CC-49BE-823A-AE28DC222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613" y="285059"/>
            <a:ext cx="480086" cy="454627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5418AF5-B7CB-4E7D-9953-6CC3E335C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439" y="312294"/>
            <a:ext cx="480086" cy="454627"/>
          </a:xfrm>
          <a:prstGeom prst="rect">
            <a:avLst/>
          </a:prstGeom>
        </p:spPr>
      </p:pic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34D9161-BC8A-47C5-8CFD-BB66E5E77B62}"/>
              </a:ext>
            </a:extLst>
          </p:cNvPr>
          <p:cNvCxnSpPr>
            <a:cxnSpLocks/>
          </p:cNvCxnSpPr>
          <p:nvPr/>
        </p:nvCxnSpPr>
        <p:spPr>
          <a:xfrm>
            <a:off x="9514997" y="359464"/>
            <a:ext cx="9884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0E0ACFA-AE32-45C8-9EBF-7D666EC8AC6F}"/>
              </a:ext>
            </a:extLst>
          </p:cNvPr>
          <p:cNvSpPr txBox="1"/>
          <p:nvPr/>
        </p:nvSpPr>
        <p:spPr>
          <a:xfrm>
            <a:off x="10482364" y="226816"/>
            <a:ext cx="74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Brand</a:t>
            </a: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44DB8CBF-B14C-4483-B75E-4472B93DD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08" y="293896"/>
            <a:ext cx="470192" cy="438845"/>
          </a:xfrm>
          <a:prstGeom prst="rect">
            <a:avLst/>
          </a:prstGeom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2827099-F0F1-441B-AD5E-A6816BB80926}"/>
              </a:ext>
            </a:extLst>
          </p:cNvPr>
          <p:cNvCxnSpPr>
            <a:cxnSpLocks/>
          </p:cNvCxnSpPr>
          <p:nvPr/>
        </p:nvCxnSpPr>
        <p:spPr>
          <a:xfrm>
            <a:off x="679501" y="860404"/>
            <a:ext cx="3303" cy="10158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0963704-2F96-4888-9BE1-5B112717E601}"/>
              </a:ext>
            </a:extLst>
          </p:cNvPr>
          <p:cNvCxnSpPr>
            <a:cxnSpLocks/>
          </p:cNvCxnSpPr>
          <p:nvPr/>
        </p:nvCxnSpPr>
        <p:spPr>
          <a:xfrm flipV="1">
            <a:off x="453636" y="836017"/>
            <a:ext cx="0" cy="10287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41B85FD-C1DE-4738-A7F8-148F42AFDC85}"/>
              </a:ext>
            </a:extLst>
          </p:cNvPr>
          <p:cNvSpPr txBox="1"/>
          <p:nvPr/>
        </p:nvSpPr>
        <p:spPr>
          <a:xfrm>
            <a:off x="2017374" y="164002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28" name="Flowchart: Connector 127">
            <a:extLst>
              <a:ext uri="{FF2B5EF4-FFF2-40B4-BE49-F238E27FC236}">
                <a16:creationId xmlns:a16="http://schemas.microsoft.com/office/drawing/2014/main" id="{95E6F72F-ADDB-4AA4-8D9C-9E6891F2B4B3}"/>
              </a:ext>
            </a:extLst>
          </p:cNvPr>
          <p:cNvSpPr/>
          <p:nvPr/>
        </p:nvSpPr>
        <p:spPr>
          <a:xfrm>
            <a:off x="1455411" y="1086875"/>
            <a:ext cx="301685" cy="32705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C1A91EC-A488-4598-980E-AEC0FC9D28AB}"/>
              </a:ext>
            </a:extLst>
          </p:cNvPr>
          <p:cNvCxnSpPr>
            <a:cxnSpLocks/>
          </p:cNvCxnSpPr>
          <p:nvPr/>
        </p:nvCxnSpPr>
        <p:spPr>
          <a:xfrm flipH="1" flipV="1">
            <a:off x="7806596" y="900941"/>
            <a:ext cx="23549" cy="163140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BF65A78C-93AF-478D-A38C-ED1B12F9E5A5}"/>
              </a:ext>
            </a:extLst>
          </p:cNvPr>
          <p:cNvSpPr txBox="1"/>
          <p:nvPr/>
        </p:nvSpPr>
        <p:spPr>
          <a:xfrm>
            <a:off x="10968672" y="832615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41" name="Flowchart: Connector 140">
            <a:extLst>
              <a:ext uri="{FF2B5EF4-FFF2-40B4-BE49-F238E27FC236}">
                <a16:creationId xmlns:a16="http://schemas.microsoft.com/office/drawing/2014/main" id="{DC48254F-8180-45FE-8F53-5E0893EDC5D5}"/>
              </a:ext>
            </a:extLst>
          </p:cNvPr>
          <p:cNvSpPr/>
          <p:nvPr/>
        </p:nvSpPr>
        <p:spPr>
          <a:xfrm>
            <a:off x="10952016" y="863633"/>
            <a:ext cx="301685" cy="32705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68B73EA-0BC8-4CD2-AB9C-0C26CA605D9B}"/>
              </a:ext>
            </a:extLst>
          </p:cNvPr>
          <p:cNvSpPr txBox="1"/>
          <p:nvPr/>
        </p:nvSpPr>
        <p:spPr>
          <a:xfrm>
            <a:off x="7015768" y="1065480"/>
            <a:ext cx="1430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Txn</a:t>
            </a:r>
            <a:r>
              <a:rPr lang="en-US" dirty="0"/>
              <a:t> Hash</a:t>
            </a:r>
          </a:p>
          <a:p>
            <a:r>
              <a:rPr lang="en-US" dirty="0"/>
              <a:t>0xfdca ..</a:t>
            </a:r>
          </a:p>
        </p:txBody>
      </p:sp>
      <p:sp>
        <p:nvSpPr>
          <p:cNvPr id="143" name="Flowchart: Connector 142">
            <a:extLst>
              <a:ext uri="{FF2B5EF4-FFF2-40B4-BE49-F238E27FC236}">
                <a16:creationId xmlns:a16="http://schemas.microsoft.com/office/drawing/2014/main" id="{F92A8EBC-2606-4A4C-9078-52546658107B}"/>
              </a:ext>
            </a:extLst>
          </p:cNvPr>
          <p:cNvSpPr/>
          <p:nvPr/>
        </p:nvSpPr>
        <p:spPr>
          <a:xfrm>
            <a:off x="7256295" y="1789280"/>
            <a:ext cx="301685" cy="32705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DB62BC5-B20A-4FE0-A1BD-25DDA52DEF83}"/>
              </a:ext>
            </a:extLst>
          </p:cNvPr>
          <p:cNvSpPr txBox="1"/>
          <p:nvPr/>
        </p:nvSpPr>
        <p:spPr>
          <a:xfrm>
            <a:off x="7234767" y="1764042"/>
            <a:ext cx="3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ED3E54-E2F0-4E2A-877A-88C480BD7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42" y="2623254"/>
            <a:ext cx="1303553" cy="1584633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8BE03D71-742E-41E9-AD2F-B617C9AC91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1238" y="2756060"/>
            <a:ext cx="923925" cy="1304925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61ED45C0-D328-4779-9DD3-B62D772C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374" y="5623047"/>
            <a:ext cx="691988" cy="704696"/>
          </a:xfrm>
          <a:prstGeom prst="rect">
            <a:avLst/>
          </a:prstGeom>
        </p:spPr>
      </p:pic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86C1F86-AE3A-4A42-B10D-1C4D53C9977B}"/>
              </a:ext>
            </a:extLst>
          </p:cNvPr>
          <p:cNvCxnSpPr>
            <a:cxnSpLocks/>
          </p:cNvCxnSpPr>
          <p:nvPr/>
        </p:nvCxnSpPr>
        <p:spPr>
          <a:xfrm flipV="1">
            <a:off x="1169374" y="4346767"/>
            <a:ext cx="0" cy="11243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Picture 136">
            <a:extLst>
              <a:ext uri="{FF2B5EF4-FFF2-40B4-BE49-F238E27FC236}">
                <a16:creationId xmlns:a16="http://schemas.microsoft.com/office/drawing/2014/main" id="{F7864EE8-7786-427E-9D39-FFE6E62A65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8961" y="5006593"/>
            <a:ext cx="365292" cy="435638"/>
          </a:xfrm>
          <a:prstGeom prst="rect">
            <a:avLst/>
          </a:prstGeom>
        </p:spPr>
      </p:pic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08CBA780-043D-4A97-BC58-C7844E48D772}"/>
              </a:ext>
            </a:extLst>
          </p:cNvPr>
          <p:cNvCxnSpPr>
            <a:cxnSpLocks/>
          </p:cNvCxnSpPr>
          <p:nvPr/>
        </p:nvCxnSpPr>
        <p:spPr>
          <a:xfrm flipV="1">
            <a:off x="388234" y="4293470"/>
            <a:ext cx="0" cy="12703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139">
            <a:extLst>
              <a:ext uri="{FF2B5EF4-FFF2-40B4-BE49-F238E27FC236}">
                <a16:creationId xmlns:a16="http://schemas.microsoft.com/office/drawing/2014/main" id="{AE9CC7D8-1DFD-49FE-95A2-F0EC4FCBB9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689" y="5125822"/>
            <a:ext cx="369630" cy="296134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5BBC50A6-2ED9-48E3-845D-CCE27338B2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028" y="4616695"/>
            <a:ext cx="369553" cy="381969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1688C2C9-04CA-4522-95DE-C48B78C0CB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162628" y="5721313"/>
            <a:ext cx="759319" cy="852973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4FED6B9F-2A01-4136-B584-6CBAEA4B83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2154" y="2670323"/>
            <a:ext cx="910196" cy="1285535"/>
          </a:xfrm>
          <a:prstGeom prst="rect">
            <a:avLst/>
          </a:prstGeom>
        </p:spPr>
      </p:pic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C99DA1BC-A17A-4FB5-9177-761798662C77}"/>
              </a:ext>
            </a:extLst>
          </p:cNvPr>
          <p:cNvCxnSpPr>
            <a:cxnSpLocks/>
          </p:cNvCxnSpPr>
          <p:nvPr/>
        </p:nvCxnSpPr>
        <p:spPr>
          <a:xfrm>
            <a:off x="1739159" y="3434517"/>
            <a:ext cx="1308591" cy="79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6F0514AB-EB00-48FF-B6AB-F6600FA5D2FA}"/>
              </a:ext>
            </a:extLst>
          </p:cNvPr>
          <p:cNvCxnSpPr>
            <a:cxnSpLocks/>
          </p:cNvCxnSpPr>
          <p:nvPr/>
        </p:nvCxnSpPr>
        <p:spPr>
          <a:xfrm>
            <a:off x="1763171" y="2853345"/>
            <a:ext cx="1325413" cy="10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Flowchart: Connector 163">
            <a:extLst>
              <a:ext uri="{FF2B5EF4-FFF2-40B4-BE49-F238E27FC236}">
                <a16:creationId xmlns:a16="http://schemas.microsoft.com/office/drawing/2014/main" id="{B2D9A4B6-A99D-43A3-847B-F41654EB9920}"/>
              </a:ext>
            </a:extLst>
          </p:cNvPr>
          <p:cNvSpPr/>
          <p:nvPr/>
        </p:nvSpPr>
        <p:spPr>
          <a:xfrm>
            <a:off x="2668022" y="2405307"/>
            <a:ext cx="301685" cy="32705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671B7B9F-1611-4F31-88EB-EA5829BC49D0}"/>
              </a:ext>
            </a:extLst>
          </p:cNvPr>
          <p:cNvSpPr txBox="1"/>
          <p:nvPr/>
        </p:nvSpPr>
        <p:spPr>
          <a:xfrm>
            <a:off x="2459201" y="294109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7C29851-CA95-46E4-89A8-7E5AE6E1B889}"/>
              </a:ext>
            </a:extLst>
          </p:cNvPr>
          <p:cNvSpPr txBox="1"/>
          <p:nvPr/>
        </p:nvSpPr>
        <p:spPr>
          <a:xfrm>
            <a:off x="2668022" y="239288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0" name="Flowchart: Connector 179">
            <a:extLst>
              <a:ext uri="{FF2B5EF4-FFF2-40B4-BE49-F238E27FC236}">
                <a16:creationId xmlns:a16="http://schemas.microsoft.com/office/drawing/2014/main" id="{FD1E2CE8-5A42-4FBD-873B-4F2F50F7B887}"/>
              </a:ext>
            </a:extLst>
          </p:cNvPr>
          <p:cNvSpPr/>
          <p:nvPr/>
        </p:nvSpPr>
        <p:spPr>
          <a:xfrm>
            <a:off x="2440688" y="2944908"/>
            <a:ext cx="301685" cy="32705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11D65B7-9EFA-483D-96B6-6AC770E3AD62}"/>
              </a:ext>
            </a:extLst>
          </p:cNvPr>
          <p:cNvSpPr txBox="1"/>
          <p:nvPr/>
        </p:nvSpPr>
        <p:spPr>
          <a:xfrm>
            <a:off x="2554005" y="1853644"/>
            <a:ext cx="254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Marketplace.sol</a:t>
            </a:r>
            <a:endParaRPr lang="en-US" sz="2800" dirty="0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98718D25-0341-465D-8B3E-2C6F4E1D6766}"/>
              </a:ext>
            </a:extLst>
          </p:cNvPr>
          <p:cNvCxnSpPr>
            <a:cxnSpLocks/>
          </p:cNvCxnSpPr>
          <p:nvPr/>
        </p:nvCxnSpPr>
        <p:spPr>
          <a:xfrm>
            <a:off x="1726554" y="3963853"/>
            <a:ext cx="1321196" cy="117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EC3867AC-E18B-4360-9D46-3226DB9F350E}"/>
              </a:ext>
            </a:extLst>
          </p:cNvPr>
          <p:cNvSpPr txBox="1"/>
          <p:nvPr/>
        </p:nvSpPr>
        <p:spPr>
          <a:xfrm>
            <a:off x="2430315" y="350205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D7008C4-A3AB-444C-8075-70816D6DC0AA}"/>
              </a:ext>
            </a:extLst>
          </p:cNvPr>
          <p:cNvSpPr txBox="1"/>
          <p:nvPr/>
        </p:nvSpPr>
        <p:spPr>
          <a:xfrm>
            <a:off x="1209990" y="3502393"/>
            <a:ext cx="161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BrandGUID</a:t>
            </a:r>
            <a:endParaRPr lang="en-US" dirty="0"/>
          </a:p>
        </p:txBody>
      </p:sp>
      <p:sp>
        <p:nvSpPr>
          <p:cNvPr id="185" name="Flowchart: Connector 184">
            <a:extLst>
              <a:ext uri="{FF2B5EF4-FFF2-40B4-BE49-F238E27FC236}">
                <a16:creationId xmlns:a16="http://schemas.microsoft.com/office/drawing/2014/main" id="{4FA84176-AB00-4B81-8FE1-AF15C008AFBA}"/>
              </a:ext>
            </a:extLst>
          </p:cNvPr>
          <p:cNvSpPr/>
          <p:nvPr/>
        </p:nvSpPr>
        <p:spPr>
          <a:xfrm>
            <a:off x="2413442" y="3516750"/>
            <a:ext cx="301685" cy="32705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8" name="Picture 187">
            <a:extLst>
              <a:ext uri="{FF2B5EF4-FFF2-40B4-BE49-F238E27FC236}">
                <a16:creationId xmlns:a16="http://schemas.microsoft.com/office/drawing/2014/main" id="{9BCB0F79-40BB-4D40-9C54-D578F3E460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1505" y="2944059"/>
            <a:ext cx="320801" cy="382579"/>
          </a:xfrm>
          <a:prstGeom prst="rect">
            <a:avLst/>
          </a:prstGeom>
        </p:spPr>
      </p:pic>
      <p:sp>
        <p:nvSpPr>
          <p:cNvPr id="191" name="TextBox 190">
            <a:extLst>
              <a:ext uri="{FF2B5EF4-FFF2-40B4-BE49-F238E27FC236}">
                <a16:creationId xmlns:a16="http://schemas.microsoft.com/office/drawing/2014/main" id="{ED0DF0E9-2B8D-45F7-B637-FC2C5B5558E0}"/>
              </a:ext>
            </a:extLst>
          </p:cNvPr>
          <p:cNvSpPr txBox="1"/>
          <p:nvPr/>
        </p:nvSpPr>
        <p:spPr>
          <a:xfrm>
            <a:off x="1069627" y="1854402"/>
            <a:ext cx="74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Brand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E7B55A6-787E-4543-A0A7-1521696F1879}"/>
              </a:ext>
            </a:extLst>
          </p:cNvPr>
          <p:cNvSpPr txBox="1"/>
          <p:nvPr/>
        </p:nvSpPr>
        <p:spPr>
          <a:xfrm>
            <a:off x="1665857" y="2393217"/>
            <a:ext cx="100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Code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7A578CD-1EE9-4A55-B8A2-BC23B687AD00}"/>
              </a:ext>
            </a:extLst>
          </p:cNvPr>
          <p:cNvSpPr txBox="1"/>
          <p:nvPr/>
        </p:nvSpPr>
        <p:spPr>
          <a:xfrm>
            <a:off x="29624" y="452798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9" name="Flowchart: Connector 218">
            <a:extLst>
              <a:ext uri="{FF2B5EF4-FFF2-40B4-BE49-F238E27FC236}">
                <a16:creationId xmlns:a16="http://schemas.microsoft.com/office/drawing/2014/main" id="{0F05863E-9541-4E67-94FE-9F6BD130D783}"/>
              </a:ext>
            </a:extLst>
          </p:cNvPr>
          <p:cNvSpPr/>
          <p:nvPr/>
        </p:nvSpPr>
        <p:spPr>
          <a:xfrm>
            <a:off x="29624" y="4562285"/>
            <a:ext cx="301685" cy="32705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FE052E21-4B9E-47E0-B012-31757FFA804D}"/>
              </a:ext>
            </a:extLst>
          </p:cNvPr>
          <p:cNvSpPr txBox="1"/>
          <p:nvPr/>
        </p:nvSpPr>
        <p:spPr>
          <a:xfrm>
            <a:off x="1276133" y="454569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1" name="Flowchart: Connector 220">
            <a:extLst>
              <a:ext uri="{FF2B5EF4-FFF2-40B4-BE49-F238E27FC236}">
                <a16:creationId xmlns:a16="http://schemas.microsoft.com/office/drawing/2014/main" id="{8671A78D-C549-48C9-9563-96855A3DF31B}"/>
              </a:ext>
            </a:extLst>
          </p:cNvPr>
          <p:cNvSpPr/>
          <p:nvPr/>
        </p:nvSpPr>
        <p:spPr>
          <a:xfrm>
            <a:off x="1261819" y="4583348"/>
            <a:ext cx="301685" cy="32705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5CF0ED6C-D34F-4911-8E4B-0C435745B082}"/>
              </a:ext>
            </a:extLst>
          </p:cNvPr>
          <p:cNvCxnSpPr>
            <a:cxnSpLocks/>
          </p:cNvCxnSpPr>
          <p:nvPr/>
        </p:nvCxnSpPr>
        <p:spPr>
          <a:xfrm>
            <a:off x="1704020" y="4447427"/>
            <a:ext cx="130549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A69D6261-A3F8-4559-8D96-73AE65F4F36B}"/>
              </a:ext>
            </a:extLst>
          </p:cNvPr>
          <p:cNvSpPr txBox="1"/>
          <p:nvPr/>
        </p:nvSpPr>
        <p:spPr>
          <a:xfrm>
            <a:off x="2437450" y="4028475"/>
            <a:ext cx="49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A9A34BAB-BCED-4B2E-9FE3-5D7EB3E116BB}"/>
              </a:ext>
            </a:extLst>
          </p:cNvPr>
          <p:cNvSpPr txBox="1"/>
          <p:nvPr/>
        </p:nvSpPr>
        <p:spPr>
          <a:xfrm>
            <a:off x="1646057" y="4047860"/>
            <a:ext cx="8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Brand</a:t>
            </a:r>
          </a:p>
        </p:txBody>
      </p:sp>
      <p:sp>
        <p:nvSpPr>
          <p:cNvPr id="225" name="Flowchart: Connector 224">
            <a:extLst>
              <a:ext uri="{FF2B5EF4-FFF2-40B4-BE49-F238E27FC236}">
                <a16:creationId xmlns:a16="http://schemas.microsoft.com/office/drawing/2014/main" id="{1C7F323A-76C5-49A7-8F9E-6762C8E95FCD}"/>
              </a:ext>
            </a:extLst>
          </p:cNvPr>
          <p:cNvSpPr/>
          <p:nvPr/>
        </p:nvSpPr>
        <p:spPr>
          <a:xfrm>
            <a:off x="2495571" y="4050908"/>
            <a:ext cx="301685" cy="32705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CBC38BDA-8833-4A7C-8E0F-5E27CCEC6567}"/>
              </a:ext>
            </a:extLst>
          </p:cNvPr>
          <p:cNvCxnSpPr>
            <a:cxnSpLocks/>
          </p:cNvCxnSpPr>
          <p:nvPr/>
        </p:nvCxnSpPr>
        <p:spPr>
          <a:xfrm>
            <a:off x="4157861" y="3459381"/>
            <a:ext cx="1308591" cy="79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9C0DA218-C74F-4403-9887-4BD673644A48}"/>
              </a:ext>
            </a:extLst>
          </p:cNvPr>
          <p:cNvCxnSpPr>
            <a:cxnSpLocks/>
          </p:cNvCxnSpPr>
          <p:nvPr/>
        </p:nvCxnSpPr>
        <p:spPr>
          <a:xfrm>
            <a:off x="4181873" y="2878209"/>
            <a:ext cx="1325413" cy="10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Flowchart: Connector 227">
            <a:extLst>
              <a:ext uri="{FF2B5EF4-FFF2-40B4-BE49-F238E27FC236}">
                <a16:creationId xmlns:a16="http://schemas.microsoft.com/office/drawing/2014/main" id="{A61724B6-5F18-4268-AAB1-20A712260551}"/>
              </a:ext>
            </a:extLst>
          </p:cNvPr>
          <p:cNvSpPr/>
          <p:nvPr/>
        </p:nvSpPr>
        <p:spPr>
          <a:xfrm>
            <a:off x="5086724" y="2430171"/>
            <a:ext cx="301685" cy="32705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8030EB04-A5C6-408A-98F1-5D789CC2FC42}"/>
              </a:ext>
            </a:extLst>
          </p:cNvPr>
          <p:cNvSpPr txBox="1"/>
          <p:nvPr/>
        </p:nvSpPr>
        <p:spPr>
          <a:xfrm>
            <a:off x="4807991" y="2930751"/>
            <a:ext cx="571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78EEA5EF-A8DA-4700-B7BB-34686A089DD3}"/>
              </a:ext>
            </a:extLst>
          </p:cNvPr>
          <p:cNvSpPr txBox="1"/>
          <p:nvPr/>
        </p:nvSpPr>
        <p:spPr>
          <a:xfrm>
            <a:off x="5041441" y="2390943"/>
            <a:ext cx="49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31" name="Flowchart: Connector 230">
            <a:extLst>
              <a:ext uri="{FF2B5EF4-FFF2-40B4-BE49-F238E27FC236}">
                <a16:creationId xmlns:a16="http://schemas.microsoft.com/office/drawing/2014/main" id="{8C2C89C0-AB91-4680-91AB-00839F1718CE}"/>
              </a:ext>
            </a:extLst>
          </p:cNvPr>
          <p:cNvSpPr/>
          <p:nvPr/>
        </p:nvSpPr>
        <p:spPr>
          <a:xfrm>
            <a:off x="4859390" y="2969772"/>
            <a:ext cx="301685" cy="32705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C0E3E27B-7037-44D2-9878-F6E52C9F832A}"/>
              </a:ext>
            </a:extLst>
          </p:cNvPr>
          <p:cNvCxnSpPr>
            <a:cxnSpLocks/>
          </p:cNvCxnSpPr>
          <p:nvPr/>
        </p:nvCxnSpPr>
        <p:spPr>
          <a:xfrm>
            <a:off x="4145256" y="3988717"/>
            <a:ext cx="1321196" cy="117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D40B41CF-3AA9-41DD-A415-9C79DF0A4E87}"/>
              </a:ext>
            </a:extLst>
          </p:cNvPr>
          <p:cNvSpPr txBox="1"/>
          <p:nvPr/>
        </p:nvSpPr>
        <p:spPr>
          <a:xfrm>
            <a:off x="4781300" y="3511712"/>
            <a:ext cx="54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AB49018-2FE9-4914-85EC-0583A399ECB4}"/>
              </a:ext>
            </a:extLst>
          </p:cNvPr>
          <p:cNvSpPr txBox="1"/>
          <p:nvPr/>
        </p:nvSpPr>
        <p:spPr>
          <a:xfrm>
            <a:off x="3696463" y="3560453"/>
            <a:ext cx="152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BrandGUID</a:t>
            </a:r>
            <a:endParaRPr lang="en-US" dirty="0"/>
          </a:p>
        </p:txBody>
      </p:sp>
      <p:sp>
        <p:nvSpPr>
          <p:cNvPr id="235" name="Flowchart: Connector 234">
            <a:extLst>
              <a:ext uri="{FF2B5EF4-FFF2-40B4-BE49-F238E27FC236}">
                <a16:creationId xmlns:a16="http://schemas.microsoft.com/office/drawing/2014/main" id="{AEC9F6C0-2B6B-4E2A-9FCF-00E2331AC4AF}"/>
              </a:ext>
            </a:extLst>
          </p:cNvPr>
          <p:cNvSpPr/>
          <p:nvPr/>
        </p:nvSpPr>
        <p:spPr>
          <a:xfrm>
            <a:off x="4832144" y="3541614"/>
            <a:ext cx="301685" cy="32705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6" name="Picture 235">
            <a:extLst>
              <a:ext uri="{FF2B5EF4-FFF2-40B4-BE49-F238E27FC236}">
                <a16:creationId xmlns:a16="http://schemas.microsoft.com/office/drawing/2014/main" id="{2B6CFC8E-8920-4955-9458-C37505D5B2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0207" y="2968923"/>
            <a:ext cx="320801" cy="382579"/>
          </a:xfrm>
          <a:prstGeom prst="rect">
            <a:avLst/>
          </a:prstGeom>
        </p:spPr>
      </p:pic>
      <p:sp>
        <p:nvSpPr>
          <p:cNvPr id="237" name="TextBox 236">
            <a:extLst>
              <a:ext uri="{FF2B5EF4-FFF2-40B4-BE49-F238E27FC236}">
                <a16:creationId xmlns:a16="http://schemas.microsoft.com/office/drawing/2014/main" id="{7D8B5B7A-AE8D-4EB1-B60D-D4A547D889ED}"/>
              </a:ext>
            </a:extLst>
          </p:cNvPr>
          <p:cNvSpPr txBox="1"/>
          <p:nvPr/>
        </p:nvSpPr>
        <p:spPr>
          <a:xfrm>
            <a:off x="4084559" y="2418081"/>
            <a:ext cx="100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Code</a:t>
            </a:r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7EC26BA0-A17B-4BEC-B7D4-64E0ADA5F17F}"/>
              </a:ext>
            </a:extLst>
          </p:cNvPr>
          <p:cNvCxnSpPr>
            <a:cxnSpLocks/>
          </p:cNvCxnSpPr>
          <p:nvPr/>
        </p:nvCxnSpPr>
        <p:spPr>
          <a:xfrm>
            <a:off x="4122722" y="4472291"/>
            <a:ext cx="130549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24A61CE0-79E0-4BB7-AFCD-2D5DED1F101A}"/>
              </a:ext>
            </a:extLst>
          </p:cNvPr>
          <p:cNvSpPr txBox="1"/>
          <p:nvPr/>
        </p:nvSpPr>
        <p:spPr>
          <a:xfrm>
            <a:off x="4856152" y="4053339"/>
            <a:ext cx="49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241" name="Flowchart: Connector 240">
            <a:extLst>
              <a:ext uri="{FF2B5EF4-FFF2-40B4-BE49-F238E27FC236}">
                <a16:creationId xmlns:a16="http://schemas.microsoft.com/office/drawing/2014/main" id="{54426D70-6A1A-4C38-B2E2-C27FAE6380B7}"/>
              </a:ext>
            </a:extLst>
          </p:cNvPr>
          <p:cNvSpPr/>
          <p:nvPr/>
        </p:nvSpPr>
        <p:spPr>
          <a:xfrm>
            <a:off x="4914273" y="4075772"/>
            <a:ext cx="301685" cy="32705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2" name="Picture 241">
            <a:extLst>
              <a:ext uri="{FF2B5EF4-FFF2-40B4-BE49-F238E27FC236}">
                <a16:creationId xmlns:a16="http://schemas.microsoft.com/office/drawing/2014/main" id="{F4FB9F12-74FD-4FAA-9964-0F270DEBD1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9405" y="2711106"/>
            <a:ext cx="910196" cy="1285535"/>
          </a:xfrm>
          <a:prstGeom prst="rect">
            <a:avLst/>
          </a:prstGeom>
        </p:spPr>
      </p:pic>
      <p:pic>
        <p:nvPicPr>
          <p:cNvPr id="243" name="Picture 242">
            <a:extLst>
              <a:ext uri="{FF2B5EF4-FFF2-40B4-BE49-F238E27FC236}">
                <a16:creationId xmlns:a16="http://schemas.microsoft.com/office/drawing/2014/main" id="{4ADBE203-857C-4E5E-BA59-FB88231E7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434" y="2803426"/>
            <a:ext cx="602019" cy="731830"/>
          </a:xfrm>
          <a:prstGeom prst="rect">
            <a:avLst/>
          </a:prstGeom>
        </p:spPr>
      </p:pic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30451187-220E-49D0-90FB-17DD0258C83A}"/>
              </a:ext>
            </a:extLst>
          </p:cNvPr>
          <p:cNvCxnSpPr>
            <a:cxnSpLocks/>
          </p:cNvCxnSpPr>
          <p:nvPr/>
        </p:nvCxnSpPr>
        <p:spPr>
          <a:xfrm>
            <a:off x="10468454" y="4708992"/>
            <a:ext cx="0" cy="12664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9B6941A4-47DA-49F9-8D95-ABE3C9242D90}"/>
              </a:ext>
            </a:extLst>
          </p:cNvPr>
          <p:cNvSpPr txBox="1"/>
          <p:nvPr/>
        </p:nvSpPr>
        <p:spPr>
          <a:xfrm>
            <a:off x="8122389" y="878359"/>
            <a:ext cx="100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Code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336635B-6DD4-4F4E-B9DF-6F1EC7A2D4B2}"/>
              </a:ext>
            </a:extLst>
          </p:cNvPr>
          <p:cNvSpPr txBox="1"/>
          <p:nvPr/>
        </p:nvSpPr>
        <p:spPr>
          <a:xfrm>
            <a:off x="4059940" y="4053339"/>
            <a:ext cx="8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Brand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EF8BB83-2517-469F-A650-981062C50E77}"/>
              </a:ext>
            </a:extLst>
          </p:cNvPr>
          <p:cNvSpPr txBox="1"/>
          <p:nvPr/>
        </p:nvSpPr>
        <p:spPr>
          <a:xfrm>
            <a:off x="4949254" y="5294637"/>
            <a:ext cx="8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Brand</a:t>
            </a:r>
          </a:p>
        </p:txBody>
      </p:sp>
      <p:pic>
        <p:nvPicPr>
          <p:cNvPr id="248" name="Picture 247">
            <a:extLst>
              <a:ext uri="{FF2B5EF4-FFF2-40B4-BE49-F238E27FC236}">
                <a16:creationId xmlns:a16="http://schemas.microsoft.com/office/drawing/2014/main" id="{277A9EE9-D809-44C4-97B6-4A84AAB97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8737" y="302117"/>
            <a:ext cx="480086" cy="454627"/>
          </a:xfrm>
          <a:prstGeom prst="rect">
            <a:avLst/>
          </a:prstGeom>
        </p:spPr>
      </p:pic>
      <p:pic>
        <p:nvPicPr>
          <p:cNvPr id="260" name="Picture 259">
            <a:extLst>
              <a:ext uri="{FF2B5EF4-FFF2-40B4-BE49-F238E27FC236}">
                <a16:creationId xmlns:a16="http://schemas.microsoft.com/office/drawing/2014/main" id="{93A9ECCC-115E-4F22-8B32-53D16A5CF10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67406" y="3080407"/>
            <a:ext cx="611711" cy="577985"/>
          </a:xfrm>
          <a:prstGeom prst="rect">
            <a:avLst/>
          </a:prstGeom>
        </p:spPr>
      </p:pic>
      <p:pic>
        <p:nvPicPr>
          <p:cNvPr id="262" name="Picture 261">
            <a:extLst>
              <a:ext uri="{FF2B5EF4-FFF2-40B4-BE49-F238E27FC236}">
                <a16:creationId xmlns:a16="http://schemas.microsoft.com/office/drawing/2014/main" id="{758F53F4-6FAE-4B25-AA02-2D16B2ADABC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04710" y="3706688"/>
            <a:ext cx="671355" cy="504368"/>
          </a:xfrm>
          <a:prstGeom prst="rect">
            <a:avLst/>
          </a:prstGeom>
        </p:spPr>
      </p:pic>
      <p:sp>
        <p:nvSpPr>
          <p:cNvPr id="263" name="Flowchart: Connector 262">
            <a:extLst>
              <a:ext uri="{FF2B5EF4-FFF2-40B4-BE49-F238E27FC236}">
                <a16:creationId xmlns:a16="http://schemas.microsoft.com/office/drawing/2014/main" id="{4236F2EB-00C1-4093-85CF-9892CD4B644A}"/>
              </a:ext>
            </a:extLst>
          </p:cNvPr>
          <p:cNvSpPr/>
          <p:nvPr/>
        </p:nvSpPr>
        <p:spPr>
          <a:xfrm>
            <a:off x="7038699" y="2677744"/>
            <a:ext cx="1681695" cy="1649590"/>
          </a:xfrm>
          <a:prstGeom prst="flowChartConnec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B4A04B8-C1A2-4D7F-8903-5A0C50BF015F}"/>
              </a:ext>
            </a:extLst>
          </p:cNvPr>
          <p:cNvSpPr/>
          <p:nvPr/>
        </p:nvSpPr>
        <p:spPr>
          <a:xfrm>
            <a:off x="2564284" y="1922239"/>
            <a:ext cx="2477157" cy="4114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0AAAF9F9-0AFC-4142-9953-24184554C451}"/>
              </a:ext>
            </a:extLst>
          </p:cNvPr>
          <p:cNvSpPr/>
          <p:nvPr/>
        </p:nvSpPr>
        <p:spPr>
          <a:xfrm>
            <a:off x="5577099" y="1955506"/>
            <a:ext cx="1117138" cy="4114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BE656C2F-8D9F-4376-936A-1256EF75F3E4}"/>
              </a:ext>
            </a:extLst>
          </p:cNvPr>
          <p:cNvSpPr/>
          <p:nvPr/>
        </p:nvSpPr>
        <p:spPr>
          <a:xfrm>
            <a:off x="9918762" y="4068639"/>
            <a:ext cx="2142120" cy="4114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1ACD701F-30AC-446D-B08E-237AA2C59629}"/>
              </a:ext>
            </a:extLst>
          </p:cNvPr>
          <p:cNvSpPr txBox="1"/>
          <p:nvPr/>
        </p:nvSpPr>
        <p:spPr>
          <a:xfrm>
            <a:off x="10558936" y="4715300"/>
            <a:ext cx="1421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ERC20 </a:t>
            </a:r>
          </a:p>
          <a:p>
            <a:r>
              <a:rPr lang="en-US" dirty="0"/>
              <a:t>Fee (Token)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C4E21DF5-09C7-4D8A-A1DF-69E741A7D7CB}"/>
              </a:ext>
            </a:extLst>
          </p:cNvPr>
          <p:cNvSpPr txBox="1"/>
          <p:nvPr/>
        </p:nvSpPr>
        <p:spPr>
          <a:xfrm>
            <a:off x="11253701" y="5513765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270" name="Flowchart: Connector 269">
            <a:extLst>
              <a:ext uri="{FF2B5EF4-FFF2-40B4-BE49-F238E27FC236}">
                <a16:creationId xmlns:a16="http://schemas.microsoft.com/office/drawing/2014/main" id="{5C8B8008-9789-4726-8FCD-858746146619}"/>
              </a:ext>
            </a:extLst>
          </p:cNvPr>
          <p:cNvSpPr/>
          <p:nvPr/>
        </p:nvSpPr>
        <p:spPr>
          <a:xfrm>
            <a:off x="11287644" y="5537922"/>
            <a:ext cx="301685" cy="32705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: Rounded Corners 270">
            <a:extLst>
              <a:ext uri="{FF2B5EF4-FFF2-40B4-BE49-F238E27FC236}">
                <a16:creationId xmlns:a16="http://schemas.microsoft.com/office/drawing/2014/main" id="{46FE1150-3433-4607-B12D-457DFC4EB85A}"/>
              </a:ext>
            </a:extLst>
          </p:cNvPr>
          <p:cNvSpPr/>
          <p:nvPr/>
        </p:nvSpPr>
        <p:spPr>
          <a:xfrm>
            <a:off x="7081700" y="4503291"/>
            <a:ext cx="1707376" cy="4114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2" name="Picture 271">
            <a:extLst>
              <a:ext uri="{FF2B5EF4-FFF2-40B4-BE49-F238E27FC236}">
                <a16:creationId xmlns:a16="http://schemas.microsoft.com/office/drawing/2014/main" id="{7B6FF7B9-6001-45AF-AB07-5D014545A18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0684" y="3048170"/>
            <a:ext cx="482650" cy="294115"/>
          </a:xfrm>
          <a:prstGeom prst="rect">
            <a:avLst/>
          </a:prstGeom>
        </p:spPr>
      </p:pic>
      <p:sp>
        <p:nvSpPr>
          <p:cNvPr id="273" name="TextBox 272">
            <a:extLst>
              <a:ext uri="{FF2B5EF4-FFF2-40B4-BE49-F238E27FC236}">
                <a16:creationId xmlns:a16="http://schemas.microsoft.com/office/drawing/2014/main" id="{A69C97B1-8A4B-49A4-9BB5-8946CE8929AC}"/>
              </a:ext>
            </a:extLst>
          </p:cNvPr>
          <p:cNvSpPr txBox="1"/>
          <p:nvPr/>
        </p:nvSpPr>
        <p:spPr>
          <a:xfrm>
            <a:off x="9467413" y="2192219"/>
            <a:ext cx="303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Hash(</a:t>
            </a:r>
            <a:r>
              <a:rPr lang="en-US" dirty="0" err="1"/>
              <a:t>BrandGUID</a:t>
            </a:r>
            <a:r>
              <a:rPr lang="en-US" dirty="0"/>
              <a:t> + QR Code)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2651D-5793-4D07-8212-E9CA5C6FAC9E}"/>
              </a:ext>
            </a:extLst>
          </p:cNvPr>
          <p:cNvSpPr txBox="1"/>
          <p:nvPr/>
        </p:nvSpPr>
        <p:spPr>
          <a:xfrm>
            <a:off x="1726554" y="6486081"/>
            <a:ext cx="7666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0x783eeb4ab271edeec0d44857e3f44208d34c8e3a5a8dbe98681fbfe536f439be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8E605F7-8681-4837-AD8B-3C7D745BE80C}"/>
              </a:ext>
            </a:extLst>
          </p:cNvPr>
          <p:cNvSpPr txBox="1"/>
          <p:nvPr/>
        </p:nvSpPr>
        <p:spPr>
          <a:xfrm>
            <a:off x="3402303" y="4884221"/>
            <a:ext cx="2239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ERC721</a:t>
            </a:r>
          </a:p>
          <a:p>
            <a:r>
              <a:rPr lang="en-US" dirty="0"/>
              <a:t>NFT Token</a:t>
            </a:r>
          </a:p>
        </p:txBody>
      </p:sp>
    </p:spTree>
    <p:extLst>
      <p:ext uri="{BB962C8B-B14F-4D97-AF65-F5344CB8AC3E}">
        <p14:creationId xmlns:p14="http://schemas.microsoft.com/office/powerpoint/2010/main" val="1222223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13141</TotalTime>
  <Words>267</Words>
  <Application>Microsoft Office PowerPoint</Application>
  <PresentationFormat>Widescreen</PresentationFormat>
  <Paragraphs>136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Proof of Minting and Verification of Sale</vt:lpstr>
      <vt:lpstr>User authorization page</vt:lpstr>
      <vt:lpstr>PowerPoint Presentation</vt:lpstr>
      <vt:lpstr>Question</vt:lpstr>
      <vt:lpstr>Question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Verification</dc:title>
  <dc:creator>R</dc:creator>
  <cp:lastModifiedBy>r h</cp:lastModifiedBy>
  <cp:revision>27</cp:revision>
  <dcterms:created xsi:type="dcterms:W3CDTF">2022-02-11T17:55:23Z</dcterms:created>
  <dcterms:modified xsi:type="dcterms:W3CDTF">2022-05-11T03:47:40Z</dcterms:modified>
</cp:coreProperties>
</file>