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7D0E-8976-4792-8CC2-355DF7253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64E62-681D-4442-91E2-8180E2437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9F1D1-D3E4-45BE-867F-6CDDA3C2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55FD-DCAD-4BE7-8EC9-BA73FCD9606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0F7BE-1E18-45AD-A8D8-7812BA50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D54C5-9DAF-467E-AB27-9D188DBB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2BE5-839F-4FE8-A8B7-BEF6E3DF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9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2EAD-D0AA-4B58-B58A-CB1E41D0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72DCC-58DE-4999-9623-A40546508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9E9D-EA5F-4475-8770-9BD130DB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55FD-DCAD-4BE7-8EC9-BA73FCD9606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B4645-4DAB-4512-9C88-941D4E9A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D07BD-189C-4D21-806C-77ACF84D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2BE5-839F-4FE8-A8B7-BEF6E3DF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4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D4E2C-CB07-44D2-8A59-90886E0B8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2A25A-C463-48B8-B27F-B8FE94186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33254-459D-495F-A7E2-688DFE09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55FD-DCAD-4BE7-8EC9-BA73FCD9606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C10D-81A0-4AAD-949B-0DE1C755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22DDC-CC73-4846-B677-6054E214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2BE5-839F-4FE8-A8B7-BEF6E3DF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4D06-FE5E-484A-B2AC-F0727D48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B753-E457-4DDE-B589-530601317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E7756-9654-4C5B-92A5-8F92B09B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55FD-DCAD-4BE7-8EC9-BA73FCD9606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B09AB-C5F6-490F-80AE-E2D1FD8E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B5574-F0AE-487E-9EE3-5CDE7F0D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2BE5-839F-4FE8-A8B7-BEF6E3DF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5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790D-7489-470F-88AA-A5EE56B4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B1E49-689E-4049-98B3-D735DA233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A0B6A-6BBB-4C5D-A822-21B4F7E4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55FD-DCAD-4BE7-8EC9-BA73FCD9606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0CA2-11B7-47EB-AF06-BA6E77C3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55D73-886F-4264-B3CF-261216F8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2BE5-839F-4FE8-A8B7-BEF6E3DF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6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A457-0C6F-48A3-B77A-7EDD20B5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09B4E-FFED-4C82-BEC2-E029C6163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4C018-9F20-4044-B94F-07DA184B4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6890D-4D10-4DF4-A742-44A303B9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55FD-DCAD-4BE7-8EC9-BA73FCD9606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D4811-08E9-4AA5-9E7D-C96FFB7D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939A2-D00E-4DF2-B7DD-52D1063D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2BE5-839F-4FE8-A8B7-BEF6E3DF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4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A87B-B9CE-40DE-936F-DEA27FF2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11008-BC93-4EF8-BF7E-1DB22FD30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41D6E-C42E-4AA7-B50D-E382EA4E4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D5C61-03E7-481C-8826-85794C16D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9F37D-5536-40F7-A464-27D334332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46D3D-81BE-46F6-9CE5-AADD01D5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55FD-DCAD-4BE7-8EC9-BA73FCD9606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379B4-DE0F-427F-BD39-6E33B0D3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01B27-37CF-444A-9399-6BBF3D25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2BE5-839F-4FE8-A8B7-BEF6E3DF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1194-B664-4963-8117-5968EF61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E05F2-34B2-4B7B-8D37-5620EF4E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55FD-DCAD-4BE7-8EC9-BA73FCD9606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EF130-9BA8-4224-B8E1-ADB9E89F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8DD00-9D5E-4D27-9AA6-A88DDBAD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2BE5-839F-4FE8-A8B7-BEF6E3DF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1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F5FC5-25ED-48C7-99E2-AC4815E9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55FD-DCAD-4BE7-8EC9-BA73FCD9606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A35A3-65BC-456D-97AD-CD67F38A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61E19-80E3-45AE-AF8E-2013B9F2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2BE5-839F-4FE8-A8B7-BEF6E3DF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8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0172-4838-4ACE-9398-A7C618AA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A8C9-84C2-423C-BA64-F5B866512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FBD79-DFFE-4BEC-BAB2-F8563FDF1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78E5B-96C2-4E09-A165-D85944AF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55FD-DCAD-4BE7-8EC9-BA73FCD9606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BCA3E-94A4-48FB-8969-D3522A4E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F848A-DEB3-4CDF-AFE4-06E5A940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2BE5-839F-4FE8-A8B7-BEF6E3DF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7B6F-9E2F-4DED-8C62-432AC6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A876C-DB6E-4F52-836B-EBB1639D6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F0899-D24B-45F3-A11A-67BD07BD9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FA45-5988-4926-B7AA-A1A80349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55FD-DCAD-4BE7-8EC9-BA73FCD9606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8EA33-BFF1-4350-B953-A4F6283F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D0935-24C3-41FD-A583-83B2C108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2BE5-839F-4FE8-A8B7-BEF6E3DF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7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8AA9D-51BC-4574-A294-1ED44A26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47A85-6370-4E1B-9A30-DF1CA9E1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B4EA0-F1F4-4156-B0D0-18ED9DBDE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D55FD-DCAD-4BE7-8EC9-BA73FCD9606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66367-F947-4B48-9C0F-4346768B0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CA7C5-E25C-498F-8330-40F447105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C2BE5-839F-4FE8-A8B7-BEF6E3DF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8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FCD5-8890-4507-8470-352E8344B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AC3DC-6FCD-4202-8326-189635F45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9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8C4E-8193-48F2-BE7C-60D8FB7C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8128-1D56-428A-BE83-DEEE0C7C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11A51-5B03-45B9-A49D-88F831F89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864" y="1027906"/>
            <a:ext cx="55721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1629-4DB8-4C4F-965B-2FE9B530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A505-7B0F-4902-B1CC-966040339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D7218-277B-42B0-87A3-E65911EA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1314450"/>
            <a:ext cx="51149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97B3-2BE1-4A3A-A1CB-679DF42A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49879-5E32-46D9-A77F-535C3D2A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66D56-9FE9-46C1-AFF9-DED299C26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076325"/>
            <a:ext cx="57245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3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5899-F818-4CD7-8E99-34B1B35D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9A50-556B-48DB-84A1-82686A5E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442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8A4DA-10BC-4EBB-B294-24E8A00AE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1246929"/>
            <a:ext cx="61817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0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46BC-D7F5-4456-AAE0-E455A37E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A9E9-1A31-42A9-8A13-4CDAA2D63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13800-E9EC-44AE-A2E4-89A0C2E06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533525"/>
            <a:ext cx="65532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8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h</dc:creator>
  <cp:lastModifiedBy>r h</cp:lastModifiedBy>
  <cp:revision>2</cp:revision>
  <dcterms:created xsi:type="dcterms:W3CDTF">2022-01-16T20:48:24Z</dcterms:created>
  <dcterms:modified xsi:type="dcterms:W3CDTF">2022-02-04T19:34:47Z</dcterms:modified>
</cp:coreProperties>
</file>