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9" r:id="rId4"/>
    <p:sldId id="270" r:id="rId5"/>
    <p:sldId id="271" r:id="rId6"/>
    <p:sldId id="260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1076-9680-B8CF-159F-F44105C63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DB0C7-A90B-0F1F-1CBB-F612E5B8C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C4CA7-C89A-AB5F-BED4-6BA52948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5F74-1ACF-4B8A-B5B6-5BFE898C8C8B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378A4-C9F9-4254-7A20-D2755DCF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A1BF-2924-B222-B657-13F73C3D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F78C-58CB-4CFA-BC79-C0B5328D1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2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7292-4A9A-3E83-9AF9-F6CD603E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197AF-18A8-45A3-04DB-68484DF75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22A9F-A329-C156-523C-8B42D99B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5F74-1ACF-4B8A-B5B6-5BFE898C8C8B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5AA1C-72F9-7ECC-B5D3-6D26B0E7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4DC57-8D91-C426-B62C-3E7FAFA8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F78C-58CB-4CFA-BC79-C0B5328D1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8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4F377C-1BED-4520-BE6F-FD7B7E5B3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5E5CA-41B9-A0A0-DEBA-B6BDCCCDD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2D385-2E3B-A48D-BAB1-2CB320E3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5F74-1ACF-4B8A-B5B6-5BFE898C8C8B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31577-8B05-A508-1FDA-F9E397EF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3EE9-3C84-DB90-CBCF-BB979E91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F78C-58CB-4CFA-BC79-C0B5328D1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80E6-4D3D-BE47-5BE2-29C2A3E5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0C2D-A07D-2270-341C-99FA2EA20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E94D6-38E5-D078-E6E6-7DC66DE2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5F74-1ACF-4B8A-B5B6-5BFE898C8C8B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69A62-0934-6F5F-48D9-F5045C7F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614EA-F359-4626-E1AE-323863D7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F78C-58CB-4CFA-BC79-C0B5328D1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53AF-5D10-86EE-5BC5-45C88555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F72C-5EBB-F7E0-1893-7671057A7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9EC3D-78C2-1223-FB0C-B15CECDA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5F74-1ACF-4B8A-B5B6-5BFE898C8C8B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93EE3-B763-1926-55A3-5ADC5226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8121C-413A-56E7-BBAA-2D17421D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F78C-58CB-4CFA-BC79-C0B5328D1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4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566E-557D-2D89-0875-7330AB84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AC4E4-D550-65B8-C998-8FF313D17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4C6F2-B983-CFDB-B270-81DA6AF8D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FBD62-C5CA-07D7-18DB-8A21BB3F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5F74-1ACF-4B8A-B5B6-5BFE898C8C8B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FA2EE-AABA-3471-419E-10498018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36FE0-5D60-5E87-0CC7-4407B42B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F78C-58CB-4CFA-BC79-C0B5328D1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5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3620-79DE-6527-5F63-F52BDFA49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0762A-064F-3550-E926-4DEF004BB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2E37F-BDFD-5187-4154-EC1834C80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532EC0-3AC9-DD43-533C-4C0DFF9FD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36366-ADA4-FC70-D678-CFC96F744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9C2F27-1A87-6138-DEB7-A8F0A475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5F74-1ACF-4B8A-B5B6-5BFE898C8C8B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74EA2-58E7-4F8C-3212-E2121AB8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18333-12E4-FACF-C84C-3D8D05DA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F78C-58CB-4CFA-BC79-C0B5328D1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B121-15E9-575E-6381-508812709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FE214-6422-67C5-2C2A-9D4D2246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5F74-1ACF-4B8A-B5B6-5BFE898C8C8B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DB3A7-8D71-C98C-E04C-97C607A0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61936-9E69-EADD-DA9C-84CD5B08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F78C-58CB-4CFA-BC79-C0B5328D1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8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53274-F45D-55E9-EB24-846BC752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5F74-1ACF-4B8A-B5B6-5BFE898C8C8B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0DD2B5-45D0-5201-DB74-48E86895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774AE-D02A-7038-EFD6-2FE8543C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F78C-58CB-4CFA-BC79-C0B5328D1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9510-34CF-3C06-2D04-A18AD1B58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A2607-DD1B-6A9C-BB6E-5C8B1FD7B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AE0C2-E2EF-6CBA-3326-80D6B3134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FFD22-3DAB-4D3F-AC16-FA60A7864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5F74-1ACF-4B8A-B5B6-5BFE898C8C8B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D799C-122F-53DC-A857-722F367D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7CDCA-805A-3DC1-4649-954C2097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F78C-58CB-4CFA-BC79-C0B5328D1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1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9A1F-CAA9-1A41-9919-9A248B98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7D22E-D3D7-9841-999C-063E6947F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36CB8-0D95-4B23-BA58-EA0BAFB9F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8AF3F-95F6-A254-65D0-3E0178719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5F74-1ACF-4B8A-B5B6-5BFE898C8C8B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0DEA8-076E-10A6-E12A-C1DF0B71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FE77E-94F5-A57A-B384-8C555654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F78C-58CB-4CFA-BC79-C0B5328D1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3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C5684-B928-2C5B-7D02-C9E6735C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3D4F1-EEAD-28D9-BB9A-0715D7C9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32445-3195-A306-5E9C-8728D82E2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35F74-1ACF-4B8A-B5B6-5BFE898C8C8B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1B17-6373-02EB-6397-F5EC089C0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6AD56-CD6D-E6C8-7A52-8D37381B1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1F78C-58CB-4CFA-BC79-C0B5328D1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3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BD5E-5CC8-D112-53AE-9A9108A4F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Create Token Gate</a:t>
            </a:r>
            <a:br>
              <a:rPr lang="en-US" dirty="0"/>
            </a:br>
            <a:r>
              <a:rPr lang="en-US" dirty="0"/>
              <a:t>Merchant Experience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C75B8-C423-5995-365C-D1E7991D55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Eventbrite</a:t>
            </a:r>
          </a:p>
        </p:txBody>
      </p:sp>
    </p:spTree>
    <p:extLst>
      <p:ext uri="{BB962C8B-B14F-4D97-AF65-F5344CB8AC3E}">
        <p14:creationId xmlns:p14="http://schemas.microsoft.com/office/powerpoint/2010/main" val="38820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6092-F265-8D49-8EA3-154A26F9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E9A61-4DD2-6B34-580D-7F0CF8DB7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A6ED0B-2F29-79FF-5A72-20E0FC8B7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203"/>
            <a:ext cx="12192000" cy="632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043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954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4212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8537-119C-9A93-8702-B056256E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Admin Orders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AE4287-64B0-B653-61EB-A63C02BDE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320" y="1825625"/>
            <a:ext cx="8519360" cy="4351338"/>
          </a:xfrm>
        </p:spPr>
      </p:pic>
    </p:spTree>
    <p:extLst>
      <p:ext uri="{BB962C8B-B14F-4D97-AF65-F5344CB8AC3E}">
        <p14:creationId xmlns:p14="http://schemas.microsoft.com/office/powerpoint/2010/main" val="185534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4D67-9F37-ECE7-5204-2F2BE9F0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39E5C1-AF62-6A4C-8838-13C8815DA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933" y="198954"/>
            <a:ext cx="11655824" cy="596121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2BC2AB-BA05-A049-77BE-84FACA27C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738" y="2317691"/>
            <a:ext cx="7404060" cy="35778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D6E85D-4145-8ADB-F98C-1971C1548322}"/>
              </a:ext>
            </a:extLst>
          </p:cNvPr>
          <p:cNvSpPr txBox="1"/>
          <p:nvPr/>
        </p:nvSpPr>
        <p:spPr>
          <a:xfrm>
            <a:off x="3185963" y="1944303"/>
            <a:ext cx="190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 Token Gate </a:t>
            </a:r>
          </a:p>
        </p:txBody>
      </p:sp>
    </p:spTree>
    <p:extLst>
      <p:ext uri="{BB962C8B-B14F-4D97-AF65-F5344CB8AC3E}">
        <p14:creationId xmlns:p14="http://schemas.microsoft.com/office/powerpoint/2010/main" val="764065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8640</TotalTime>
  <Words>16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Create Token Gate Merchant Experience</vt:lpstr>
      <vt:lpstr>PowerPoint Presentation</vt:lpstr>
      <vt:lpstr>PowerPoint Presentation</vt:lpstr>
      <vt:lpstr>PowerPoint Presentation</vt:lpstr>
      <vt:lpstr>PowerPoint Presentation</vt:lpstr>
      <vt:lpstr>Back to Admin Orders page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h</dc:creator>
  <cp:lastModifiedBy>r h</cp:lastModifiedBy>
  <cp:revision>8</cp:revision>
  <dcterms:created xsi:type="dcterms:W3CDTF">2022-05-07T22:38:27Z</dcterms:created>
  <dcterms:modified xsi:type="dcterms:W3CDTF">2022-05-16T01:20:08Z</dcterms:modified>
</cp:coreProperties>
</file>