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94660"/>
  </p:normalViewPr>
  <p:slideViewPr>
    <p:cSldViewPr snapToGrid="0">
      <p:cViewPr>
        <p:scale>
          <a:sx n="120" d="100"/>
          <a:sy n="120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F8C64-BE38-4769-81D7-6C24C2B499C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960A8-8D72-484E-9932-4A6DDB82D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7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50CD6-308A-4D56-8B28-56A9178E3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2C8F8-B3EA-49AF-BC38-D1CA49A3F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54499-B3A6-4A0D-8D7C-4B15D3668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5C983-E1B4-420B-B034-E238B1651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D25FB-BC22-40DC-9456-8E2EF5A52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4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D4CAA-7C2F-4F5F-BF68-AA0E41FD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3B3A9-483F-4BCF-A79D-CFF3777E3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EB705-D527-4EE3-A88B-5D03EB34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C33CC-1982-4776-97E5-BFF9B1020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0095C-9BF1-4242-B402-AC78511A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4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A5676D-0B03-43FC-9C7C-8969CDBB5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1AE3C-C2D0-40BB-8643-F6A16D465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CD7B4-E0BC-48F0-BA1E-EB684A8C7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FAB27-BAA6-4C84-8DCB-78A7CFEF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26589-7157-4C59-9371-EA4BA9CB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2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784F-7113-46C8-BC00-641B4AD5E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57BE9-4BFA-436F-B3E7-523A3A154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5E273-C1F3-442F-A76D-FC145DB6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6BC30-37D9-4D0B-9764-DF583E7B0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4E019-6111-4127-8D62-93FA0141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9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7D0E-6D10-45B0-AFAE-9B707B7A5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D4210-1783-4115-B1FE-B7A7D63A5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7BA6F-B20A-442D-A0EB-7D1083FA8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B1C2E-38C4-48E7-91AB-410BA6DD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D9C55-369C-4E95-8D6D-463B645BE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1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77B90-B03E-4155-89DA-E6EBC9B16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BF427-E0C8-4592-A7F3-AFD765423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72FC6-35F8-4DBD-97F8-723212749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977F2-C7DA-4C25-943D-5F00777DC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D6C53-B6F3-4969-A1A0-1A2620E0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A9B02-A735-453A-8F0C-8A7CB1D0D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4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0917-B628-4952-950A-CB518B89E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65312-9EBA-4C25-8264-C049979D1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AC146-C70E-46B6-81D5-61A359E4E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D5C52-E975-4B40-BD8D-EDE732FC1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11930-C628-4C51-97C5-F41D086EF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79B09B-9258-4826-BEFF-9A55FAAAA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2EC89-22B2-41EE-88DC-8614375AD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8A068-9F53-4E4D-9C04-189E1A54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3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2780-0DDD-4C93-AE19-42E10F63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426D17-317E-4EFD-94C7-121D225E9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6DFF9E-5086-44DA-90F6-C131A64BC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8AA53-CB12-4782-BFDA-3747224CE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5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07869F-EC93-4B20-B1DF-ABC76F1B7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714A96-6D48-465F-9000-C29396D5A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AAE7F-31CC-4F58-8D6D-00D50062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2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ADD2-35EA-4AE0-9BAA-8B6CCB797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1EED2-A63F-4E7F-94DB-ADAEFCBFD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17654-5463-4A1E-95D6-43DE45BE2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7944D-D630-42FE-8E03-FDB22A08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4F3FC-77B3-4908-AB6C-F377F4B45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6245C-1040-4636-BDF5-38116805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4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E67A-9361-45E2-B600-474E7EE59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B4928E-79DD-447B-A6DB-3ECDF8A15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44EDD-780F-44E1-8FB2-6FEE8408D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25C8B-E4CD-45A0-B416-696CABD8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5F40E-F6E9-41FC-8CFE-A8054074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4D3C2-2A7D-4A05-9BF7-04E2EF7C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8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3E36D1-80AE-4D94-B174-4EE4D16D8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4B8A2-E864-495B-8BEB-E95CC218C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57A6C-6CEC-48F9-BC0C-B304C70C2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98E9A-8EC8-431F-837B-AC309271ACFB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1A3DC-EF38-4A41-B18C-2BE415248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506BF-F44B-4C5A-B729-8F47F7BD4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CFCB0-A8CB-4577-8EE1-F3B4DEA3B2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NFT Token gate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C7851-1298-415C-A713-8E7F10BB86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98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BFCC6963-268C-4FEE-BF20-EC6B46403CA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9BE1887-E9B3-4BE8-8DC3-29EAD5F4DDE0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7876544-BEDD-41FC-858C-314C0C429111}"/>
              </a:ext>
            </a:extLst>
          </p:cNvPr>
          <p:cNvSpPr txBox="1"/>
          <p:nvPr/>
        </p:nvSpPr>
        <p:spPr>
          <a:xfrm>
            <a:off x="8504478" y="223660"/>
            <a:ext cx="64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LOGIN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EB63D11-0B12-4FA9-8FB7-7E4C5527AB72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80F3BC-752D-4760-B379-B37FA9CE14B5}"/>
              </a:ext>
            </a:extLst>
          </p:cNvPr>
          <p:cNvSpPr txBox="1"/>
          <p:nvPr/>
        </p:nvSpPr>
        <p:spPr>
          <a:xfrm>
            <a:off x="10241733" y="214627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SIGNUP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DCC28AB-3F87-4012-8569-27F139BFC9C7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17A39E41-6CA1-4809-8C23-65199C9D1B0D}"/>
              </a:ext>
            </a:extLst>
          </p:cNvPr>
          <p:cNvSpPr/>
          <p:nvPr/>
        </p:nvSpPr>
        <p:spPr>
          <a:xfrm>
            <a:off x="799846" y="238153"/>
            <a:ext cx="1873016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F0DF1D04-4473-4602-8D88-99DF7DD9E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612" y="309414"/>
            <a:ext cx="182002" cy="16059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A29FA8BD-99CC-4830-A84C-CB11F69ED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DB862C-8C7B-4336-ADCE-E56FA5A13677}"/>
              </a:ext>
            </a:extLst>
          </p:cNvPr>
          <p:cNvSpPr txBox="1"/>
          <p:nvPr/>
        </p:nvSpPr>
        <p:spPr>
          <a:xfrm>
            <a:off x="644058" y="1626232"/>
            <a:ext cx="4783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 bar BEFORE LOGIN</a:t>
            </a:r>
          </a:p>
          <a:p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D3E197E-D0CC-4EA6-A0F4-9F919F4E02DC}"/>
              </a:ext>
            </a:extLst>
          </p:cNvPr>
          <p:cNvCxnSpPr>
            <a:cxnSpLocks/>
          </p:cNvCxnSpPr>
          <p:nvPr/>
        </p:nvCxnSpPr>
        <p:spPr>
          <a:xfrm>
            <a:off x="5912827" y="1155643"/>
            <a:ext cx="1039282" cy="47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204B0A9-2CE3-4CD7-A66A-6474649BC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171" y="1925336"/>
            <a:ext cx="5772150" cy="3876675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D5633A3-018B-41D3-B352-1C47973FA725}"/>
              </a:ext>
            </a:extLst>
          </p:cNvPr>
          <p:cNvCxnSpPr>
            <a:cxnSpLocks/>
          </p:cNvCxnSpPr>
          <p:nvPr/>
        </p:nvCxnSpPr>
        <p:spPr>
          <a:xfrm flipH="1">
            <a:off x="5555899" y="5613604"/>
            <a:ext cx="764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7D5B129-07EA-402A-8DDE-8A7948661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686" y="3278898"/>
            <a:ext cx="4665085" cy="3164212"/>
          </a:xfrm>
          <a:prstGeom prst="rect">
            <a:avLst/>
          </a:prstGeom>
        </p:spPr>
      </p:pic>
      <p:sp>
        <p:nvSpPr>
          <p:cNvPr id="10" name="Explosion: 8 Points 9">
            <a:extLst>
              <a:ext uri="{FF2B5EF4-FFF2-40B4-BE49-F238E27FC236}">
                <a16:creationId xmlns:a16="http://schemas.microsoft.com/office/drawing/2014/main" id="{A667F7E4-E505-450E-8DD0-A0723D7A9E08}"/>
              </a:ext>
            </a:extLst>
          </p:cNvPr>
          <p:cNvSpPr/>
          <p:nvPr/>
        </p:nvSpPr>
        <p:spPr>
          <a:xfrm>
            <a:off x="166163" y="1156483"/>
            <a:ext cx="3672303" cy="1426866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C3B834-86B8-4D35-B0F7-EC9B29F94C71}"/>
              </a:ext>
            </a:extLst>
          </p:cNvPr>
          <p:cNvSpPr txBox="1"/>
          <p:nvPr/>
        </p:nvSpPr>
        <p:spPr>
          <a:xfrm>
            <a:off x="2964585" y="239985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025DABB-B891-4CA8-92D2-A58050165225}"/>
              </a:ext>
            </a:extLst>
          </p:cNvPr>
          <p:cNvSpPr txBox="1"/>
          <p:nvPr/>
        </p:nvSpPr>
        <p:spPr>
          <a:xfrm>
            <a:off x="4296936" y="239985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3C14E68-0438-45A1-9C1B-6177AF4C62F0}"/>
              </a:ext>
            </a:extLst>
          </p:cNvPr>
          <p:cNvCxnSpPr/>
          <p:nvPr/>
        </p:nvCxnSpPr>
        <p:spPr>
          <a:xfrm>
            <a:off x="8793981" y="979797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035E87A-9FCD-477D-8E1F-67CDFC7DBEFD}"/>
              </a:ext>
            </a:extLst>
          </p:cNvPr>
          <p:cNvCxnSpPr>
            <a:cxnSpLocks/>
          </p:cNvCxnSpPr>
          <p:nvPr/>
        </p:nvCxnSpPr>
        <p:spPr>
          <a:xfrm>
            <a:off x="3918273" y="1156483"/>
            <a:ext cx="1839432" cy="76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16E712-2EA3-40F7-8D25-83E8D4FDD851}"/>
              </a:ext>
            </a:extLst>
          </p:cNvPr>
          <p:cNvSpPr txBox="1"/>
          <p:nvPr/>
        </p:nvSpPr>
        <p:spPr>
          <a:xfrm>
            <a:off x="2964585" y="643086"/>
            <a:ext cx="1281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If not logged in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A03EA3-0DC8-4B59-844B-0E7F9C97A9C9}"/>
              </a:ext>
            </a:extLst>
          </p:cNvPr>
          <p:cNvSpPr txBox="1"/>
          <p:nvPr/>
        </p:nvSpPr>
        <p:spPr>
          <a:xfrm>
            <a:off x="4411869" y="653014"/>
            <a:ext cx="1281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If not logged in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B02246A9-B3A9-493A-9FAC-B42FF97448F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02317" y="979797"/>
            <a:ext cx="8779565" cy="29401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933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1FA377D-17A4-4371-A6C1-E964BFA98C83}"/>
              </a:ext>
            </a:extLst>
          </p:cNvPr>
          <p:cNvSpPr txBox="1"/>
          <p:nvPr/>
        </p:nvSpPr>
        <p:spPr>
          <a:xfrm>
            <a:off x="8494409" y="3050608"/>
            <a:ext cx="160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 “My NFT Gates"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99B7FD-ABB2-4F51-9273-DF90321CBBFB}"/>
              </a:ext>
            </a:extLst>
          </p:cNvPr>
          <p:cNvSpPr txBox="1"/>
          <p:nvPr/>
        </p:nvSpPr>
        <p:spPr>
          <a:xfrm>
            <a:off x="8170938" y="5813659"/>
            <a:ext cx="2257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 Docs Button to footer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82738-D351-4885-92F6-160D5E94FED3}"/>
              </a:ext>
            </a:extLst>
          </p:cNvPr>
          <p:cNvSpPr txBox="1"/>
          <p:nvPr/>
        </p:nvSpPr>
        <p:spPr>
          <a:xfrm>
            <a:off x="8540732" y="5488975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DOCS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9BFF7E-ADE0-4258-A7E7-4BFEECED84E5}"/>
              </a:ext>
            </a:extLst>
          </p:cNvPr>
          <p:cNvSpPr/>
          <p:nvPr/>
        </p:nvSpPr>
        <p:spPr>
          <a:xfrm>
            <a:off x="6710673" y="730911"/>
            <a:ext cx="1299127" cy="95410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8DD222-E7D0-4500-B38D-89DD7DC1F8F3}"/>
              </a:ext>
            </a:extLst>
          </p:cNvPr>
          <p:cNvSpPr/>
          <p:nvPr/>
        </p:nvSpPr>
        <p:spPr>
          <a:xfrm>
            <a:off x="8537838" y="736564"/>
            <a:ext cx="1538828" cy="1600438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F4DBC9-A75B-4E59-AF44-A1B964DBAE50}"/>
              </a:ext>
            </a:extLst>
          </p:cNvPr>
          <p:cNvSpPr/>
          <p:nvPr/>
        </p:nvSpPr>
        <p:spPr>
          <a:xfrm>
            <a:off x="8441282" y="5488975"/>
            <a:ext cx="944545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BF0859-7BDA-438A-A2AC-7604CCF9527A}"/>
              </a:ext>
            </a:extLst>
          </p:cNvPr>
          <p:cNvSpPr txBox="1"/>
          <p:nvPr/>
        </p:nvSpPr>
        <p:spPr>
          <a:xfrm>
            <a:off x="6730554" y="747844"/>
            <a:ext cx="11866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All</a:t>
            </a:r>
          </a:p>
          <a:p>
            <a:r>
              <a:rPr lang="en-US" sz="1400" dirty="0"/>
              <a:t>Brands</a:t>
            </a:r>
          </a:p>
          <a:p>
            <a:r>
              <a:rPr lang="en-US" sz="1400" dirty="0"/>
              <a:t>Collections</a:t>
            </a:r>
          </a:p>
          <a:p>
            <a:r>
              <a:rPr lang="en-US" sz="1400" dirty="0"/>
              <a:t>Authenticate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C452CE-0EC5-4C65-B577-0D41CE9D0BD3}"/>
              </a:ext>
            </a:extLst>
          </p:cNvPr>
          <p:cNvSpPr txBox="1"/>
          <p:nvPr/>
        </p:nvSpPr>
        <p:spPr>
          <a:xfrm>
            <a:off x="8503763" y="736563"/>
            <a:ext cx="15388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My NFT Gates</a:t>
            </a:r>
          </a:p>
          <a:p>
            <a:r>
              <a:rPr lang="en-US" sz="1400" dirty="0"/>
              <a:t>My Market</a:t>
            </a:r>
          </a:p>
          <a:p>
            <a:r>
              <a:rPr lang="en-US" sz="1400" dirty="0"/>
              <a:t>My Brands</a:t>
            </a:r>
          </a:p>
          <a:p>
            <a:r>
              <a:rPr lang="en-US" sz="1400" dirty="0"/>
              <a:t>My Collections</a:t>
            </a:r>
          </a:p>
          <a:p>
            <a:r>
              <a:rPr lang="en-US" sz="1400" dirty="0"/>
              <a:t>My History</a:t>
            </a:r>
          </a:p>
          <a:p>
            <a:r>
              <a:rPr lang="en-US" sz="1400" dirty="0"/>
              <a:t>My Settings</a:t>
            </a:r>
          </a:p>
          <a:p>
            <a:r>
              <a:rPr lang="en-US" sz="1400" dirty="0"/>
              <a:t>Logout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833FB65-810F-4194-ADA7-E52DBC7EA65B}"/>
              </a:ext>
            </a:extLst>
          </p:cNvPr>
          <p:cNvCxnSpPr>
            <a:cxnSpLocks/>
          </p:cNvCxnSpPr>
          <p:nvPr/>
        </p:nvCxnSpPr>
        <p:spPr>
          <a:xfrm flipV="1">
            <a:off x="8891579" y="2411604"/>
            <a:ext cx="0" cy="63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37D29A-9793-4E31-BF4A-AD6F2B3588F0}"/>
              </a:ext>
            </a:extLst>
          </p:cNvPr>
          <p:cNvCxnSpPr>
            <a:cxnSpLocks/>
          </p:cNvCxnSpPr>
          <p:nvPr/>
        </p:nvCxnSpPr>
        <p:spPr>
          <a:xfrm>
            <a:off x="8200146" y="683543"/>
            <a:ext cx="11292" cy="508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97BA3BE-5EC5-47D6-828A-85505A8DB4B8}"/>
              </a:ext>
            </a:extLst>
          </p:cNvPr>
          <p:cNvSpPr txBox="1"/>
          <p:nvPr/>
        </p:nvSpPr>
        <p:spPr>
          <a:xfrm>
            <a:off x="4786926" y="2114901"/>
            <a:ext cx="13208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Just a “+” sign</a:t>
            </a:r>
          </a:p>
          <a:p>
            <a:endParaRPr lang="en-US" sz="1400" dirty="0"/>
          </a:p>
          <a:p>
            <a:r>
              <a:rPr lang="en-US" sz="1400" dirty="0"/>
              <a:t>No button</a:t>
            </a:r>
          </a:p>
          <a:p>
            <a:endParaRPr lang="en-US" sz="1400" dirty="0"/>
          </a:p>
          <a:p>
            <a:r>
              <a:rPr lang="en-US" sz="1400" dirty="0"/>
              <a:t>Redirects to “Trade</a:t>
            </a:r>
          </a:p>
          <a:p>
            <a:r>
              <a:rPr lang="en-US" sz="1400" dirty="0"/>
              <a:t>$</a:t>
            </a:r>
            <a:r>
              <a:rPr lang="en-US" sz="1400" dirty="0" err="1"/>
              <a:t>Metasat</a:t>
            </a:r>
            <a:r>
              <a:rPr lang="en-US" sz="1400" dirty="0"/>
              <a:t>” token page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76692DB-5904-4D52-8CA2-E0525155109B}"/>
              </a:ext>
            </a:extLst>
          </p:cNvPr>
          <p:cNvCxnSpPr>
            <a:cxnSpLocks/>
          </p:cNvCxnSpPr>
          <p:nvPr/>
        </p:nvCxnSpPr>
        <p:spPr>
          <a:xfrm flipV="1">
            <a:off x="5665390" y="654060"/>
            <a:ext cx="0" cy="1090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99A4E19-4072-4BB6-A902-3521EE85B111}"/>
              </a:ext>
            </a:extLst>
          </p:cNvPr>
          <p:cNvSpPr txBox="1"/>
          <p:nvPr/>
        </p:nvSpPr>
        <p:spPr>
          <a:xfrm>
            <a:off x="86413" y="1495486"/>
            <a:ext cx="16069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Search box is same</a:t>
            </a:r>
          </a:p>
          <a:p>
            <a:r>
              <a:rPr lang="en-US" sz="1400" dirty="0"/>
              <a:t>But now searching NFT </a:t>
            </a:r>
            <a:r>
              <a:rPr lang="en-US" sz="1400" b="1" dirty="0"/>
              <a:t>GATES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8E36312-CCAA-499A-BAA5-343B104FCDEB}"/>
              </a:ext>
            </a:extLst>
          </p:cNvPr>
          <p:cNvCxnSpPr>
            <a:cxnSpLocks/>
          </p:cNvCxnSpPr>
          <p:nvPr/>
        </p:nvCxnSpPr>
        <p:spPr>
          <a:xfrm flipV="1">
            <a:off x="923787" y="811227"/>
            <a:ext cx="0" cy="59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10DB397-8121-4624-9FF4-EE3F8B11A734}"/>
              </a:ext>
            </a:extLst>
          </p:cNvPr>
          <p:cNvSpPr txBox="1"/>
          <p:nvPr/>
        </p:nvSpPr>
        <p:spPr>
          <a:xfrm>
            <a:off x="1628400" y="2152225"/>
            <a:ext cx="16069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Remove menu</a:t>
            </a:r>
          </a:p>
          <a:p>
            <a:endParaRPr lang="en-US" sz="1400" dirty="0"/>
          </a:p>
          <a:p>
            <a:r>
              <a:rPr lang="en-US" sz="1400" dirty="0"/>
              <a:t>Just need a + sign that redirects to Create NFT page</a:t>
            </a:r>
          </a:p>
          <a:p>
            <a:endParaRPr lang="en-US" sz="1400" dirty="0"/>
          </a:p>
          <a:p>
            <a:r>
              <a:rPr lang="en-US" sz="1400" dirty="0"/>
              <a:t>No Brand and Collections submenu. These items will be in flow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F554029-C426-4096-9D7B-A3A382CFEC38}"/>
              </a:ext>
            </a:extLst>
          </p:cNvPr>
          <p:cNvCxnSpPr>
            <a:cxnSpLocks/>
          </p:cNvCxnSpPr>
          <p:nvPr/>
        </p:nvCxnSpPr>
        <p:spPr>
          <a:xfrm flipV="1">
            <a:off x="2655757" y="683543"/>
            <a:ext cx="0" cy="128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EC2D759-78D3-441E-86C9-DDCA59F4250D}"/>
              </a:ext>
            </a:extLst>
          </p:cNvPr>
          <p:cNvSpPr txBox="1"/>
          <p:nvPr/>
        </p:nvSpPr>
        <p:spPr>
          <a:xfrm>
            <a:off x="3285648" y="2250388"/>
            <a:ext cx="11184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New NFT Gate</a:t>
            </a:r>
          </a:p>
          <a:p>
            <a:endParaRPr lang="en-US" sz="1400" dirty="0"/>
          </a:p>
          <a:p>
            <a:r>
              <a:rPr lang="en-US" sz="1400" dirty="0"/>
              <a:t>Just a “+” sign</a:t>
            </a:r>
          </a:p>
          <a:p>
            <a:endParaRPr lang="en-US" sz="1400" dirty="0"/>
          </a:p>
          <a:p>
            <a:r>
              <a:rPr lang="en-US" sz="1400" dirty="0"/>
              <a:t>Redirects to new create NFT Gate page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D5A1ACD-EAA3-4507-BF9D-A2F155433FDE}"/>
              </a:ext>
            </a:extLst>
          </p:cNvPr>
          <p:cNvCxnSpPr>
            <a:cxnSpLocks/>
          </p:cNvCxnSpPr>
          <p:nvPr/>
        </p:nvCxnSpPr>
        <p:spPr>
          <a:xfrm flipV="1">
            <a:off x="3992129" y="699488"/>
            <a:ext cx="14794" cy="106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F159FDBB-039D-4064-852D-F16B826D5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334" y="769155"/>
            <a:ext cx="1833562" cy="2345834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7E33AC9-0EE1-4E58-AFEA-AE353B3B9395}"/>
              </a:ext>
            </a:extLst>
          </p:cNvPr>
          <p:cNvSpPr txBox="1"/>
          <p:nvPr/>
        </p:nvSpPr>
        <p:spPr>
          <a:xfrm>
            <a:off x="10494918" y="4025538"/>
            <a:ext cx="16069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Stays same, but change “My Wallet” to “My NFTs”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E001EEC-E2A9-4757-B9D9-91A155BAC816}"/>
              </a:ext>
            </a:extLst>
          </p:cNvPr>
          <p:cNvCxnSpPr>
            <a:cxnSpLocks/>
          </p:cNvCxnSpPr>
          <p:nvPr/>
        </p:nvCxnSpPr>
        <p:spPr>
          <a:xfrm flipV="1">
            <a:off x="11093733" y="3261497"/>
            <a:ext cx="0" cy="657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2B9EC24-35E9-4EB8-8A1B-6F38D6D4C269}"/>
              </a:ext>
            </a:extLst>
          </p:cNvPr>
          <p:cNvSpPr txBox="1"/>
          <p:nvPr/>
        </p:nvSpPr>
        <p:spPr>
          <a:xfrm>
            <a:off x="10247518" y="671225"/>
            <a:ext cx="978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 NFTs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9587C5E-7721-40EE-82BC-0CEBACF9D4BD}"/>
              </a:ext>
            </a:extLst>
          </p:cNvPr>
          <p:cNvSpPr txBox="1"/>
          <p:nvPr/>
        </p:nvSpPr>
        <p:spPr>
          <a:xfrm>
            <a:off x="6333773" y="2582006"/>
            <a:ext cx="17295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Links to entire marketplace</a:t>
            </a:r>
          </a:p>
          <a:p>
            <a:endParaRPr lang="en-US" sz="1400" dirty="0"/>
          </a:p>
          <a:p>
            <a:r>
              <a:rPr lang="en-US" sz="1400" dirty="0"/>
              <a:t>Links to marketplace filtered just on brands</a:t>
            </a:r>
          </a:p>
          <a:p>
            <a:endParaRPr lang="en-US" sz="1400" dirty="0"/>
          </a:p>
          <a:p>
            <a:r>
              <a:rPr lang="en-US" sz="1400" dirty="0"/>
              <a:t>Links to marketplace filtered just on collections from all brands</a:t>
            </a:r>
          </a:p>
          <a:p>
            <a:endParaRPr lang="en-US" sz="1400" dirty="0"/>
          </a:p>
          <a:p>
            <a:r>
              <a:rPr lang="en-US" sz="1400" dirty="0"/>
              <a:t>*Ranking and Social  can stay just on home page w/no menu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0817DE5-B8CC-48A9-984F-E83124A2AF34}"/>
              </a:ext>
            </a:extLst>
          </p:cNvPr>
          <p:cNvCxnSpPr>
            <a:cxnSpLocks/>
          </p:cNvCxnSpPr>
          <p:nvPr/>
        </p:nvCxnSpPr>
        <p:spPr>
          <a:xfrm flipV="1">
            <a:off x="6772638" y="1744596"/>
            <a:ext cx="0" cy="592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7AEFFCE-A070-4907-A4C0-F51BD0DA74B1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E9890EE-6140-4685-99CC-696A22B87F32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40441EF-3299-41D7-8388-8E69F0AA3A15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FCC6963-268C-4FEE-BF20-EC6B46403CA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9BE1887-E9B3-4BE8-8DC3-29EAD5F4DDE0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7876544-BEDD-41FC-858C-314C0C429111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EB63D11-0B12-4FA9-8FB7-7E4C5527AB72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80F3BC-752D-4760-B379-B37FA9CE14B5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DCC28AB-3F87-4012-8569-27F139BFC9C7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A29FA8BD-99CC-4830-A84C-CB11F69ED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1" name="Explosion: 8 Points 90">
            <a:extLst>
              <a:ext uri="{FF2B5EF4-FFF2-40B4-BE49-F238E27FC236}">
                <a16:creationId xmlns:a16="http://schemas.microsoft.com/office/drawing/2014/main" id="{FA939143-6FBE-4ED7-968B-3D23BDF2024F}"/>
              </a:ext>
            </a:extLst>
          </p:cNvPr>
          <p:cNvSpPr/>
          <p:nvPr/>
        </p:nvSpPr>
        <p:spPr>
          <a:xfrm>
            <a:off x="172584" y="5054738"/>
            <a:ext cx="3672303" cy="1426866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BE00720-86E0-4841-BB56-9BFB38051D0E}"/>
              </a:ext>
            </a:extLst>
          </p:cNvPr>
          <p:cNvSpPr txBox="1"/>
          <p:nvPr/>
        </p:nvSpPr>
        <p:spPr>
          <a:xfrm>
            <a:off x="795790" y="5540449"/>
            <a:ext cx="4783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Menu bar AFTER LOGIN</a:t>
            </a:r>
          </a:p>
          <a:p>
            <a:endParaRPr lang="en-US" dirty="0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5B2737DA-1A15-4962-AB96-9E291BAE5F84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52A4C56B-A7CC-443F-A8BD-B75DA4542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8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621A71-D7DC-43EB-A0EC-84C50E702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256" y="1350697"/>
            <a:ext cx="2799836" cy="1932417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6458842-9EAC-46D3-B17E-B5FF1BA42DDB}"/>
              </a:ext>
            </a:extLst>
          </p:cNvPr>
          <p:cNvCxnSpPr/>
          <p:nvPr/>
        </p:nvCxnSpPr>
        <p:spPr>
          <a:xfrm>
            <a:off x="2358167" y="3429000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AF8E7F0-824B-4EBA-8DB2-9C85FE3E2E35}"/>
              </a:ext>
            </a:extLst>
          </p:cNvPr>
          <p:cNvSpPr txBox="1"/>
          <p:nvPr/>
        </p:nvSpPr>
        <p:spPr>
          <a:xfrm>
            <a:off x="1225898" y="3943978"/>
            <a:ext cx="4554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 err="1"/>
              <a:t>passwordless</a:t>
            </a:r>
            <a:r>
              <a:rPr lang="en-US" dirty="0"/>
              <a:t>, check if wallet address is in </a:t>
            </a:r>
            <a:r>
              <a:rPr lang="en-US" dirty="0" err="1"/>
              <a:t>db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58EA15-0E61-43D2-BF63-033CBA73F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505" y="4684463"/>
            <a:ext cx="2222986" cy="185121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BCE4AA5-0115-48C3-93BB-C8D49CB9A71E}"/>
              </a:ext>
            </a:extLst>
          </p:cNvPr>
          <p:cNvCxnSpPr/>
          <p:nvPr/>
        </p:nvCxnSpPr>
        <p:spPr>
          <a:xfrm>
            <a:off x="3915661" y="4238617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B5E94DF-AC34-4448-B581-62CE0480A4EC}"/>
              </a:ext>
            </a:extLst>
          </p:cNvPr>
          <p:cNvCxnSpPr>
            <a:cxnSpLocks/>
          </p:cNvCxnSpPr>
          <p:nvPr/>
        </p:nvCxnSpPr>
        <p:spPr>
          <a:xfrm>
            <a:off x="5536641" y="5476351"/>
            <a:ext cx="766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93F5CCE-D0A8-414B-9447-26962C8A7D5F}"/>
              </a:ext>
            </a:extLst>
          </p:cNvPr>
          <p:cNvSpPr txBox="1"/>
          <p:nvPr/>
        </p:nvSpPr>
        <p:spPr>
          <a:xfrm>
            <a:off x="6412037" y="4117512"/>
            <a:ext cx="31652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if wallet address is in </a:t>
            </a:r>
            <a:r>
              <a:rPr lang="en-US" dirty="0" err="1"/>
              <a:t>db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not, popup saying “you can browse and use all features.</a:t>
            </a:r>
          </a:p>
          <a:p>
            <a:r>
              <a:rPr lang="en-US" dirty="0"/>
              <a:t>However, to buy/sell and create, you must create </a:t>
            </a:r>
            <a:r>
              <a:rPr lang="en-US" dirty="0" err="1"/>
              <a:t>Metamask</a:t>
            </a:r>
            <a:endParaRPr lang="en-US" dirty="0"/>
          </a:p>
          <a:p>
            <a:r>
              <a:rPr lang="en-US" dirty="0"/>
              <a:t>       Links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FF6024E-4D9F-4A7C-91BD-B5E5AA0C7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0383" y="4590309"/>
            <a:ext cx="1928670" cy="141681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AC26510-E24A-4211-A051-BF332EB66D5B}"/>
              </a:ext>
            </a:extLst>
          </p:cNvPr>
          <p:cNvSpPr txBox="1"/>
          <p:nvPr/>
        </p:nvSpPr>
        <p:spPr>
          <a:xfrm>
            <a:off x="10110383" y="4045131"/>
            <a:ext cx="1701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 this page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531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106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79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3786707" y="657329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207554" y="133082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9061FD-2042-4F54-B996-FD9DDC8B9857}"/>
              </a:ext>
            </a:extLst>
          </p:cNvPr>
          <p:cNvSpPr/>
          <p:nvPr/>
        </p:nvSpPr>
        <p:spPr>
          <a:xfrm>
            <a:off x="356845" y="1385529"/>
            <a:ext cx="1246526" cy="776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311745" y="1330820"/>
            <a:ext cx="1291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  <a:p>
            <a:r>
              <a:rPr lang="en-US" sz="1200" dirty="0"/>
              <a:t>Events</a:t>
            </a:r>
          </a:p>
          <a:p>
            <a:r>
              <a:rPr lang="en-US" sz="1200" dirty="0"/>
              <a:t>Media </a:t>
            </a:r>
          </a:p>
          <a:p>
            <a:r>
              <a:rPr lang="en-US" sz="1200" dirty="0"/>
              <a:t>Products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93434" y="14320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318686" y="993277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2376953" y="133082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F72766-CFF6-4284-970A-2875D3559D32}"/>
              </a:ext>
            </a:extLst>
          </p:cNvPr>
          <p:cNvSpPr/>
          <p:nvPr/>
        </p:nvSpPr>
        <p:spPr>
          <a:xfrm>
            <a:off x="2488085" y="1385529"/>
            <a:ext cx="1246526" cy="544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2481144" y="1330820"/>
            <a:ext cx="1358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  <a:p>
            <a:r>
              <a:rPr lang="en-US" sz="1200" dirty="0"/>
              <a:t>Scheduled</a:t>
            </a:r>
          </a:p>
          <a:p>
            <a:r>
              <a:rPr lang="en-US" sz="1200" dirty="0"/>
              <a:t>Publish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3562833" y="14320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2488085" y="993277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714AAB-CA35-4DB6-9F16-672B2B83734B}"/>
              </a:ext>
            </a:extLst>
          </p:cNvPr>
          <p:cNvCxnSpPr>
            <a:cxnSpLocks/>
          </p:cNvCxnSpPr>
          <p:nvPr/>
        </p:nvCxnSpPr>
        <p:spPr>
          <a:xfrm flipV="1">
            <a:off x="3839174" y="1852654"/>
            <a:ext cx="12178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0638203-B974-48B9-9D65-0E2E63C61692}"/>
              </a:ext>
            </a:extLst>
          </p:cNvPr>
          <p:cNvCxnSpPr>
            <a:cxnSpLocks/>
          </p:cNvCxnSpPr>
          <p:nvPr/>
        </p:nvCxnSpPr>
        <p:spPr>
          <a:xfrm>
            <a:off x="3895658" y="1653987"/>
            <a:ext cx="643673" cy="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1FC2229-2098-4B80-B393-29464613C88F}"/>
              </a:ext>
            </a:extLst>
          </p:cNvPr>
          <p:cNvSpPr txBox="1"/>
          <p:nvPr/>
        </p:nvSpPr>
        <p:spPr>
          <a:xfrm>
            <a:off x="5214312" y="1773673"/>
            <a:ext cx="2059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You must finish to publish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34C81D-0C13-454A-93B1-C93A4CE9F2E4}"/>
              </a:ext>
            </a:extLst>
          </p:cNvPr>
          <p:cNvSpPr txBox="1"/>
          <p:nvPr/>
        </p:nvSpPr>
        <p:spPr>
          <a:xfrm>
            <a:off x="8022278" y="1447279"/>
            <a:ext cx="1007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Date Picker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8EC427-E9B7-4BCC-A174-B7747BFD2AF0}"/>
              </a:ext>
            </a:extLst>
          </p:cNvPr>
          <p:cNvSpPr txBox="1"/>
          <p:nvPr/>
        </p:nvSpPr>
        <p:spPr>
          <a:xfrm>
            <a:off x="4651583" y="1489780"/>
            <a:ext cx="2059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You must finish to publish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B806030-0F4E-49F1-98A1-EDF3F0D38C6A}"/>
              </a:ext>
            </a:extLst>
          </p:cNvPr>
          <p:cNvCxnSpPr>
            <a:cxnSpLocks/>
          </p:cNvCxnSpPr>
          <p:nvPr/>
        </p:nvCxnSpPr>
        <p:spPr>
          <a:xfrm flipV="1">
            <a:off x="6782990" y="1620634"/>
            <a:ext cx="12178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E50B3AA-9B31-4F83-949B-2A1B2D218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191" y="1807307"/>
            <a:ext cx="1228725" cy="169545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BA74091-3EFD-43C4-A6C9-EF29DEE32E71}"/>
              </a:ext>
            </a:extLst>
          </p:cNvPr>
          <p:cNvSpPr/>
          <p:nvPr/>
        </p:nvSpPr>
        <p:spPr>
          <a:xfrm>
            <a:off x="414793" y="274137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F6051C-D300-4F68-B494-A625A742939E}"/>
              </a:ext>
            </a:extLst>
          </p:cNvPr>
          <p:cNvSpPr/>
          <p:nvPr/>
        </p:nvSpPr>
        <p:spPr>
          <a:xfrm>
            <a:off x="414793" y="3007242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3F6B70-EC43-4623-A869-96E76F86B6FF}"/>
              </a:ext>
            </a:extLst>
          </p:cNvPr>
          <p:cNvSpPr/>
          <p:nvPr/>
        </p:nvSpPr>
        <p:spPr>
          <a:xfrm>
            <a:off x="414793" y="3320931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FF12-707E-4DA1-8BF4-B2D273B12D28}"/>
              </a:ext>
            </a:extLst>
          </p:cNvPr>
          <p:cNvSpPr txBox="1"/>
          <p:nvPr/>
        </p:nvSpPr>
        <p:spPr>
          <a:xfrm>
            <a:off x="670526" y="2701531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AC9F79-B2A4-4EA0-8BD7-5E299E5C8EA4}"/>
              </a:ext>
            </a:extLst>
          </p:cNvPr>
          <p:cNvSpPr txBox="1"/>
          <p:nvPr/>
        </p:nvSpPr>
        <p:spPr>
          <a:xfrm>
            <a:off x="670526" y="2944785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0993-552F-4116-A606-152D1AB9128E}"/>
              </a:ext>
            </a:extLst>
          </p:cNvPr>
          <p:cNvSpPr txBox="1"/>
          <p:nvPr/>
        </p:nvSpPr>
        <p:spPr>
          <a:xfrm>
            <a:off x="646162" y="3273258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2341569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947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406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409</Words>
  <Application>Microsoft Office PowerPoint</Application>
  <PresentationFormat>Widescreen</PresentationFormat>
  <Paragraphs>123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NFT Token gate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NFT Token gate</dc:title>
  <dc:creator>R</dc:creator>
  <cp:lastModifiedBy>R</cp:lastModifiedBy>
  <cp:revision>12</cp:revision>
  <dcterms:created xsi:type="dcterms:W3CDTF">2022-05-15T21:21:20Z</dcterms:created>
  <dcterms:modified xsi:type="dcterms:W3CDTF">2022-05-15T22:55:43Z</dcterms:modified>
</cp:coreProperties>
</file>