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3A01-7EDA-4380-91DD-4638281C1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829D8-46CD-4E20-A882-5C01CB31E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BBAF-83D5-473C-85D6-84AF3319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F6F2-98F3-4803-A474-A883320D9F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CB6D-3562-48D0-A8F3-A619E1A7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FA8A-191A-4E5F-8367-B88D1C01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FBC-A38F-42B2-9BB0-235B96FD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3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021C-6092-4344-BBC3-42001C3E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A1212-9BB5-4232-855F-DBD8DBED6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B94D-39F5-4002-A85F-22E74A97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F6F2-98F3-4803-A474-A883320D9F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7531-404B-4F4A-B80F-FB8BD6D3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3D02-D4D5-401E-8A01-94A44D2D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FBC-A38F-42B2-9BB0-235B96FD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6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37679-F917-44CF-A489-04899F1C2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1610B-DAB8-4B0B-B338-F7A9CA8E6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3B02-880E-4891-AE5D-9BFD5BEF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F6F2-98F3-4803-A474-A883320D9F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4920F-109A-4BA3-B64E-B7320BC6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CEC4-A317-4D15-A08E-0DB00A69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FBC-A38F-42B2-9BB0-235B96FD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0F7D-848E-4119-8265-DEBB8617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5518-47D4-4179-A1AC-DEC29451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9BC7D-50EC-4808-8F0C-528EC6E4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F6F2-98F3-4803-A474-A883320D9F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DC90-3EED-49A6-B664-9DAAE30B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91CC-B3CE-4862-B697-C723B402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FBC-A38F-42B2-9BB0-235B96FD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9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B908-62C3-4C84-AEA5-B863D8FF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D471D-1A79-449E-9841-34087423A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81FC-AC72-4EF7-B376-8E73E4F5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F6F2-98F3-4803-A474-A883320D9F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E059-4132-4465-9494-89C87891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2BF46-6AA1-4752-B278-7F956976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FBC-A38F-42B2-9BB0-235B96FD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1917-A559-44AF-922B-39164E84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3C5F-887D-4AE2-BFDE-EF020B3DB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BDA92-6538-4178-923F-54E87FF9E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3BDD1-7796-4223-9A06-9DD2D151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F6F2-98F3-4803-A474-A883320D9F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A169-52C1-4F55-BD82-E877AAEF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BA0EB-1986-4EDE-A0F2-6C3009F0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FBC-A38F-42B2-9BB0-235B96FD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DB30-F693-4F73-A150-1E65B685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9C1EB-F3FB-41FC-874B-4CD025C5E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7B4FC-A5B4-47A2-B885-08C58AAFF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747FB-91F9-47EC-A285-D9290357E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537C3-AF31-4C8C-AB9B-5D7281D54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C8256-41FB-4C7F-BD5C-0327C5D3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F6F2-98F3-4803-A474-A883320D9F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54971-02E5-486C-9F9E-B6B82397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A4FD4-41AA-43AD-BC96-FFCA8E39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FBC-A38F-42B2-9BB0-235B96FD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E6C8-CEDC-4A6F-8E3C-11C9D0CE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A01B5-CA2A-4382-8254-59FFD537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F6F2-98F3-4803-A474-A883320D9F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3BA29-1982-4D37-9BEF-3C50EC66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8EEAD-AF99-4E67-9149-2849021F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FBC-A38F-42B2-9BB0-235B96FD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D0EEB-AC84-44CB-9ACB-4778FF87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F6F2-98F3-4803-A474-A883320D9F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EA1DB-E3BA-43E1-BDC4-B7F7E3BC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5F07-C2CA-4927-8395-955B4C99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FBC-A38F-42B2-9BB0-235B96FD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85C9-0912-4EA4-A412-8ADC64AA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241C-4EEB-48F3-A4A3-66213E7C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A5C50-6D63-4BDC-A941-82797D283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5C5F-D443-4F23-B0C5-080FD534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F6F2-98F3-4803-A474-A883320D9F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76EC-F437-4C3A-919F-279D43AD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3156D-C415-4498-BAD6-9E71DB54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FBC-A38F-42B2-9BB0-235B96FD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C4F9-D774-4E25-B7F3-6D36BFAD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AE9BF-8311-46D1-9C0B-DC945081F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CBA75-6221-4D6B-9162-58639A81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E49A-6D30-46E6-9155-E2A4E63F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F6F2-98F3-4803-A474-A883320D9F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29C6C-276F-4665-AB25-F0237826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7B042-FAC7-4CFF-9DC8-3713DB2E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FBC-A38F-42B2-9BB0-235B96FD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6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B2C6F-8681-465C-A6B8-5254166C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F4E79-9EAC-44F9-A343-768310EB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407A-5829-4DD5-8C3F-84FCE15EB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F6F2-98F3-4803-A474-A883320D9FD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1659D-1960-4A24-9B8C-1CC61F59C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E3BD-E952-4D35-8F46-40986C6C3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2FBC-A38F-42B2-9BB0-235B96FD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28324-7D09-40B7-875F-45D00511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47662"/>
            <a:ext cx="33718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1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BE0E-7138-4DDB-A5F6-339CEC10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3488-DAAC-4344-968D-79D5ED2A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F3388-D776-43EC-9A7F-DAC75171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301625"/>
            <a:ext cx="3146550" cy="58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D68D-5B94-4825-9269-6389653C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88F14-9F59-4B36-AC13-6B648B740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358" y="1825625"/>
            <a:ext cx="2254383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5222F-1489-4776-9028-FEC99659C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13" y="1825625"/>
            <a:ext cx="2314410" cy="45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2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631E7-E0FF-45C3-88EF-3E47CF1D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57162"/>
            <a:ext cx="3495675" cy="654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8DD7B0-A826-4033-BFAE-0F66BDD22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62" y="190499"/>
            <a:ext cx="3343275" cy="647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87B18E-9A67-4E6D-9B03-F901CC391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813" y="457200"/>
            <a:ext cx="33528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6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3305E-F31C-4CD1-A0A1-7F67042A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76212"/>
            <a:ext cx="33528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7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31067-5B5F-404F-992F-6F77B801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47637"/>
            <a:ext cx="34385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5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6EC9E-765D-423B-89A5-A3EDD2F0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61925"/>
            <a:ext cx="3343275" cy="6534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52FB7-5DF7-4EE4-8209-6ABD551F4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142875"/>
            <a:ext cx="34099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9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6CC51-1E05-4428-A663-AD5E1656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0"/>
            <a:ext cx="33813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3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0AB408-C4E1-496A-903E-8CD010F1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395287"/>
            <a:ext cx="34004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Home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h</dc:creator>
  <cp:lastModifiedBy>r h</cp:lastModifiedBy>
  <cp:revision>1</cp:revision>
  <dcterms:created xsi:type="dcterms:W3CDTF">2022-02-17T22:03:32Z</dcterms:created>
  <dcterms:modified xsi:type="dcterms:W3CDTF">2022-02-17T22:39:03Z</dcterms:modified>
</cp:coreProperties>
</file>