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1" r:id="rId6"/>
    <p:sldId id="272" r:id="rId7"/>
    <p:sldId id="273" r:id="rId8"/>
    <p:sldId id="274" r:id="rId9"/>
    <p:sldId id="262" r:id="rId10"/>
    <p:sldId id="265" r:id="rId11"/>
    <p:sldId id="266" r:id="rId12"/>
    <p:sldId id="268" r:id="rId13"/>
    <p:sldId id="271" r:id="rId14"/>
    <p:sldId id="270" r:id="rId15"/>
    <p:sldId id="269" r:id="rId16"/>
    <p:sldId id="264" r:id="rId17"/>
    <p:sldId id="26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6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980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 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891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96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3000132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509976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97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 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891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951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Platinum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23163" y="1656326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97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 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891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96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97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 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891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96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Content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2167022" y="1726277"/>
            <a:ext cx="78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Gates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TOKEN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67022" y="2133020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 Membership NFT Gate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E177D7-F05C-C71A-50DE-6B1A87FB7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681" y="1431701"/>
            <a:ext cx="1607744" cy="17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056E0DC1-7F3D-D7D9-6721-C633FCFADB55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0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056E0DC1-7F3D-D7D9-6721-C633FCFADB55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02899C15-B296-9F4D-A811-A62F03D060A1}"/>
              </a:ext>
            </a:extLst>
          </p:cNvPr>
          <p:cNvSpPr/>
          <p:nvPr/>
        </p:nvSpPr>
        <p:spPr>
          <a:xfrm>
            <a:off x="5138315" y="42798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4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60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C40A7-7850-FE27-F7CC-4BE7D29FCDFA}"/>
              </a:ext>
            </a:extLst>
          </p:cNvPr>
          <p:cNvSpPr txBox="1"/>
          <p:nvPr/>
        </p:nvSpPr>
        <p:spPr>
          <a:xfrm>
            <a:off x="8877101" y="5334383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8653DD5-1D5E-581C-AB3A-55489DAA8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481" y="3935766"/>
            <a:ext cx="5444903" cy="1418894"/>
          </a:xfrm>
          <a:prstGeom prst="rect">
            <a:avLst/>
          </a:prstGeom>
        </p:spPr>
      </p:pic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43511" y="5355574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43511" y="5759314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56437" y="5842666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60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70775" y="3833689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170775" y="418931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200481" y="4466669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235516" y="457797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726087" y="4889972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Reqeuest</a:t>
            </a:r>
            <a:r>
              <a:rPr lang="en-US" sz="1400" dirty="0">
                <a:solidFill>
                  <a:schemeClr val="tx1"/>
                </a:solidFill>
              </a:rPr>
              <a:t>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60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70776" y="3451634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200481" y="391633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4200481" y="4358376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313407" y="440343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547734" y="256193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719932" y="3473026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504" y="3519947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3309417" y="356505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826278" y="3616056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6A5A6F-E559-EC74-98E6-3CDE94C73CE5}"/>
              </a:ext>
            </a:extLst>
          </p:cNvPr>
          <p:cNvSpPr txBox="1"/>
          <p:nvPr/>
        </p:nvSpPr>
        <p:spPr>
          <a:xfrm>
            <a:off x="4418223" y="359380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734542" y="3078022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562188" y="3616056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835839" y="3459443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599895" y="3470689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9AC4E3-9D8D-5897-0867-376EE031B080}"/>
              </a:ext>
            </a:extLst>
          </p:cNvPr>
          <p:cNvSpPr txBox="1"/>
          <p:nvPr/>
        </p:nvSpPr>
        <p:spPr>
          <a:xfrm>
            <a:off x="2568624" y="216840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7402230" y="61151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7467499" y="3432305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Mnited</a:t>
            </a:r>
            <a:endParaRPr lang="en-US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7487016" y="362963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8110038" y="344194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8110038" y="3642816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734542" y="420764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14" y="4254565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3324027" y="4299673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Platinum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840888" y="4350674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4432833" y="432841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576798" y="4350674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850449" y="4194061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614505" y="4205307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7482109" y="4166923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Mnited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7501626" y="4364257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8124648" y="4176562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8124648" y="4377434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734542" y="501397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14" y="5060900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3324027" y="510600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840888" y="515700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4432833" y="5134753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576798" y="51570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850449" y="5000396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614505" y="5011642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7482109" y="4973258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Mnited</a:t>
            </a:r>
            <a:endParaRPr lang="en-US" sz="1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7501626" y="517059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8124648" y="4982897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8124648" y="518376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356845" y="1385529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54" y="2581845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318686" y="2636555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44" y="2617560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34" y="2683046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37" y="2318334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1080636" y="2968491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1048628" y="2683046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919629" y="2947645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941142" y="2196877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966975" y="2146047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941142" y="3103680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237" y="2583843"/>
            <a:ext cx="614363" cy="84772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35631" y="5651225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35631" y="5917093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35631" y="6230782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91364" y="5611382"/>
            <a:ext cx="97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 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06151" y="5888381"/>
            <a:ext cx="891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86890" y="6165380"/>
            <a:ext cx="96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8877101" y="5334383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84A5651-E9D6-795B-0EB9-657D86D31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481" y="3970622"/>
            <a:ext cx="5444903" cy="141889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Terminator 77">
            <a:extLst>
              <a:ext uri="{FF2B5EF4-FFF2-40B4-BE49-F238E27FC236}">
                <a16:creationId xmlns:a16="http://schemas.microsoft.com/office/drawing/2014/main" id="{D86A3C80-7A17-B142-6A08-48859CB5B754}"/>
              </a:ext>
            </a:extLst>
          </p:cNvPr>
          <p:cNvSpPr/>
          <p:nvPr/>
        </p:nvSpPr>
        <p:spPr>
          <a:xfrm>
            <a:off x="181223" y="3784445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6AF66-90C5-34E4-1B88-95AED225705A}"/>
              </a:ext>
            </a:extLst>
          </p:cNvPr>
          <p:cNvSpPr/>
          <p:nvPr/>
        </p:nvSpPr>
        <p:spPr>
          <a:xfrm>
            <a:off x="292355" y="3839154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FE2C07-32FD-840C-7FBC-F14A89803EA4}"/>
              </a:ext>
            </a:extLst>
          </p:cNvPr>
          <p:cNvSpPr txBox="1"/>
          <p:nvPr/>
        </p:nvSpPr>
        <p:spPr>
          <a:xfrm>
            <a:off x="285414" y="3784445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34461B42-9CB3-0C30-4872-72D37849E84F}"/>
              </a:ext>
            </a:extLst>
          </p:cNvPr>
          <p:cNvSpPr/>
          <p:nvPr/>
        </p:nvSpPr>
        <p:spPr>
          <a:xfrm rot="10800000">
            <a:off x="1367103" y="3885646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A3A2DB-8B5B-B461-67B6-5125390879E3}"/>
              </a:ext>
            </a:extLst>
          </p:cNvPr>
          <p:cNvSpPr txBox="1"/>
          <p:nvPr/>
        </p:nvSpPr>
        <p:spPr>
          <a:xfrm>
            <a:off x="247298" y="35396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3CF655-A285-8F99-8CE8-AF47B771163C}"/>
              </a:ext>
            </a:extLst>
          </p:cNvPr>
          <p:cNvCxnSpPr>
            <a:cxnSpLocks/>
          </p:cNvCxnSpPr>
          <p:nvPr/>
        </p:nvCxnSpPr>
        <p:spPr>
          <a:xfrm>
            <a:off x="964429" y="4320710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1A0D430-86BB-AF14-2658-5E9BAEE6FF62}"/>
              </a:ext>
            </a:extLst>
          </p:cNvPr>
          <p:cNvSpPr txBox="1"/>
          <p:nvPr/>
        </p:nvSpPr>
        <p:spPr>
          <a:xfrm>
            <a:off x="1728204" y="3678544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D3389D-63C7-4553-C8F7-BFA24591B312}"/>
              </a:ext>
            </a:extLst>
          </p:cNvPr>
          <p:cNvCxnSpPr>
            <a:cxnSpLocks/>
          </p:cNvCxnSpPr>
          <p:nvPr/>
        </p:nvCxnSpPr>
        <p:spPr>
          <a:xfrm>
            <a:off x="2321507" y="4320710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F12A7B9-A7F6-EB4C-F366-F9BC53571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859" y="4002293"/>
            <a:ext cx="967765" cy="559045"/>
          </a:xfrm>
          <a:prstGeom prst="rect">
            <a:avLst/>
          </a:prstGeom>
        </p:spPr>
      </p:pic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D6440EC4-003D-1432-D06B-4F7A4A85490A}"/>
              </a:ext>
            </a:extLst>
          </p:cNvPr>
          <p:cNvSpPr/>
          <p:nvPr/>
        </p:nvSpPr>
        <p:spPr>
          <a:xfrm>
            <a:off x="184810" y="475068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68F36-2461-230C-DA3A-9719C9D69F4F}"/>
              </a:ext>
            </a:extLst>
          </p:cNvPr>
          <p:cNvSpPr/>
          <p:nvPr/>
        </p:nvSpPr>
        <p:spPr>
          <a:xfrm>
            <a:off x="295941" y="4805389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B08DEE-9263-256E-592D-662928885893}"/>
              </a:ext>
            </a:extLst>
          </p:cNvPr>
          <p:cNvSpPr txBox="1"/>
          <p:nvPr/>
        </p:nvSpPr>
        <p:spPr>
          <a:xfrm>
            <a:off x="289001" y="4750680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361BF22-09E8-8F29-80DC-18D5EAB5DB3C}"/>
              </a:ext>
            </a:extLst>
          </p:cNvPr>
          <p:cNvSpPr/>
          <p:nvPr/>
        </p:nvSpPr>
        <p:spPr>
          <a:xfrm rot="10800000">
            <a:off x="1370690" y="485188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07B285-3B1E-21D9-B8F6-CE5E651DE3FC}"/>
              </a:ext>
            </a:extLst>
          </p:cNvPr>
          <p:cNvSpPr txBox="1"/>
          <p:nvPr/>
        </p:nvSpPr>
        <p:spPr>
          <a:xfrm>
            <a:off x="241050" y="4549672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C49028-DB8B-6284-9775-16741342C177}"/>
              </a:ext>
            </a:extLst>
          </p:cNvPr>
          <p:cNvCxnSpPr>
            <a:cxnSpLocks/>
          </p:cNvCxnSpPr>
          <p:nvPr/>
        </p:nvCxnSpPr>
        <p:spPr>
          <a:xfrm>
            <a:off x="1037086" y="5428448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692827C-90A9-3F52-D06C-B58C25FDE334}"/>
              </a:ext>
            </a:extLst>
          </p:cNvPr>
          <p:cNvSpPr txBox="1"/>
          <p:nvPr/>
        </p:nvSpPr>
        <p:spPr>
          <a:xfrm>
            <a:off x="1731791" y="4644779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317007E-1121-6C54-0B34-6B0A682E2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6733" y="4875341"/>
            <a:ext cx="1001051" cy="5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1164</Words>
  <Application>Microsoft Office PowerPoint</Application>
  <PresentationFormat>Widescreen</PresentationFormat>
  <Paragraphs>458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Neue Plak</vt:lpstr>
      <vt:lpstr>Office Theme</vt:lpstr>
      <vt:lpstr>NFT 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 h</cp:lastModifiedBy>
  <cp:revision>17</cp:revision>
  <dcterms:created xsi:type="dcterms:W3CDTF">2022-05-15T21:21:20Z</dcterms:created>
  <dcterms:modified xsi:type="dcterms:W3CDTF">2022-05-16T06:15:23Z</dcterms:modified>
</cp:coreProperties>
</file>