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6" r:id="rId9"/>
    <p:sldId id="273" r:id="rId10"/>
    <p:sldId id="274" r:id="rId11"/>
    <p:sldId id="262" r:id="rId12"/>
    <p:sldId id="265" r:id="rId13"/>
    <p:sldId id="266" r:id="rId14"/>
    <p:sldId id="268" r:id="rId15"/>
    <p:sldId id="271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32" autoAdjust="0"/>
  </p:normalViewPr>
  <p:slideViewPr>
    <p:cSldViewPr snapToGrid="0">
      <p:cViewPr varScale="1">
        <p:scale>
          <a:sx n="89" d="100"/>
          <a:sy n="8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1355</Words>
  <Application>Microsoft Office PowerPoint</Application>
  <PresentationFormat>Widescreen</PresentationFormat>
  <Paragraphs>520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Neue Plak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 h</cp:lastModifiedBy>
  <cp:revision>28</cp:revision>
  <dcterms:created xsi:type="dcterms:W3CDTF">2022-05-15T21:21:20Z</dcterms:created>
  <dcterms:modified xsi:type="dcterms:W3CDTF">2022-05-21T15:50:19Z</dcterms:modified>
</cp:coreProperties>
</file>