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Token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BEFORE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/>
          <p:nvPr/>
        </p:nvCxnSpPr>
        <p:spPr>
          <a:xfrm>
            <a:off x="8793981" y="97979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02317" y="979797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21A71-D7DC-43EB-A0EC-84C50E702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56" y="1350697"/>
            <a:ext cx="2799836" cy="193241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458842-9EAC-46D3-B17E-B5FF1BA42DDB}"/>
              </a:ext>
            </a:extLst>
          </p:cNvPr>
          <p:cNvCxnSpPr/>
          <p:nvPr/>
        </p:nvCxnSpPr>
        <p:spPr>
          <a:xfrm>
            <a:off x="2358167" y="3429000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1225898" y="3943978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505" y="4684463"/>
            <a:ext cx="2222986" cy="185121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3915661" y="4238617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5536641" y="5476351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6412037" y="4117512"/>
            <a:ext cx="3165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not, popup saying “you can browse and use all features.</a:t>
            </a:r>
          </a:p>
          <a:p>
            <a:r>
              <a:rPr lang="en-US" dirty="0"/>
              <a:t>However, to buy/sell and create, you must create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       Links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383" y="4590309"/>
            <a:ext cx="1928670" cy="14168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10110383" y="4045131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0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3786707" y="657329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356845" y="1385529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376953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488085" y="1385529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81144" y="1330820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3562833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88085" y="993277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 flipV="1">
            <a:off x="3839174" y="1852654"/>
            <a:ext cx="1217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>
            <a:off x="3895658" y="1653987"/>
            <a:ext cx="643673" cy="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5214312" y="1773673"/>
            <a:ext cx="20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8022278" y="1447279"/>
            <a:ext cx="100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4651583" y="1489780"/>
            <a:ext cx="20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 flipV="1">
            <a:off x="6782990" y="1620634"/>
            <a:ext cx="1217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191" y="1807307"/>
            <a:ext cx="1228725" cy="16954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3857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0444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18136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198736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475735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752734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94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0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409</Words>
  <Application>Microsoft Office PowerPoint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NFT Token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13</cp:revision>
  <dcterms:created xsi:type="dcterms:W3CDTF">2022-05-15T21:21:20Z</dcterms:created>
  <dcterms:modified xsi:type="dcterms:W3CDTF">2022-05-15T23:01:15Z</dcterms:modified>
</cp:coreProperties>
</file>