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B625B9-DED4-4704-BCF5-F884E5D7A6F7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A5CA5F-0B73-4191-AC9F-E6F36F57EDED}">
      <dgm:prSet phldrT="[Text]"/>
      <dgm:spPr>
        <a:solidFill>
          <a:schemeClr val="bg1"/>
        </a:solidFill>
        <a:ln w="76200"/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NFT.sol</a:t>
          </a:r>
          <a:endParaRPr lang="en-US" dirty="0">
            <a:solidFill>
              <a:schemeClr val="tx1"/>
            </a:solidFill>
          </a:endParaRPr>
        </a:p>
      </dgm:t>
    </dgm:pt>
    <dgm:pt modelId="{345B9EAA-460E-4669-917D-7F1DE8890E72}" type="parTrans" cxnId="{ACDC0517-BD4A-4540-AA18-F2CFDA3D3CEB}">
      <dgm:prSet/>
      <dgm:spPr>
        <a:ln w="76200"/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C7B7E1B-7C8E-4FDE-ADBE-3820B4AFE544}" type="sibTrans" cxnId="{ACDC0517-BD4A-4540-AA18-F2CFDA3D3CEB}">
      <dgm:prSet/>
      <dgm:spPr/>
      <dgm:t>
        <a:bodyPr/>
        <a:lstStyle/>
        <a:p>
          <a:endParaRPr lang="en-US"/>
        </a:p>
      </dgm:t>
    </dgm:pt>
    <dgm:pt modelId="{BA915AE9-8401-47A4-B76B-94D8C671BC89}">
      <dgm:prSet phldrT="[Text]"/>
      <dgm:spPr>
        <a:noFill/>
        <a:ln w="76200"/>
      </dgm:spPr>
      <dgm:t>
        <a:bodyPr/>
        <a:lstStyle/>
        <a:p>
          <a:r>
            <a:rPr lang="en-US">
              <a:solidFill>
                <a:schemeClr val="tx1"/>
              </a:solidFill>
            </a:rPr>
            <a:t>Blockchain</a:t>
          </a:r>
          <a:endParaRPr lang="en-US" dirty="0">
            <a:solidFill>
              <a:schemeClr val="tx1"/>
            </a:solidFill>
          </a:endParaRPr>
        </a:p>
      </dgm:t>
    </dgm:pt>
    <dgm:pt modelId="{3EAB0E2C-0962-4C6C-9354-9A22A537F8B6}" type="sibTrans" cxnId="{CDB397AC-A6EE-46C5-9146-BC0D74D6276F}">
      <dgm:prSet/>
      <dgm:spPr/>
      <dgm:t>
        <a:bodyPr/>
        <a:lstStyle/>
        <a:p>
          <a:endParaRPr lang="en-US"/>
        </a:p>
      </dgm:t>
    </dgm:pt>
    <dgm:pt modelId="{59655EBA-28BC-4129-8D29-93D0016D9DBD}" type="parTrans" cxnId="{CDB397AC-A6EE-46C5-9146-BC0D74D6276F}">
      <dgm:prSet/>
      <dgm:spPr/>
      <dgm:t>
        <a:bodyPr/>
        <a:lstStyle/>
        <a:p>
          <a:endParaRPr lang="en-US"/>
        </a:p>
      </dgm:t>
    </dgm:pt>
    <dgm:pt modelId="{56C5D914-BCCB-4B0C-8914-7D11FFABA800}">
      <dgm:prSet phldrT="[Text]"/>
      <dgm:spPr>
        <a:solidFill>
          <a:schemeClr val="bg1"/>
        </a:solidFill>
        <a:ln w="76200"/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Authentication.sol</a:t>
          </a:r>
          <a:endParaRPr lang="en-US" dirty="0">
            <a:solidFill>
              <a:schemeClr val="tx1"/>
            </a:solidFill>
          </a:endParaRPr>
        </a:p>
      </dgm:t>
    </dgm:pt>
    <dgm:pt modelId="{CD264716-C147-4220-9400-209BEFAC7B28}" type="parTrans" cxnId="{37D5987D-C4D6-4EA5-8132-03A6619F03A6}">
      <dgm:prSet/>
      <dgm:spPr/>
      <dgm:t>
        <a:bodyPr/>
        <a:lstStyle/>
        <a:p>
          <a:endParaRPr lang="en-US"/>
        </a:p>
      </dgm:t>
    </dgm:pt>
    <dgm:pt modelId="{ABBA5BF0-B7B4-4D53-98DD-A33527CAD736}" type="sibTrans" cxnId="{37D5987D-C4D6-4EA5-8132-03A6619F03A6}">
      <dgm:prSet/>
      <dgm:spPr/>
      <dgm:t>
        <a:bodyPr/>
        <a:lstStyle/>
        <a:p>
          <a:endParaRPr lang="en-US"/>
        </a:p>
      </dgm:t>
    </dgm:pt>
    <dgm:pt modelId="{1D04DFD9-7E4A-45AC-BA40-C61E37DE762D}">
      <dgm:prSet phldrT="[Text]"/>
      <dgm:spPr>
        <a:solidFill>
          <a:schemeClr val="bg1"/>
        </a:solidFill>
        <a:ln w="76200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Requestor</a:t>
          </a:r>
        </a:p>
      </dgm:t>
    </dgm:pt>
    <dgm:pt modelId="{DCC9A7E3-FBE6-4C9E-900B-F487B2993C93}" type="parTrans" cxnId="{409CF160-BBD0-46AD-B59C-FA5E851FA107}">
      <dgm:prSet/>
      <dgm:spPr/>
      <dgm:t>
        <a:bodyPr/>
        <a:lstStyle/>
        <a:p>
          <a:endParaRPr lang="en-US"/>
        </a:p>
      </dgm:t>
    </dgm:pt>
    <dgm:pt modelId="{7748EA4D-2607-4111-9184-45982BF578C8}" type="sibTrans" cxnId="{409CF160-BBD0-46AD-B59C-FA5E851FA107}">
      <dgm:prSet/>
      <dgm:spPr/>
      <dgm:t>
        <a:bodyPr/>
        <a:lstStyle/>
        <a:p>
          <a:endParaRPr lang="en-US"/>
        </a:p>
      </dgm:t>
    </dgm:pt>
    <dgm:pt modelId="{84B2D4D8-67FA-47F9-A171-3024AC45C106}">
      <dgm:prSet phldrT="[Text]"/>
      <dgm:spPr>
        <a:solidFill>
          <a:schemeClr val="bg1"/>
        </a:solidFill>
        <a:ln w="76200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Mobile app</a:t>
          </a:r>
        </a:p>
      </dgm:t>
    </dgm:pt>
    <dgm:pt modelId="{96DC76C0-FB85-42B5-89B6-BDE9DDD8521A}" type="parTrans" cxnId="{5B40407D-E9B4-43D3-8B07-7F0577205696}">
      <dgm:prSet/>
      <dgm:spPr/>
      <dgm:t>
        <a:bodyPr/>
        <a:lstStyle/>
        <a:p>
          <a:endParaRPr lang="en-US"/>
        </a:p>
      </dgm:t>
    </dgm:pt>
    <dgm:pt modelId="{CC75A12F-D35A-454A-9BFB-5262D7101766}" type="sibTrans" cxnId="{5B40407D-E9B4-43D3-8B07-7F0577205696}">
      <dgm:prSet/>
      <dgm:spPr/>
      <dgm:t>
        <a:bodyPr/>
        <a:lstStyle/>
        <a:p>
          <a:endParaRPr lang="en-US"/>
        </a:p>
      </dgm:t>
    </dgm:pt>
    <dgm:pt modelId="{A7C80BA8-AEA0-4523-B874-A6B1299548B2}">
      <dgm:prSet phldrT="[Text]"/>
      <dgm:spPr>
        <a:solidFill>
          <a:schemeClr val="bg1"/>
        </a:solidFill>
        <a:ln w="76200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GUID</a:t>
          </a:r>
        </a:p>
      </dgm:t>
    </dgm:pt>
    <dgm:pt modelId="{923FABF2-2BD4-44B4-970E-D02A718D8E0D}" type="parTrans" cxnId="{9097376F-FFF8-4012-B85A-40B447C6EC7F}">
      <dgm:prSet/>
      <dgm:spPr/>
      <dgm:t>
        <a:bodyPr/>
        <a:lstStyle/>
        <a:p>
          <a:endParaRPr lang="en-US"/>
        </a:p>
      </dgm:t>
    </dgm:pt>
    <dgm:pt modelId="{C9CB7997-F861-44B0-A4A2-DE07B38C60AB}" type="sibTrans" cxnId="{9097376F-FFF8-4012-B85A-40B447C6EC7F}">
      <dgm:prSet/>
      <dgm:spPr/>
      <dgm:t>
        <a:bodyPr/>
        <a:lstStyle/>
        <a:p>
          <a:endParaRPr lang="en-US"/>
        </a:p>
      </dgm:t>
    </dgm:pt>
    <dgm:pt modelId="{4C96F957-A4B6-479D-8E48-2D9A7580B7B1}">
      <dgm:prSet phldrT="[Text]"/>
      <dgm:spPr>
        <a:solidFill>
          <a:schemeClr val="bg1"/>
        </a:solidFill>
        <a:ln w="76200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GUID</a:t>
          </a:r>
        </a:p>
      </dgm:t>
    </dgm:pt>
    <dgm:pt modelId="{F4AF19B0-F52E-4F41-8CD6-AB785148F3FE}" type="parTrans" cxnId="{1CC1504E-A34E-4291-B5E2-980B9E93D84E}">
      <dgm:prSet/>
      <dgm:spPr/>
      <dgm:t>
        <a:bodyPr/>
        <a:lstStyle/>
        <a:p>
          <a:endParaRPr lang="en-US"/>
        </a:p>
      </dgm:t>
    </dgm:pt>
    <dgm:pt modelId="{EEA8A5A0-0F3F-4D76-8C9A-FEC8F2246CEB}" type="sibTrans" cxnId="{1CC1504E-A34E-4291-B5E2-980B9E93D84E}">
      <dgm:prSet/>
      <dgm:spPr/>
      <dgm:t>
        <a:bodyPr/>
        <a:lstStyle/>
        <a:p>
          <a:endParaRPr lang="en-US"/>
        </a:p>
      </dgm:t>
    </dgm:pt>
    <dgm:pt modelId="{0293D789-5210-482E-880F-42CC6B8DB21F}">
      <dgm:prSet phldrT="[Text]" custScaleX="258668" custScaleY="24690" custLinFactNeighborX="3020" custLinFactNeighborY="5605"/>
      <dgm:spPr>
        <a:prstGeom prst="rect">
          <a:avLst/>
        </a:prstGeom>
        <a:noFill/>
        <a:ln w="76200"/>
      </dgm:spPr>
    </dgm:pt>
    <dgm:pt modelId="{9E98D8AB-5E84-4E2D-992E-D2D0629CE3FC}" type="parTrans" cxnId="{89210DEF-FE18-46FE-9E94-B25FFA9F7214}">
      <dgm:prSet/>
      <dgm:spPr/>
      <dgm:t>
        <a:bodyPr/>
        <a:lstStyle/>
        <a:p>
          <a:endParaRPr lang="en-US"/>
        </a:p>
      </dgm:t>
    </dgm:pt>
    <dgm:pt modelId="{6B5FECDA-5801-4CB6-8BB5-07DEFE02E450}" type="sibTrans" cxnId="{89210DEF-FE18-46FE-9E94-B25FFA9F7214}">
      <dgm:prSet/>
      <dgm:spPr/>
      <dgm:t>
        <a:bodyPr/>
        <a:lstStyle/>
        <a:p>
          <a:endParaRPr lang="en-US"/>
        </a:p>
      </dgm:t>
    </dgm:pt>
    <dgm:pt modelId="{407FEB3C-862F-4A6C-8A6D-56DB289D8050}">
      <dgm:prSet phldrT="[Text]" custScaleX="258668" custScaleY="24690" custLinFactNeighborX="3020" custLinFactNeighborY="5605"/>
      <dgm:spPr>
        <a:prstGeom prst="rect">
          <a:avLst/>
        </a:prstGeom>
        <a:noFill/>
        <a:ln w="76200"/>
      </dgm:spPr>
    </dgm:pt>
    <dgm:pt modelId="{994DFAC0-63B5-4AC2-8E84-B2D1ED1C09AC}" type="parTrans" cxnId="{23E7FCD6-46BE-4723-84B6-4311DF3DB4FB}">
      <dgm:prSet/>
      <dgm:spPr/>
      <dgm:t>
        <a:bodyPr/>
        <a:lstStyle/>
        <a:p>
          <a:endParaRPr lang="en-US"/>
        </a:p>
      </dgm:t>
    </dgm:pt>
    <dgm:pt modelId="{15B9B622-BC8E-49C0-BB41-E1773B81DE09}" type="sibTrans" cxnId="{23E7FCD6-46BE-4723-84B6-4311DF3DB4FB}">
      <dgm:prSet/>
      <dgm:spPr/>
      <dgm:t>
        <a:bodyPr/>
        <a:lstStyle/>
        <a:p>
          <a:endParaRPr lang="en-US"/>
        </a:p>
      </dgm:t>
    </dgm:pt>
    <dgm:pt modelId="{4CF802A3-447D-4284-9E06-7BB84C251198}">
      <dgm:prSet phldrT="[Text]" custScaleX="258668" custScaleY="24690" custLinFactNeighborX="3266" custLinFactNeighborY="5974"/>
      <dgm:spPr>
        <a:prstGeom prst="rect">
          <a:avLst/>
        </a:prstGeom>
        <a:noFill/>
        <a:ln w="76200"/>
      </dgm:spPr>
    </dgm:pt>
    <dgm:pt modelId="{EDCFBBD8-758F-426A-84F9-15C0BDEE203B}" type="parTrans" cxnId="{92C1A1FF-FC61-403E-B689-CE42078716DE}">
      <dgm:prSet/>
      <dgm:spPr/>
      <dgm:t>
        <a:bodyPr/>
        <a:lstStyle/>
        <a:p>
          <a:endParaRPr lang="en-US"/>
        </a:p>
      </dgm:t>
    </dgm:pt>
    <dgm:pt modelId="{9290AC0B-72E4-45D1-A5F8-6D809009F319}" type="sibTrans" cxnId="{92C1A1FF-FC61-403E-B689-CE42078716DE}">
      <dgm:prSet/>
      <dgm:spPr/>
      <dgm:t>
        <a:bodyPr/>
        <a:lstStyle/>
        <a:p>
          <a:endParaRPr lang="en-US"/>
        </a:p>
      </dgm:t>
    </dgm:pt>
    <dgm:pt modelId="{232232F5-FC75-48AF-AEFF-92E921E08521}">
      <dgm:prSet phldrT="[Text]" custScaleX="258668" custScaleY="24690" custLinFactNeighborX="3266" custLinFactNeighborY="5974"/>
      <dgm:spPr>
        <a:prstGeom prst="rect">
          <a:avLst/>
        </a:prstGeom>
        <a:noFill/>
        <a:ln w="76200"/>
      </dgm:spPr>
    </dgm:pt>
    <dgm:pt modelId="{231214A8-CAF2-44C6-A0F1-439DB876991B}" type="parTrans" cxnId="{3B512063-EBC0-4E02-8C0E-DC480D4EE39E}">
      <dgm:prSet/>
      <dgm:spPr/>
      <dgm:t>
        <a:bodyPr/>
        <a:lstStyle/>
        <a:p>
          <a:endParaRPr lang="en-US"/>
        </a:p>
      </dgm:t>
    </dgm:pt>
    <dgm:pt modelId="{245C5DA6-F03D-44B6-BCC6-FCFA6FD726A0}" type="sibTrans" cxnId="{3B512063-EBC0-4E02-8C0E-DC480D4EE39E}">
      <dgm:prSet/>
      <dgm:spPr/>
      <dgm:t>
        <a:bodyPr/>
        <a:lstStyle/>
        <a:p>
          <a:endParaRPr lang="en-US"/>
        </a:p>
      </dgm:t>
    </dgm:pt>
    <dgm:pt modelId="{EDAF024D-F8D5-4813-864E-A126BE232B33}">
      <dgm:prSet phldrT="[Text]"/>
      <dgm:spPr>
        <a:solidFill>
          <a:schemeClr val="bg1"/>
        </a:solidFill>
        <a:ln w="76200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Mobile app</a:t>
          </a:r>
        </a:p>
      </dgm:t>
    </dgm:pt>
    <dgm:pt modelId="{3726FFAC-C876-4A1D-B4C6-FC4CE365FAB8}" type="parTrans" cxnId="{1C84B3E3-487B-4F32-B1A2-6ED141C529E9}">
      <dgm:prSet/>
      <dgm:spPr/>
      <dgm:t>
        <a:bodyPr/>
        <a:lstStyle/>
        <a:p>
          <a:endParaRPr lang="en-US"/>
        </a:p>
      </dgm:t>
    </dgm:pt>
    <dgm:pt modelId="{B27D0741-54C5-480F-B87E-BB949AF86E4F}" type="sibTrans" cxnId="{1C84B3E3-487B-4F32-B1A2-6ED141C529E9}">
      <dgm:prSet/>
      <dgm:spPr/>
      <dgm:t>
        <a:bodyPr/>
        <a:lstStyle/>
        <a:p>
          <a:endParaRPr lang="en-US"/>
        </a:p>
      </dgm:t>
    </dgm:pt>
    <dgm:pt modelId="{C0FACB7D-15AE-4C6E-AC75-37E30C2271C0}">
      <dgm:prSet phldrT="[Text]"/>
      <dgm:spPr>
        <a:solidFill>
          <a:schemeClr val="bg1"/>
        </a:solidFill>
        <a:ln w="76200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GUID</a:t>
          </a:r>
        </a:p>
      </dgm:t>
    </dgm:pt>
    <dgm:pt modelId="{1593DF85-75A2-4ACE-89DB-377D3E288ED2}" type="parTrans" cxnId="{CE2D4304-A0BF-4BF4-A714-36457E151D14}">
      <dgm:prSet/>
      <dgm:spPr/>
      <dgm:t>
        <a:bodyPr/>
        <a:lstStyle/>
        <a:p>
          <a:endParaRPr lang="en-US"/>
        </a:p>
      </dgm:t>
    </dgm:pt>
    <dgm:pt modelId="{52E4F667-415B-4395-875A-3D9C83ADFB3E}" type="sibTrans" cxnId="{CE2D4304-A0BF-4BF4-A714-36457E151D14}">
      <dgm:prSet/>
      <dgm:spPr/>
      <dgm:t>
        <a:bodyPr/>
        <a:lstStyle/>
        <a:p>
          <a:endParaRPr lang="en-US"/>
        </a:p>
      </dgm:t>
    </dgm:pt>
    <dgm:pt modelId="{3784E5A1-5156-4204-8A3E-29404519C62E}">
      <dgm:prSet phldrT="[Text]" custScaleX="258668" custScaleY="24690" custLinFactNeighborX="3266" custLinFactNeighborY="5974"/>
      <dgm:spPr>
        <a:prstGeom prst="rect">
          <a:avLst/>
        </a:prstGeom>
        <a:noFill/>
        <a:ln w="76200"/>
      </dgm:spPr>
    </dgm:pt>
    <dgm:pt modelId="{89E70F93-1304-4DE2-85C9-F66E9C381D4C}" type="parTrans" cxnId="{10493AD0-7EED-4AFE-8FD9-2857B693B871}">
      <dgm:prSet/>
      <dgm:spPr/>
      <dgm:t>
        <a:bodyPr/>
        <a:lstStyle/>
        <a:p>
          <a:endParaRPr lang="en-US"/>
        </a:p>
      </dgm:t>
    </dgm:pt>
    <dgm:pt modelId="{C6DF54B2-7AA6-4024-BD14-2A3F002765FD}" type="sibTrans" cxnId="{10493AD0-7EED-4AFE-8FD9-2857B693B871}">
      <dgm:prSet/>
      <dgm:spPr/>
      <dgm:t>
        <a:bodyPr/>
        <a:lstStyle/>
        <a:p>
          <a:endParaRPr lang="en-US"/>
        </a:p>
      </dgm:t>
    </dgm:pt>
    <dgm:pt modelId="{7650DC62-A595-4213-9155-609FEE72F1A3}" type="pres">
      <dgm:prSet presAssocID="{6EB625B9-DED4-4704-BCF5-F884E5D7A6F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B11345C-B541-4C59-BC8F-04190C902559}" type="pres">
      <dgm:prSet presAssocID="{BA915AE9-8401-47A4-B76B-94D8C671BC89}" presName="centerShape" presStyleLbl="node0" presStyleIdx="0" presStyleCnt="1" custScaleX="258668" custScaleY="24690" custLinFactNeighborX="-5278" custLinFactNeighborY="-47979"/>
      <dgm:spPr>
        <a:prstGeom prst="rect">
          <a:avLst/>
        </a:prstGeom>
      </dgm:spPr>
    </dgm:pt>
    <dgm:pt modelId="{5101DC63-C7F5-4947-86D6-2C487C7A75F5}" type="pres">
      <dgm:prSet presAssocID="{96DC76C0-FB85-42B5-89B6-BDE9DDD8521A}" presName="parTrans" presStyleLbl="bgSibTrans2D1" presStyleIdx="0" presStyleCnt="5" custLinFactNeighborX="-35880" custLinFactNeighborY="80297"/>
      <dgm:spPr/>
    </dgm:pt>
    <dgm:pt modelId="{FBD74F30-3A46-4BE4-9DAD-7AEC05ED9B73}" type="pres">
      <dgm:prSet presAssocID="{84B2D4D8-67FA-47F9-A171-3024AC45C106}" presName="node" presStyleLbl="node1" presStyleIdx="0" presStyleCnt="5" custScaleX="61562" custScaleY="67286" custRadScaleRad="143636" custRadScaleInc="61040">
        <dgm:presLayoutVars>
          <dgm:bulletEnabled val="1"/>
        </dgm:presLayoutVars>
      </dgm:prSet>
      <dgm:spPr/>
    </dgm:pt>
    <dgm:pt modelId="{2B967E4E-5F94-4D7F-AC57-FBAB5ED3BC52}" type="pres">
      <dgm:prSet presAssocID="{3726FFAC-C876-4A1D-B4C6-FC4CE365FAB8}" presName="parTrans" presStyleLbl="bgSibTrans2D1" presStyleIdx="1" presStyleCnt="5"/>
      <dgm:spPr/>
    </dgm:pt>
    <dgm:pt modelId="{180207DC-6C0B-4390-9A78-C92C0FDC535E}" type="pres">
      <dgm:prSet presAssocID="{EDAF024D-F8D5-4813-864E-A126BE232B33}" presName="node" presStyleLbl="node1" presStyleIdx="1" presStyleCnt="5" custScaleX="61562" custScaleY="67286" custRadScaleRad="97304" custRadScaleInc="-29444">
        <dgm:presLayoutVars>
          <dgm:bulletEnabled val="1"/>
        </dgm:presLayoutVars>
      </dgm:prSet>
      <dgm:spPr/>
    </dgm:pt>
    <dgm:pt modelId="{CD8E83D8-6517-4B9A-892E-95DD05D93B93}" type="pres">
      <dgm:prSet presAssocID="{345B9EAA-460E-4669-917D-7F1DE8890E72}" presName="parTrans" presStyleLbl="bgSibTrans2D1" presStyleIdx="2" presStyleCnt="5" custAng="3474451" custFlipHor="1" custScaleX="22976" custScaleY="83426" custLinFactNeighborX="-42183" custLinFactNeighborY="18400"/>
      <dgm:spPr/>
    </dgm:pt>
    <dgm:pt modelId="{0FEF063B-6D70-46C5-84AC-7060F3395DAB}" type="pres">
      <dgm:prSet presAssocID="{91A5CA5F-0B73-4191-AC9F-E6F36F57EDED}" presName="node" presStyleLbl="node1" presStyleIdx="2" presStyleCnt="5" custScaleX="56051" custScaleY="67822" custRadScaleRad="54649" custRadScaleInc="12004">
        <dgm:presLayoutVars>
          <dgm:bulletEnabled val="1"/>
        </dgm:presLayoutVars>
      </dgm:prSet>
      <dgm:spPr/>
    </dgm:pt>
    <dgm:pt modelId="{15372FBF-4BD0-4856-BA60-5D98C7CF7655}" type="pres">
      <dgm:prSet presAssocID="{CD264716-C147-4220-9400-209BEFAC7B28}" presName="parTrans" presStyleLbl="bgSibTrans2D1" presStyleIdx="3" presStyleCnt="5"/>
      <dgm:spPr/>
    </dgm:pt>
    <dgm:pt modelId="{E4B8E6AF-0418-4754-800D-63BCC088BDC2}" type="pres">
      <dgm:prSet presAssocID="{56C5D914-BCCB-4B0C-8914-7D11FFABA800}" presName="node" presStyleLbl="node1" presStyleIdx="3" presStyleCnt="5" custScaleX="50755" custScaleY="57018" custRadScaleRad="77549" custRadScaleInc="19280">
        <dgm:presLayoutVars>
          <dgm:bulletEnabled val="1"/>
        </dgm:presLayoutVars>
      </dgm:prSet>
      <dgm:spPr/>
    </dgm:pt>
    <dgm:pt modelId="{87ED7CB3-33BF-4E21-A84F-CBC97A751D24}" type="pres">
      <dgm:prSet presAssocID="{DCC9A7E3-FBE6-4C9E-900B-F487B2993C93}" presName="parTrans" presStyleLbl="bgSibTrans2D1" presStyleIdx="4" presStyleCnt="5"/>
      <dgm:spPr/>
    </dgm:pt>
    <dgm:pt modelId="{8EC85C71-87E6-47DC-BCFE-B29B56D12723}" type="pres">
      <dgm:prSet presAssocID="{1D04DFD9-7E4A-45AC-BA40-C61E37DE762D}" presName="node" presStyleLbl="node1" presStyleIdx="4" presStyleCnt="5" custScaleX="54295" custScaleY="50592" custRadScaleRad="131975" custRadScaleInc="-32810">
        <dgm:presLayoutVars>
          <dgm:bulletEnabled val="1"/>
        </dgm:presLayoutVars>
      </dgm:prSet>
      <dgm:spPr/>
    </dgm:pt>
  </dgm:ptLst>
  <dgm:cxnLst>
    <dgm:cxn modelId="{FDFB6501-F97F-42FF-9221-7B62F4CE0C5B}" type="presOf" srcId="{3726FFAC-C876-4A1D-B4C6-FC4CE365FAB8}" destId="{2B967E4E-5F94-4D7F-AC57-FBAB5ED3BC52}" srcOrd="0" destOrd="0" presId="urn:microsoft.com/office/officeart/2005/8/layout/radial4"/>
    <dgm:cxn modelId="{CE2D4304-A0BF-4BF4-A714-36457E151D14}" srcId="{EDAF024D-F8D5-4813-864E-A126BE232B33}" destId="{C0FACB7D-15AE-4C6E-AC75-37E30C2271C0}" srcOrd="0" destOrd="0" parTransId="{1593DF85-75A2-4ACE-89DB-377D3E288ED2}" sibTransId="{52E4F667-415B-4395-875A-3D9C83ADFB3E}"/>
    <dgm:cxn modelId="{4C53CD16-2A92-45B5-8F07-86BE64B768D6}" type="presOf" srcId="{DCC9A7E3-FBE6-4C9E-900B-F487B2993C93}" destId="{87ED7CB3-33BF-4E21-A84F-CBC97A751D24}" srcOrd="0" destOrd="0" presId="urn:microsoft.com/office/officeart/2005/8/layout/radial4"/>
    <dgm:cxn modelId="{ACDC0517-BD4A-4540-AA18-F2CFDA3D3CEB}" srcId="{BA915AE9-8401-47A4-B76B-94D8C671BC89}" destId="{91A5CA5F-0B73-4191-AC9F-E6F36F57EDED}" srcOrd="2" destOrd="0" parTransId="{345B9EAA-460E-4669-917D-7F1DE8890E72}" sibTransId="{9C7B7E1B-7C8E-4FDE-ADBE-3820B4AFE544}"/>
    <dgm:cxn modelId="{61D3DF19-2DFB-4354-B4BF-5F70A3D2FB17}" type="presOf" srcId="{EDAF024D-F8D5-4813-864E-A126BE232B33}" destId="{180207DC-6C0B-4390-9A78-C92C0FDC535E}" srcOrd="0" destOrd="0" presId="urn:microsoft.com/office/officeart/2005/8/layout/radial4"/>
    <dgm:cxn modelId="{65311A26-D7EA-4BA3-988C-384A582FE71D}" type="presOf" srcId="{96DC76C0-FB85-42B5-89B6-BDE9DDD8521A}" destId="{5101DC63-C7F5-4947-86D6-2C487C7A75F5}" srcOrd="0" destOrd="0" presId="urn:microsoft.com/office/officeart/2005/8/layout/radial4"/>
    <dgm:cxn modelId="{B1FA9429-0908-4DFC-BB62-94277EFFD32D}" type="presOf" srcId="{4C96F957-A4B6-479D-8E48-2D9A7580B7B1}" destId="{0FEF063B-6D70-46C5-84AC-7060F3395DAB}" srcOrd="0" destOrd="1" presId="urn:microsoft.com/office/officeart/2005/8/layout/radial4"/>
    <dgm:cxn modelId="{5E543B32-E36F-4B5D-986E-CA444B2B8905}" type="presOf" srcId="{84B2D4D8-67FA-47F9-A171-3024AC45C106}" destId="{FBD74F30-3A46-4BE4-9DAD-7AEC05ED9B73}" srcOrd="0" destOrd="0" presId="urn:microsoft.com/office/officeart/2005/8/layout/radial4"/>
    <dgm:cxn modelId="{6AF5973E-CE0A-4462-B5D6-6E98713D72F6}" type="presOf" srcId="{BA915AE9-8401-47A4-B76B-94D8C671BC89}" destId="{9B11345C-B541-4C59-BC8F-04190C902559}" srcOrd="0" destOrd="0" presId="urn:microsoft.com/office/officeart/2005/8/layout/radial4"/>
    <dgm:cxn modelId="{409CF160-BBD0-46AD-B59C-FA5E851FA107}" srcId="{BA915AE9-8401-47A4-B76B-94D8C671BC89}" destId="{1D04DFD9-7E4A-45AC-BA40-C61E37DE762D}" srcOrd="4" destOrd="0" parTransId="{DCC9A7E3-FBE6-4C9E-900B-F487B2993C93}" sibTransId="{7748EA4D-2607-4111-9184-45982BF578C8}"/>
    <dgm:cxn modelId="{3B512063-EBC0-4E02-8C0E-DC480D4EE39E}" srcId="{6EB625B9-DED4-4704-BCF5-F884E5D7A6F7}" destId="{232232F5-FC75-48AF-AEFF-92E921E08521}" srcOrd="4" destOrd="0" parTransId="{231214A8-CAF2-44C6-A0F1-439DB876991B}" sibTransId="{245C5DA6-F03D-44B6-BCC6-FCFA6FD726A0}"/>
    <dgm:cxn modelId="{1CC1504E-A34E-4291-B5E2-980B9E93D84E}" srcId="{91A5CA5F-0B73-4191-AC9F-E6F36F57EDED}" destId="{4C96F957-A4B6-479D-8E48-2D9A7580B7B1}" srcOrd="0" destOrd="0" parTransId="{F4AF19B0-F52E-4F41-8CD6-AB785148F3FE}" sibTransId="{EEA8A5A0-0F3F-4D76-8C9A-FEC8F2246CEB}"/>
    <dgm:cxn modelId="{9097376F-FFF8-4012-B85A-40B447C6EC7F}" srcId="{84B2D4D8-67FA-47F9-A171-3024AC45C106}" destId="{A7C80BA8-AEA0-4523-B874-A6B1299548B2}" srcOrd="0" destOrd="0" parTransId="{923FABF2-2BD4-44B4-970E-D02A718D8E0D}" sibTransId="{C9CB7997-F861-44B0-A4A2-DE07B38C60AB}"/>
    <dgm:cxn modelId="{B4C72E56-12D6-4922-90EA-C5474160011F}" type="presOf" srcId="{C0FACB7D-15AE-4C6E-AC75-37E30C2271C0}" destId="{180207DC-6C0B-4390-9A78-C92C0FDC535E}" srcOrd="0" destOrd="1" presId="urn:microsoft.com/office/officeart/2005/8/layout/radial4"/>
    <dgm:cxn modelId="{5B40407D-E9B4-43D3-8B07-7F0577205696}" srcId="{BA915AE9-8401-47A4-B76B-94D8C671BC89}" destId="{84B2D4D8-67FA-47F9-A171-3024AC45C106}" srcOrd="0" destOrd="0" parTransId="{96DC76C0-FB85-42B5-89B6-BDE9DDD8521A}" sibTransId="{CC75A12F-D35A-454A-9BFB-5262D7101766}"/>
    <dgm:cxn modelId="{37D5987D-C4D6-4EA5-8132-03A6619F03A6}" srcId="{BA915AE9-8401-47A4-B76B-94D8C671BC89}" destId="{56C5D914-BCCB-4B0C-8914-7D11FFABA800}" srcOrd="3" destOrd="0" parTransId="{CD264716-C147-4220-9400-209BEFAC7B28}" sibTransId="{ABBA5BF0-B7B4-4D53-98DD-A33527CAD736}"/>
    <dgm:cxn modelId="{E4B2F883-8E0F-4E7A-BB92-E65531A7C648}" type="presOf" srcId="{A7C80BA8-AEA0-4523-B874-A6B1299548B2}" destId="{FBD74F30-3A46-4BE4-9DAD-7AEC05ED9B73}" srcOrd="0" destOrd="1" presId="urn:microsoft.com/office/officeart/2005/8/layout/radial4"/>
    <dgm:cxn modelId="{38D56D91-42DD-461F-8605-8F0D8F0CDA0C}" type="presOf" srcId="{1D04DFD9-7E4A-45AC-BA40-C61E37DE762D}" destId="{8EC85C71-87E6-47DC-BCFE-B29B56D12723}" srcOrd="0" destOrd="0" presId="urn:microsoft.com/office/officeart/2005/8/layout/radial4"/>
    <dgm:cxn modelId="{B039D892-F775-4F67-BA57-D6460ABDFF4D}" type="presOf" srcId="{CD264716-C147-4220-9400-209BEFAC7B28}" destId="{15372FBF-4BD0-4856-BA60-5D98C7CF7655}" srcOrd="0" destOrd="0" presId="urn:microsoft.com/office/officeart/2005/8/layout/radial4"/>
    <dgm:cxn modelId="{8FBDAE9A-A8A9-4902-8245-4E6B5694F478}" type="presOf" srcId="{56C5D914-BCCB-4B0C-8914-7D11FFABA800}" destId="{E4B8E6AF-0418-4754-800D-63BCC088BDC2}" srcOrd="0" destOrd="0" presId="urn:microsoft.com/office/officeart/2005/8/layout/radial4"/>
    <dgm:cxn modelId="{78DF979B-4774-4B44-9248-83FD63B66627}" type="presOf" srcId="{91A5CA5F-0B73-4191-AC9F-E6F36F57EDED}" destId="{0FEF063B-6D70-46C5-84AC-7060F3395DAB}" srcOrd="0" destOrd="0" presId="urn:microsoft.com/office/officeart/2005/8/layout/radial4"/>
    <dgm:cxn modelId="{B59CA5A1-304A-4F57-AF4A-9A7EC5D5D763}" type="presOf" srcId="{6EB625B9-DED4-4704-BCF5-F884E5D7A6F7}" destId="{7650DC62-A595-4213-9155-609FEE72F1A3}" srcOrd="0" destOrd="0" presId="urn:microsoft.com/office/officeart/2005/8/layout/radial4"/>
    <dgm:cxn modelId="{CDB397AC-A6EE-46C5-9146-BC0D74D6276F}" srcId="{6EB625B9-DED4-4704-BCF5-F884E5D7A6F7}" destId="{BA915AE9-8401-47A4-B76B-94D8C671BC89}" srcOrd="0" destOrd="0" parTransId="{59655EBA-28BC-4129-8D29-93D0016D9DBD}" sibTransId="{3EAB0E2C-0962-4C6C-9354-9A22A537F8B6}"/>
    <dgm:cxn modelId="{83F90DB0-726E-4FE4-909F-522DE78ABFE8}" type="presOf" srcId="{345B9EAA-460E-4669-917D-7F1DE8890E72}" destId="{CD8E83D8-6517-4B9A-892E-95DD05D93B93}" srcOrd="0" destOrd="0" presId="urn:microsoft.com/office/officeart/2005/8/layout/radial4"/>
    <dgm:cxn modelId="{10493AD0-7EED-4AFE-8FD9-2857B693B871}" srcId="{6EB625B9-DED4-4704-BCF5-F884E5D7A6F7}" destId="{3784E5A1-5156-4204-8A3E-29404519C62E}" srcOrd="5" destOrd="0" parTransId="{89E70F93-1304-4DE2-85C9-F66E9C381D4C}" sibTransId="{C6DF54B2-7AA6-4024-BD14-2A3F002765FD}"/>
    <dgm:cxn modelId="{23E7FCD6-46BE-4723-84B6-4311DF3DB4FB}" srcId="{6EB625B9-DED4-4704-BCF5-F884E5D7A6F7}" destId="{407FEB3C-862F-4A6C-8A6D-56DB289D8050}" srcOrd="2" destOrd="0" parTransId="{994DFAC0-63B5-4AC2-8E84-B2D1ED1C09AC}" sibTransId="{15B9B622-BC8E-49C0-BB41-E1773B81DE09}"/>
    <dgm:cxn modelId="{1C84B3E3-487B-4F32-B1A2-6ED141C529E9}" srcId="{BA915AE9-8401-47A4-B76B-94D8C671BC89}" destId="{EDAF024D-F8D5-4813-864E-A126BE232B33}" srcOrd="1" destOrd="0" parTransId="{3726FFAC-C876-4A1D-B4C6-FC4CE365FAB8}" sibTransId="{B27D0741-54C5-480F-B87E-BB949AF86E4F}"/>
    <dgm:cxn modelId="{89210DEF-FE18-46FE-9E94-B25FFA9F7214}" srcId="{6EB625B9-DED4-4704-BCF5-F884E5D7A6F7}" destId="{0293D789-5210-482E-880F-42CC6B8DB21F}" srcOrd="3" destOrd="0" parTransId="{9E98D8AB-5E84-4E2D-992E-D2D0629CE3FC}" sibTransId="{6B5FECDA-5801-4CB6-8BB5-07DEFE02E450}"/>
    <dgm:cxn modelId="{92C1A1FF-FC61-403E-B689-CE42078716DE}" srcId="{6EB625B9-DED4-4704-BCF5-F884E5D7A6F7}" destId="{4CF802A3-447D-4284-9E06-7BB84C251198}" srcOrd="1" destOrd="0" parTransId="{EDCFBBD8-758F-426A-84F9-15C0BDEE203B}" sibTransId="{9290AC0B-72E4-45D1-A5F8-6D809009F319}"/>
    <dgm:cxn modelId="{8EEE5E30-00FD-43A8-9FB8-EFE5CA78AFCB}" type="presParOf" srcId="{7650DC62-A595-4213-9155-609FEE72F1A3}" destId="{9B11345C-B541-4C59-BC8F-04190C902559}" srcOrd="0" destOrd="0" presId="urn:microsoft.com/office/officeart/2005/8/layout/radial4"/>
    <dgm:cxn modelId="{DAD7D0FF-A999-421F-AC65-DB965042AAF8}" type="presParOf" srcId="{7650DC62-A595-4213-9155-609FEE72F1A3}" destId="{5101DC63-C7F5-4947-86D6-2C487C7A75F5}" srcOrd="1" destOrd="0" presId="urn:microsoft.com/office/officeart/2005/8/layout/radial4"/>
    <dgm:cxn modelId="{D3087385-B463-4611-B946-C14CD45B737D}" type="presParOf" srcId="{7650DC62-A595-4213-9155-609FEE72F1A3}" destId="{FBD74F30-3A46-4BE4-9DAD-7AEC05ED9B73}" srcOrd="2" destOrd="0" presId="urn:microsoft.com/office/officeart/2005/8/layout/radial4"/>
    <dgm:cxn modelId="{4783627C-ABB8-48D4-A378-DD649B413199}" type="presParOf" srcId="{7650DC62-A595-4213-9155-609FEE72F1A3}" destId="{2B967E4E-5F94-4D7F-AC57-FBAB5ED3BC52}" srcOrd="3" destOrd="0" presId="urn:microsoft.com/office/officeart/2005/8/layout/radial4"/>
    <dgm:cxn modelId="{DAD6BA4D-F592-46FA-82DE-3542DB379C71}" type="presParOf" srcId="{7650DC62-A595-4213-9155-609FEE72F1A3}" destId="{180207DC-6C0B-4390-9A78-C92C0FDC535E}" srcOrd="4" destOrd="0" presId="urn:microsoft.com/office/officeart/2005/8/layout/radial4"/>
    <dgm:cxn modelId="{3E9A04B3-0DCF-4E6C-B19E-A8851A4A92E8}" type="presParOf" srcId="{7650DC62-A595-4213-9155-609FEE72F1A3}" destId="{CD8E83D8-6517-4B9A-892E-95DD05D93B93}" srcOrd="5" destOrd="0" presId="urn:microsoft.com/office/officeart/2005/8/layout/radial4"/>
    <dgm:cxn modelId="{E1565E4F-0E16-4F62-9114-A235B97D1D41}" type="presParOf" srcId="{7650DC62-A595-4213-9155-609FEE72F1A3}" destId="{0FEF063B-6D70-46C5-84AC-7060F3395DAB}" srcOrd="6" destOrd="0" presId="urn:microsoft.com/office/officeart/2005/8/layout/radial4"/>
    <dgm:cxn modelId="{C69422F8-A990-4982-BB69-6A9F521B47D2}" type="presParOf" srcId="{7650DC62-A595-4213-9155-609FEE72F1A3}" destId="{15372FBF-4BD0-4856-BA60-5D98C7CF7655}" srcOrd="7" destOrd="0" presId="urn:microsoft.com/office/officeart/2005/8/layout/radial4"/>
    <dgm:cxn modelId="{DFC9DE1B-0FEE-4512-8C4C-9499AB3D23B9}" type="presParOf" srcId="{7650DC62-A595-4213-9155-609FEE72F1A3}" destId="{E4B8E6AF-0418-4754-800D-63BCC088BDC2}" srcOrd="8" destOrd="0" presId="urn:microsoft.com/office/officeart/2005/8/layout/radial4"/>
    <dgm:cxn modelId="{0EB8D086-B91D-434F-B8B1-4EDB8641C5C5}" type="presParOf" srcId="{7650DC62-A595-4213-9155-609FEE72F1A3}" destId="{87ED7CB3-33BF-4E21-A84F-CBC97A751D24}" srcOrd="9" destOrd="0" presId="urn:microsoft.com/office/officeart/2005/8/layout/radial4"/>
    <dgm:cxn modelId="{5F2B525C-9625-41D9-96BA-28040A71F6D4}" type="presParOf" srcId="{7650DC62-A595-4213-9155-609FEE72F1A3}" destId="{8EC85C71-87E6-47DC-BCFE-B29B56D12723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1345C-B541-4C59-BC8F-04190C902559}">
      <dsp:nvSpPr>
        <dsp:cNvPr id="0" name=""/>
        <dsp:cNvSpPr/>
      </dsp:nvSpPr>
      <dsp:spPr>
        <a:xfrm>
          <a:off x="1957059" y="886739"/>
          <a:ext cx="6085439" cy="580858"/>
        </a:xfrm>
        <a:prstGeom prst="rect">
          <a:avLst/>
        </a:prstGeom>
        <a:noFill/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solidFill>
                <a:schemeClr val="tx1"/>
              </a:solidFill>
            </a:rPr>
            <a:t>Blockchain</a:t>
          </a:r>
          <a:endParaRPr lang="en-US" sz="3800" kern="1200" dirty="0">
            <a:solidFill>
              <a:schemeClr val="tx1"/>
            </a:solidFill>
          </a:endParaRPr>
        </a:p>
      </dsp:txBody>
      <dsp:txXfrm>
        <a:off x="1957059" y="886739"/>
        <a:ext cx="6085439" cy="580858"/>
      </dsp:txXfrm>
    </dsp:sp>
    <dsp:sp modelId="{5101DC63-C7F5-4947-86D6-2C487C7A75F5}">
      <dsp:nvSpPr>
        <dsp:cNvPr id="0" name=""/>
        <dsp:cNvSpPr/>
      </dsp:nvSpPr>
      <dsp:spPr>
        <a:xfrm rot="9660490">
          <a:off x="-555219" y="2281390"/>
          <a:ext cx="3419718" cy="67049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D74F30-3A46-4BE4-9DAD-7AEC05ED9B73}">
      <dsp:nvSpPr>
        <dsp:cNvPr id="0" name=""/>
        <dsp:cNvSpPr/>
      </dsp:nvSpPr>
      <dsp:spPr>
        <a:xfrm>
          <a:off x="76903" y="2033166"/>
          <a:ext cx="1375895" cy="1203060"/>
        </a:xfrm>
        <a:prstGeom prst="roundRect">
          <a:avLst>
            <a:gd name="adj" fmla="val 10000"/>
          </a:avLst>
        </a:prstGeom>
        <a:solidFill>
          <a:schemeClr val="bg1"/>
        </a:solid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Mobile app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solidFill>
                <a:schemeClr val="tx1"/>
              </a:solidFill>
            </a:rPr>
            <a:t>GUID</a:t>
          </a:r>
        </a:p>
      </dsp:txBody>
      <dsp:txXfrm>
        <a:off x="112139" y="2068402"/>
        <a:ext cx="1305423" cy="1132588"/>
      </dsp:txXfrm>
    </dsp:sp>
    <dsp:sp modelId="{2B967E4E-5F94-4D7F-AC57-FBAB5ED3BC52}">
      <dsp:nvSpPr>
        <dsp:cNvPr id="0" name=""/>
        <dsp:cNvSpPr/>
      </dsp:nvSpPr>
      <dsp:spPr>
        <a:xfrm rot="8973307">
          <a:off x="2446884" y="1723885"/>
          <a:ext cx="2104642" cy="67049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207DC-6C0B-4390-9A78-C92C0FDC535E}">
      <dsp:nvSpPr>
        <dsp:cNvPr id="0" name=""/>
        <dsp:cNvSpPr/>
      </dsp:nvSpPr>
      <dsp:spPr>
        <a:xfrm>
          <a:off x="1904033" y="1990822"/>
          <a:ext cx="1375895" cy="1203060"/>
        </a:xfrm>
        <a:prstGeom prst="roundRect">
          <a:avLst>
            <a:gd name="adj" fmla="val 10000"/>
          </a:avLst>
        </a:prstGeom>
        <a:solidFill>
          <a:schemeClr val="bg1"/>
        </a:solid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Mobile app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solidFill>
                <a:schemeClr val="tx1"/>
              </a:solidFill>
            </a:rPr>
            <a:t>GUID</a:t>
          </a:r>
        </a:p>
      </dsp:txBody>
      <dsp:txXfrm>
        <a:off x="1939269" y="2026058"/>
        <a:ext cx="1305423" cy="1132588"/>
      </dsp:txXfrm>
    </dsp:sp>
    <dsp:sp modelId="{CD8E83D8-6517-4B9A-892E-95DD05D93B93}">
      <dsp:nvSpPr>
        <dsp:cNvPr id="0" name=""/>
        <dsp:cNvSpPr/>
      </dsp:nvSpPr>
      <dsp:spPr>
        <a:xfrm rot="13894857" flipH="1">
          <a:off x="4701451" y="1913261"/>
          <a:ext cx="262908" cy="5593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76200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F063B-6D70-46C5-84AC-7060F3395DAB}">
      <dsp:nvSpPr>
        <dsp:cNvPr id="0" name=""/>
        <dsp:cNvSpPr/>
      </dsp:nvSpPr>
      <dsp:spPr>
        <a:xfrm>
          <a:off x="4880105" y="2002609"/>
          <a:ext cx="1252726" cy="1212644"/>
        </a:xfrm>
        <a:prstGeom prst="roundRect">
          <a:avLst>
            <a:gd name="adj" fmla="val 10000"/>
          </a:avLst>
        </a:prstGeom>
        <a:solidFill>
          <a:schemeClr val="bg1"/>
        </a:solid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solidFill>
                <a:schemeClr val="tx1"/>
              </a:solidFill>
            </a:rPr>
            <a:t>NFT.sol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solidFill>
                <a:schemeClr val="tx1"/>
              </a:solidFill>
            </a:rPr>
            <a:t>GUID</a:t>
          </a:r>
        </a:p>
      </dsp:txBody>
      <dsp:txXfrm>
        <a:off x="4915622" y="2038126"/>
        <a:ext cx="1181692" cy="1141610"/>
      </dsp:txXfrm>
    </dsp:sp>
    <dsp:sp modelId="{15372FBF-4BD0-4856-BA60-5D98C7CF7655}">
      <dsp:nvSpPr>
        <dsp:cNvPr id="0" name=""/>
        <dsp:cNvSpPr/>
      </dsp:nvSpPr>
      <dsp:spPr>
        <a:xfrm rot="2034891">
          <a:off x="5341824" y="1854836"/>
          <a:ext cx="2328972" cy="67049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8E6AF-0418-4754-800D-63BCC088BDC2}">
      <dsp:nvSpPr>
        <dsp:cNvPr id="0" name=""/>
        <dsp:cNvSpPr/>
      </dsp:nvSpPr>
      <dsp:spPr>
        <a:xfrm>
          <a:off x="6905499" y="2330084"/>
          <a:ext cx="1134362" cy="1019470"/>
        </a:xfrm>
        <a:prstGeom prst="roundRect">
          <a:avLst>
            <a:gd name="adj" fmla="val 10000"/>
          </a:avLst>
        </a:prstGeom>
        <a:solidFill>
          <a:schemeClr val="bg1"/>
        </a:solid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solidFill>
                <a:schemeClr val="tx1"/>
              </a:solidFill>
            </a:rPr>
            <a:t>Authentication.sol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6935358" y="2359943"/>
        <a:ext cx="1074644" cy="959752"/>
      </dsp:txXfrm>
    </dsp:sp>
    <dsp:sp modelId="{87ED7CB3-33BF-4E21-A84F-CBC97A751D24}">
      <dsp:nvSpPr>
        <dsp:cNvPr id="0" name=""/>
        <dsp:cNvSpPr/>
      </dsp:nvSpPr>
      <dsp:spPr>
        <a:xfrm rot="1575654">
          <a:off x="5580346" y="2232426"/>
          <a:ext cx="4475491" cy="67049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85C71-87E6-47DC-BCFE-B29B56D12723}">
      <dsp:nvSpPr>
        <dsp:cNvPr id="0" name=""/>
        <dsp:cNvSpPr/>
      </dsp:nvSpPr>
      <dsp:spPr>
        <a:xfrm>
          <a:off x="9218137" y="3105497"/>
          <a:ext cx="1213480" cy="904575"/>
        </a:xfrm>
        <a:prstGeom prst="roundRect">
          <a:avLst>
            <a:gd name="adj" fmla="val 10000"/>
          </a:avLst>
        </a:prstGeom>
        <a:solidFill>
          <a:schemeClr val="bg1"/>
        </a:solid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Requestor</a:t>
          </a:r>
        </a:p>
      </dsp:txBody>
      <dsp:txXfrm>
        <a:off x="9244631" y="3131991"/>
        <a:ext cx="1160492" cy="851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C6FF-30D2-409A-AC41-8BD0E7C23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602DE-AC52-47C9-AC83-8A33558EC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F0562-970C-43C9-BE1C-36F318C4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D7D-B0CF-434A-A804-957C08578AD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EFE13-579B-451E-A473-C21237EE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C163C-4E31-44F5-B8F6-82C45D5F3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2DA6-4A9B-4ADA-9638-3D1B4F984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5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CA05-B675-40CA-9763-1CF80425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EF7BD-BFDA-4743-B923-B46EF60C0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78451-256B-426C-ABE3-B5C55DC7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D7D-B0CF-434A-A804-957C08578AD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4BFC2-1D77-412C-903A-FD6AD98F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28C79-D670-4E93-A5CA-7B902824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2DA6-4A9B-4ADA-9638-3D1B4F984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0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16C416-0DA7-4842-AB95-AA50D7CCC1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69EFE-01A7-4B15-A6A1-4BE6C0F10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9A2ED-B595-4A6B-9052-33DB905E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D7D-B0CF-434A-A804-957C08578AD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04113-3A0C-4EC7-B5C4-1249DB20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C5EDD-CB43-43FA-A2A3-4372A5FC9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2DA6-4A9B-4ADA-9638-3D1B4F984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6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48E0-9E75-42FA-A051-74F4607C5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B2A96-4BB6-4A69-9555-4B353E1ED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78A8A-7992-4557-858C-6817E80E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D7D-B0CF-434A-A804-957C08578AD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4F20A-4DB2-4663-BBFF-61C4A959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236F4-9C37-439E-9492-009E6017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2DA6-4A9B-4ADA-9638-3D1B4F984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7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76C9E-2A85-47C7-BED5-AEF8E220B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51571-E00A-4E7F-9FCD-FEED4918C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A09B9-4875-40A4-A10D-8583AB21F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D7D-B0CF-434A-A804-957C08578AD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DBAAE-386B-4EB8-A55E-454637CA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310D3-1D63-41ED-B6FE-7382B9B6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2DA6-4A9B-4ADA-9638-3D1B4F984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4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B52E-1BAA-4FF4-9503-C98872FF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AF454-0A96-4C86-B0AB-127856F9F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3DCEA-2A85-4DA2-AE2E-581169E40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59733-48A8-4D77-9CE5-84CBF2D4E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D7D-B0CF-434A-A804-957C08578AD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4EDBE-6199-454A-ABE3-F058BDC81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10DB8-F96B-460C-967D-66B8605A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2DA6-4A9B-4ADA-9638-3D1B4F984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6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0900-7FE0-4B56-BB8D-E55250192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ADF94-11B2-4F5C-9C44-ACB7E3B7D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D7F9A-B1FC-4D16-B3DA-B6AFEAF5F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9AE3E-9A60-4825-850D-24A112739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2402FA-85FD-4411-9776-A9DEA7645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5E6858-E58F-4D02-A633-3DC9990B0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D7D-B0CF-434A-A804-957C08578AD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76D82D-0EA0-41D1-A085-556A8B5B9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5087A-8AA1-4D4C-B85A-EFFB2151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2DA6-4A9B-4ADA-9638-3D1B4F984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5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0508-F3F0-4662-B474-73767B9A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61096-3CE4-4134-888E-9387D59D1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D7D-B0CF-434A-A804-957C08578AD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3D105-B7F2-4C6E-BF53-04D0CAB1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A71B3-019E-40AC-8C3A-9E462470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2DA6-4A9B-4ADA-9638-3D1B4F984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0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3400D7-D78A-4678-89A8-79BA3362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D7D-B0CF-434A-A804-957C08578AD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4837A-214A-4E7E-83C0-12485999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6FE85-44BC-4594-8FBA-B9639B91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2DA6-4A9B-4ADA-9638-3D1B4F984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2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0A28-017C-4EF3-8646-B496ABFE2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41D44-0BE4-490A-A02D-D3AF5D963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934B1-11B5-43BD-A87A-8A18BDD2E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EC650-895F-40D4-8DF1-15FF1D3D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D7D-B0CF-434A-A804-957C08578AD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B2CEC-0BFB-4593-9A7B-358439F36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0B1D7-F6F0-48C5-818C-DDB68BBF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2DA6-4A9B-4ADA-9638-3D1B4F984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3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5B08-C863-464D-94FB-0D077C522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27F94-45D6-4659-BBA1-8E1AFDD58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9ABA5-5716-4C6A-9C63-22B182EAA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9B170-18AD-4D42-95C5-F6770C73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D7D-B0CF-434A-A804-957C08578AD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A594A-1C8A-4137-81E7-CC78A96BA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A8B74-B46B-49A5-A9C9-8800AC9B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2DA6-4A9B-4ADA-9638-3D1B4F984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0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A70245-2070-42F5-8D51-135B0B26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66096-288B-4C1D-A102-12D8D2124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8FF2A-08D5-4508-AC16-CE16EF9A9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F9D7D-B0CF-434A-A804-957C08578AD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7208F-21F0-4FA0-9C63-6B151C382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0D97F-0A5A-441A-AD3B-974C036E6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C2DA6-4A9B-4ADA-9638-3D1B4F984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9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E5B2-F34D-421C-8202-20B2874FD7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2A9F7-194D-4FB5-AC8A-1A98F5DF0E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8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F5DC-7E03-4C69-8D61-79685E8D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734ED-5868-4407-B1D5-04129EE9A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Marketplace.sol</a:t>
            </a:r>
            <a:r>
              <a:rPr lang="en-US" dirty="0"/>
              <a:t> ERC721</a:t>
            </a:r>
          </a:p>
          <a:p>
            <a:r>
              <a:rPr lang="en-US" dirty="0" err="1"/>
              <a:t>NFT.sol</a:t>
            </a:r>
            <a:r>
              <a:rPr lang="en-US" dirty="0"/>
              <a:t> ERC721</a:t>
            </a:r>
          </a:p>
          <a:p>
            <a:r>
              <a:rPr lang="en-US" dirty="0" err="1"/>
              <a:t>Metasalt</a:t>
            </a:r>
            <a:r>
              <a:rPr lang="en-US" dirty="0"/>
              <a:t> token ERC20</a:t>
            </a:r>
          </a:p>
          <a:p>
            <a:r>
              <a:rPr lang="en-US" dirty="0"/>
              <a:t>Controller contracts - ? </a:t>
            </a:r>
            <a:r>
              <a:rPr lang="en-US" dirty="0" err="1"/>
              <a:t>Openzeppelin</a:t>
            </a:r>
            <a:r>
              <a:rPr lang="en-US" dirty="0"/>
              <a:t>? </a:t>
            </a:r>
            <a:r>
              <a:rPr lang="en-US" dirty="0" err="1"/>
              <a:t>Chainlink</a:t>
            </a:r>
            <a:endParaRPr lang="en-US" dirty="0"/>
          </a:p>
          <a:p>
            <a:pPr lvl="1"/>
            <a:r>
              <a:rPr lang="en-US" dirty="0"/>
              <a:t>Queries </a:t>
            </a:r>
            <a:r>
              <a:rPr lang="en-US" dirty="0" err="1"/>
              <a:t>Oraxcl</a:t>
            </a:r>
            <a:endParaRPr lang="en-US" dirty="0"/>
          </a:p>
          <a:p>
            <a:pPr lvl="1"/>
            <a:r>
              <a:rPr lang="en-US" dirty="0"/>
              <a:t>Input </a:t>
            </a:r>
          </a:p>
          <a:p>
            <a:pPr lvl="2"/>
            <a:r>
              <a:rPr lang="en-US" dirty="0"/>
              <a:t>NFT address</a:t>
            </a:r>
          </a:p>
          <a:p>
            <a:pPr lvl="2"/>
            <a:r>
              <a:rPr lang="en-US" dirty="0"/>
              <a:t>Fee – paid only in MS tokens</a:t>
            </a:r>
          </a:p>
          <a:p>
            <a:pPr lvl="1"/>
            <a:r>
              <a:rPr lang="en-US" dirty="0"/>
              <a:t>Output</a:t>
            </a:r>
          </a:p>
          <a:p>
            <a:pPr lvl="2"/>
            <a:r>
              <a:rPr lang="en-US" dirty="0"/>
              <a:t>T/F</a:t>
            </a:r>
          </a:p>
        </p:txBody>
      </p:sp>
    </p:spTree>
    <p:extLst>
      <p:ext uri="{BB962C8B-B14F-4D97-AF65-F5344CB8AC3E}">
        <p14:creationId xmlns:p14="http://schemas.microsoft.com/office/powerpoint/2010/main" val="119787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6A5D-F5CE-4815-B724-3346D85B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BC4CE-A301-4CCA-8501-D17F7A42A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16425" cy="456229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Scan “identifier” such as QR  code or barcode from mobile app camera</a:t>
            </a:r>
          </a:p>
          <a:p>
            <a:pPr marL="971550" lvl="1" indent="-514350">
              <a:buAutoNum type="arabicPeriod"/>
            </a:pPr>
            <a:r>
              <a:rPr lang="en-US" dirty="0"/>
              <a:t>Get string or number</a:t>
            </a:r>
          </a:p>
          <a:p>
            <a:pPr marL="971550" lvl="1" indent="-514350">
              <a:buAutoNum type="arabicPeriod"/>
            </a:pPr>
            <a:r>
              <a:rPr lang="en-US" dirty="0"/>
              <a:t>If string, convert to number </a:t>
            </a:r>
          </a:p>
          <a:p>
            <a:pPr marL="514350" indent="-514350">
              <a:buAutoNum type="arabicPeriod"/>
            </a:pPr>
            <a:r>
              <a:rPr lang="en-US" dirty="0"/>
              <a:t>Obtain image file of the thing you want to mint as an NFT</a:t>
            </a:r>
          </a:p>
          <a:p>
            <a:pPr marL="514350" indent="-514350">
              <a:buAutoNum type="arabicPeriod"/>
            </a:pPr>
            <a:r>
              <a:rPr lang="en-US" dirty="0"/>
              <a:t>Obtain random number, </a:t>
            </a:r>
            <a:r>
              <a:rPr lang="en-US" dirty="0" err="1"/>
              <a:t>e.g</a:t>
            </a:r>
            <a:r>
              <a:rPr lang="en-US" dirty="0"/>
              <a:t>, </a:t>
            </a:r>
            <a:r>
              <a:rPr lang="en-US" dirty="0" err="1"/>
              <a:t>BrandGUID</a:t>
            </a:r>
            <a:r>
              <a:rPr lang="en-US" dirty="0"/>
              <a:t>, </a:t>
            </a:r>
            <a:r>
              <a:rPr lang="en-US" dirty="0" err="1"/>
              <a:t>anyGUID</a:t>
            </a:r>
            <a:r>
              <a:rPr lang="en-US" dirty="0"/>
              <a:t>, any unique number w/sufficient entropy not be hacked</a:t>
            </a:r>
          </a:p>
          <a:p>
            <a:pPr marL="514350" indent="-514350">
              <a:buAutoNum type="arabicPeriod"/>
            </a:pPr>
            <a:r>
              <a:rPr lang="en-US" dirty="0"/>
              <a:t>Hash(random number + Identifier)</a:t>
            </a:r>
          </a:p>
          <a:p>
            <a:pPr marL="971550" lvl="1" indent="-514350">
              <a:buAutoNum type="arabicPeriod"/>
            </a:pPr>
            <a:r>
              <a:rPr lang="en-US" b="1" u="sng" dirty="0"/>
              <a:t>Keccak256(</a:t>
            </a:r>
            <a:r>
              <a:rPr lang="en-US" b="1" u="sng" dirty="0" err="1"/>
              <a:t>BrandGUID</a:t>
            </a:r>
            <a:r>
              <a:rPr lang="en-US" b="1" u="sng" dirty="0"/>
              <a:t> + (QR code)) </a:t>
            </a:r>
          </a:p>
          <a:p>
            <a:pPr marL="971550" lvl="1" indent="-514350">
              <a:buAutoNum type="arabicPeriod"/>
            </a:pPr>
            <a:r>
              <a:rPr lang="en-US" b="1" u="sng" dirty="0"/>
              <a:t>SHA256 (</a:t>
            </a:r>
            <a:r>
              <a:rPr lang="en-US" b="1" u="sng" dirty="0" err="1"/>
              <a:t>AnyGUID</a:t>
            </a:r>
            <a:r>
              <a:rPr lang="en-US" b="1" u="sng" dirty="0"/>
              <a:t> + (barcode)) </a:t>
            </a:r>
          </a:p>
          <a:p>
            <a:pPr marL="514350" indent="-514350">
              <a:buAutoNum type="arabicPeriod"/>
            </a:pPr>
            <a:r>
              <a:rPr lang="en-US" b="1" u="sng" dirty="0"/>
              <a:t>Mint ERC721 contract </a:t>
            </a:r>
          </a:p>
          <a:p>
            <a:pPr marL="457200" lvl="1" indent="0">
              <a:buNone/>
            </a:pPr>
            <a:endParaRPr lang="en-US" b="1" u="sng" dirty="0"/>
          </a:p>
          <a:p>
            <a:pPr marL="1428750" lvl="2" indent="-514350">
              <a:buFont typeface="Arial" panose="020B0604020202020204" pitchFamily="34" charset="0"/>
              <a:buAutoNum type="arabicPeriod"/>
            </a:pPr>
            <a:r>
              <a:rPr lang="en-US" dirty="0"/>
              <a:t>Add prefix - 01_Keccak256(</a:t>
            </a:r>
            <a:r>
              <a:rPr lang="en-US" dirty="0" err="1"/>
              <a:t>QR_code</a:t>
            </a:r>
            <a:r>
              <a:rPr lang="en-US" dirty="0"/>
              <a:t>) </a:t>
            </a:r>
          </a:p>
          <a:p>
            <a:pPr marL="1428750" lvl="2" indent="-514350">
              <a:buAutoNum type="arabicPeriod"/>
            </a:pPr>
            <a:r>
              <a:rPr lang="en-US" dirty="0"/>
              <a:t>Store metadata on chain in ERC721</a:t>
            </a:r>
          </a:p>
          <a:p>
            <a:pPr marL="1428750" lvl="2" indent="-514350">
              <a:buAutoNum type="arabicPeriod"/>
            </a:pPr>
            <a:r>
              <a:rPr lang="en-US" dirty="0"/>
              <a:t>Indexer</a:t>
            </a:r>
          </a:p>
        </p:txBody>
      </p:sp>
    </p:spTree>
    <p:extLst>
      <p:ext uri="{BB962C8B-B14F-4D97-AF65-F5344CB8AC3E}">
        <p14:creationId xmlns:p14="http://schemas.microsoft.com/office/powerpoint/2010/main" val="403366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A15D-050B-47A7-9BD6-216E6323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EA669-A52C-4751-87EC-31469F1DF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 – ERC20 ERC721 -?</a:t>
            </a:r>
          </a:p>
          <a:p>
            <a:pPr lvl="1"/>
            <a:r>
              <a:rPr lang="en-US" dirty="0"/>
              <a:t>Takes MS tokens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Return True/false </a:t>
            </a:r>
          </a:p>
          <a:p>
            <a:pPr lvl="2"/>
            <a:r>
              <a:rPr lang="en-US" dirty="0"/>
              <a:t>If this NFT was minted at that address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7DDDC8-1AC8-4805-87F7-2074F1735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034" y="2776671"/>
            <a:ext cx="3279932" cy="130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85252-2AD2-453C-8E31-2C250043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90" y="-398178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232B2FF-38F7-4ED6-A176-882BA33E0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7550953"/>
              </p:ext>
            </p:extLst>
          </p:nvPr>
        </p:nvGraphicFramePr>
        <p:xfrm>
          <a:off x="849238" y="1022678"/>
          <a:ext cx="10647348" cy="5523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114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DE806D-D9E9-4642-9B78-B49738330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803" y="767332"/>
            <a:ext cx="7323249" cy="559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60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3DF8FE4-F174-411B-BCBC-A24A7C1C1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08" y="2119889"/>
            <a:ext cx="902896" cy="11454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E148FF-24C1-4CA6-A208-B219B67F5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271" y="2119889"/>
            <a:ext cx="902896" cy="11454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EC243A-3E58-4371-97F5-2A1995F1D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259" y="2119889"/>
            <a:ext cx="902896" cy="114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3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7F3B106-82CB-4715-B543-5656987790E3}"/>
              </a:ext>
            </a:extLst>
          </p:cNvPr>
          <p:cNvCxnSpPr>
            <a:cxnSpLocks/>
          </p:cNvCxnSpPr>
          <p:nvPr/>
        </p:nvCxnSpPr>
        <p:spPr>
          <a:xfrm>
            <a:off x="11166583" y="806224"/>
            <a:ext cx="34293" cy="31080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6FBF-BA00-4FDC-BA63-66ACAB18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8423" y="2416924"/>
            <a:ext cx="1707378" cy="64663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NFT.sol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6390E7-60D1-4D2F-AA2E-F488FEAD6177}"/>
              </a:ext>
            </a:extLst>
          </p:cNvPr>
          <p:cNvSpPr/>
          <p:nvPr/>
        </p:nvSpPr>
        <p:spPr>
          <a:xfrm>
            <a:off x="1984857" y="1792222"/>
            <a:ext cx="2871348" cy="238225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3FFC38-5E89-4878-8465-7E7DEEDA4697}"/>
              </a:ext>
            </a:extLst>
          </p:cNvPr>
          <p:cNvSpPr txBox="1">
            <a:spLocks/>
          </p:cNvSpPr>
          <p:nvPr/>
        </p:nvSpPr>
        <p:spPr>
          <a:xfrm>
            <a:off x="65521" y="2586546"/>
            <a:ext cx="1019800" cy="5649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Mobile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E7B5E2-BD9D-4C3C-9DE7-FF8F3CA8BBDF}"/>
              </a:ext>
            </a:extLst>
          </p:cNvPr>
          <p:cNvSpPr/>
          <p:nvPr/>
        </p:nvSpPr>
        <p:spPr>
          <a:xfrm>
            <a:off x="74214" y="2326035"/>
            <a:ext cx="991499" cy="8802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64AA38-D360-456C-B0AC-56CC9EA31C3A}"/>
              </a:ext>
            </a:extLst>
          </p:cNvPr>
          <p:cNvSpPr txBox="1">
            <a:spLocks/>
          </p:cNvSpPr>
          <p:nvPr/>
        </p:nvSpPr>
        <p:spPr>
          <a:xfrm>
            <a:off x="5868095" y="5830250"/>
            <a:ext cx="2970375" cy="575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Blockchain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8B286C-E67F-4FF2-8A95-ECB42CE4922C}"/>
              </a:ext>
            </a:extLst>
          </p:cNvPr>
          <p:cNvSpPr/>
          <p:nvPr/>
        </p:nvSpPr>
        <p:spPr>
          <a:xfrm>
            <a:off x="1984857" y="5709120"/>
            <a:ext cx="10141608" cy="57574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61FB1CC-21EC-408C-8CD1-FE3ACF5E2BE6}"/>
              </a:ext>
            </a:extLst>
          </p:cNvPr>
          <p:cNvSpPr txBox="1">
            <a:spLocks/>
          </p:cNvSpPr>
          <p:nvPr/>
        </p:nvSpPr>
        <p:spPr>
          <a:xfrm>
            <a:off x="5628899" y="2586546"/>
            <a:ext cx="1707378" cy="1087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Requestor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E0C5EE5-40B2-4F51-AB1F-1C0D145BE4A6}"/>
              </a:ext>
            </a:extLst>
          </p:cNvPr>
          <p:cNvSpPr txBox="1">
            <a:spLocks/>
          </p:cNvSpPr>
          <p:nvPr/>
        </p:nvSpPr>
        <p:spPr>
          <a:xfrm>
            <a:off x="5868095" y="285265"/>
            <a:ext cx="2970375" cy="575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Moralis</a:t>
            </a:r>
            <a:r>
              <a:rPr lang="en-US" dirty="0"/>
              <a:t> DB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8A8582-FB9D-4A51-A48A-501ADA5AF3E6}"/>
              </a:ext>
            </a:extLst>
          </p:cNvPr>
          <p:cNvSpPr/>
          <p:nvPr/>
        </p:nvSpPr>
        <p:spPr>
          <a:xfrm>
            <a:off x="1984856" y="209184"/>
            <a:ext cx="10141619" cy="56358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05695A-F389-4B3C-9AFA-6740099D9A4D}"/>
              </a:ext>
            </a:extLst>
          </p:cNvPr>
          <p:cNvCxnSpPr>
            <a:cxnSpLocks/>
          </p:cNvCxnSpPr>
          <p:nvPr/>
        </p:nvCxnSpPr>
        <p:spPr>
          <a:xfrm>
            <a:off x="1104092" y="3032864"/>
            <a:ext cx="2497447" cy="144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5FDF7DA-4D77-4570-A7F0-E05533972E40}"/>
              </a:ext>
            </a:extLst>
          </p:cNvPr>
          <p:cNvSpPr txBox="1"/>
          <p:nvPr/>
        </p:nvSpPr>
        <p:spPr>
          <a:xfrm>
            <a:off x="1007525" y="315539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CA23AF-BEA0-48A8-9171-D13189809682}"/>
              </a:ext>
            </a:extLst>
          </p:cNvPr>
          <p:cNvCxnSpPr>
            <a:cxnSpLocks/>
          </p:cNvCxnSpPr>
          <p:nvPr/>
        </p:nvCxnSpPr>
        <p:spPr>
          <a:xfrm>
            <a:off x="3567840" y="834956"/>
            <a:ext cx="33699" cy="22367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BC4058-2FC8-492B-918F-8EE969534735}"/>
              </a:ext>
            </a:extLst>
          </p:cNvPr>
          <p:cNvCxnSpPr>
            <a:cxnSpLocks/>
          </p:cNvCxnSpPr>
          <p:nvPr/>
        </p:nvCxnSpPr>
        <p:spPr>
          <a:xfrm flipV="1">
            <a:off x="6413860" y="4174477"/>
            <a:ext cx="0" cy="15394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EC45FB-9FE2-4BC1-8F6D-CC02E633E7C2}"/>
              </a:ext>
            </a:extLst>
          </p:cNvPr>
          <p:cNvCxnSpPr>
            <a:cxnSpLocks/>
          </p:cNvCxnSpPr>
          <p:nvPr/>
        </p:nvCxnSpPr>
        <p:spPr>
          <a:xfrm>
            <a:off x="7353282" y="1862195"/>
            <a:ext cx="263576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FCE5A2-72E2-454B-AC0D-029039551830}"/>
              </a:ext>
            </a:extLst>
          </p:cNvPr>
          <p:cNvSpPr txBox="1"/>
          <p:nvPr/>
        </p:nvSpPr>
        <p:spPr>
          <a:xfrm>
            <a:off x="3601539" y="89531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1085BD-98BD-433B-9DDC-0653644312A1}"/>
              </a:ext>
            </a:extLst>
          </p:cNvPr>
          <p:cNvSpPr txBox="1"/>
          <p:nvPr/>
        </p:nvSpPr>
        <p:spPr>
          <a:xfrm>
            <a:off x="7446284" y="1455060"/>
            <a:ext cx="195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  (Native token)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EF87B2-ED3D-4D33-A104-EBCAF94B0D1B}"/>
              </a:ext>
            </a:extLst>
          </p:cNvPr>
          <p:cNvSpPr txBox="1"/>
          <p:nvPr/>
        </p:nvSpPr>
        <p:spPr>
          <a:xfrm>
            <a:off x="3850174" y="5009627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Hash(GUID + QR Code)</a:t>
            </a: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FFDCBE18-C5B5-4FA7-8E5C-C8021EB12DE3}"/>
              </a:ext>
            </a:extLst>
          </p:cNvPr>
          <p:cNvSpPr txBox="1">
            <a:spLocks/>
          </p:cNvSpPr>
          <p:nvPr/>
        </p:nvSpPr>
        <p:spPr>
          <a:xfrm>
            <a:off x="9989044" y="2674512"/>
            <a:ext cx="2355079" cy="5757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Authenticator. Sol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395822-933C-45BD-B235-4B7689841E66}"/>
              </a:ext>
            </a:extLst>
          </p:cNvPr>
          <p:cNvSpPr/>
          <p:nvPr/>
        </p:nvSpPr>
        <p:spPr>
          <a:xfrm>
            <a:off x="9989045" y="1792222"/>
            <a:ext cx="2137433" cy="23437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A922613-3FF8-49E7-9901-543E1B642B34}"/>
              </a:ext>
            </a:extLst>
          </p:cNvPr>
          <p:cNvCxnSpPr>
            <a:cxnSpLocks/>
          </p:cNvCxnSpPr>
          <p:nvPr/>
        </p:nvCxnSpPr>
        <p:spPr>
          <a:xfrm flipV="1">
            <a:off x="11181205" y="3883867"/>
            <a:ext cx="0" cy="17867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0523969-2AD4-43A5-8DFC-248705C60C9B}"/>
              </a:ext>
            </a:extLst>
          </p:cNvPr>
          <p:cNvSpPr txBox="1"/>
          <p:nvPr/>
        </p:nvSpPr>
        <p:spPr>
          <a:xfrm>
            <a:off x="11166583" y="4395807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A95B01-0D1D-4D87-B906-A18D3D801DB5}"/>
              </a:ext>
            </a:extLst>
          </p:cNvPr>
          <p:cNvSpPr txBox="1"/>
          <p:nvPr/>
        </p:nvSpPr>
        <p:spPr>
          <a:xfrm>
            <a:off x="7381642" y="3528590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Hash(GUID + QR Code)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7E8058-DC1B-4929-AFA2-11872EFF13D4}"/>
              </a:ext>
            </a:extLst>
          </p:cNvPr>
          <p:cNvCxnSpPr>
            <a:cxnSpLocks/>
          </p:cNvCxnSpPr>
          <p:nvPr/>
        </p:nvCxnSpPr>
        <p:spPr>
          <a:xfrm>
            <a:off x="7378633" y="3151483"/>
            <a:ext cx="26357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3EF85C9-0545-43B2-9C66-3D839B7F6082}"/>
              </a:ext>
            </a:extLst>
          </p:cNvPr>
          <p:cNvSpPr txBox="1"/>
          <p:nvPr/>
        </p:nvSpPr>
        <p:spPr>
          <a:xfrm>
            <a:off x="6425674" y="4376964"/>
            <a:ext cx="232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NFT contract Address</a:t>
            </a:r>
          </a:p>
          <a:p>
            <a:r>
              <a:rPr lang="en-US" dirty="0"/>
              <a:t>0x2712ffe8423…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190FB9A-324A-440E-86F9-9748F42FC528}"/>
              </a:ext>
            </a:extLst>
          </p:cNvPr>
          <p:cNvSpPr/>
          <p:nvPr/>
        </p:nvSpPr>
        <p:spPr>
          <a:xfrm>
            <a:off x="5628900" y="1792222"/>
            <a:ext cx="1727231" cy="238225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D9FB58F-A821-425C-8FC8-711D4DF64850}"/>
              </a:ext>
            </a:extLst>
          </p:cNvPr>
          <p:cNvCxnSpPr>
            <a:cxnSpLocks/>
          </p:cNvCxnSpPr>
          <p:nvPr/>
        </p:nvCxnSpPr>
        <p:spPr>
          <a:xfrm flipH="1" flipV="1">
            <a:off x="7300296" y="3938235"/>
            <a:ext cx="3886088" cy="39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8E014A7-9A79-4B62-BEC0-B9744647257E}"/>
              </a:ext>
            </a:extLst>
          </p:cNvPr>
          <p:cNvCxnSpPr>
            <a:cxnSpLocks/>
          </p:cNvCxnSpPr>
          <p:nvPr/>
        </p:nvCxnSpPr>
        <p:spPr>
          <a:xfrm flipV="1">
            <a:off x="2365473" y="792173"/>
            <a:ext cx="0" cy="10000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0BE146B-57E4-40BF-AC7D-7D17A70A377C}"/>
              </a:ext>
            </a:extLst>
          </p:cNvPr>
          <p:cNvSpPr txBox="1"/>
          <p:nvPr/>
        </p:nvSpPr>
        <p:spPr>
          <a:xfrm>
            <a:off x="3853073" y="4614511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161BC74-4037-4E8E-88B4-213F62067B0A}"/>
              </a:ext>
            </a:extLst>
          </p:cNvPr>
          <p:cNvCxnSpPr>
            <a:cxnSpLocks/>
          </p:cNvCxnSpPr>
          <p:nvPr/>
        </p:nvCxnSpPr>
        <p:spPr>
          <a:xfrm>
            <a:off x="1104092" y="2488446"/>
            <a:ext cx="880764" cy="13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646E9EB-0FD4-4125-8A60-653E3D3A42A0}"/>
              </a:ext>
            </a:extLst>
          </p:cNvPr>
          <p:cNvSpPr txBox="1"/>
          <p:nvPr/>
        </p:nvSpPr>
        <p:spPr>
          <a:xfrm>
            <a:off x="1521287" y="98329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571B28-06F0-423E-9F26-F69693A69443}"/>
              </a:ext>
            </a:extLst>
          </p:cNvPr>
          <p:cNvSpPr txBox="1"/>
          <p:nvPr/>
        </p:nvSpPr>
        <p:spPr>
          <a:xfrm>
            <a:off x="1082718" y="249903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625E958-0FC3-49A8-9D1D-A147D9B0DE61}"/>
              </a:ext>
            </a:extLst>
          </p:cNvPr>
          <p:cNvSpPr txBox="1"/>
          <p:nvPr/>
        </p:nvSpPr>
        <p:spPr>
          <a:xfrm>
            <a:off x="11190506" y="122237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GUID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1E4A7A3-6070-4DBC-AE2C-2CEFE5209353}"/>
              </a:ext>
            </a:extLst>
          </p:cNvPr>
          <p:cNvCxnSpPr>
            <a:cxnSpLocks/>
          </p:cNvCxnSpPr>
          <p:nvPr/>
        </p:nvCxnSpPr>
        <p:spPr>
          <a:xfrm flipV="1">
            <a:off x="10555121" y="792173"/>
            <a:ext cx="0" cy="10000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388722A7-06BD-45C2-8260-660B95D0074F}"/>
              </a:ext>
            </a:extLst>
          </p:cNvPr>
          <p:cNvSpPr txBox="1"/>
          <p:nvPr/>
        </p:nvSpPr>
        <p:spPr>
          <a:xfrm>
            <a:off x="9826527" y="99029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80D51DD-0CC2-4A1F-A6EF-353CD2C92B20}"/>
              </a:ext>
            </a:extLst>
          </p:cNvPr>
          <p:cNvCxnSpPr>
            <a:cxnSpLocks/>
          </p:cNvCxnSpPr>
          <p:nvPr/>
        </p:nvCxnSpPr>
        <p:spPr>
          <a:xfrm>
            <a:off x="3620997" y="3110318"/>
            <a:ext cx="11532" cy="25987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F03486B1-41D7-4EA6-B649-E122DCF2D92C}"/>
              </a:ext>
            </a:extLst>
          </p:cNvPr>
          <p:cNvSpPr txBox="1"/>
          <p:nvPr/>
        </p:nvSpPr>
        <p:spPr>
          <a:xfrm>
            <a:off x="7441954" y="2477956"/>
            <a:ext cx="232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NFT contract Address</a:t>
            </a:r>
          </a:p>
          <a:p>
            <a:r>
              <a:rPr lang="en-US" dirty="0"/>
              <a:t>0x2712ffe8423…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5CAA2C6-4CA0-4B14-AAE0-433C230A15F3}"/>
              </a:ext>
            </a:extLst>
          </p:cNvPr>
          <p:cNvSpPr txBox="1"/>
          <p:nvPr/>
        </p:nvSpPr>
        <p:spPr>
          <a:xfrm>
            <a:off x="1150374" y="1991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7" name="Flowchart: Connector 146">
            <a:extLst>
              <a:ext uri="{FF2B5EF4-FFF2-40B4-BE49-F238E27FC236}">
                <a16:creationId xmlns:a16="http://schemas.microsoft.com/office/drawing/2014/main" id="{3DF8FC23-5C00-42CD-B91B-DA7057983AFE}"/>
              </a:ext>
            </a:extLst>
          </p:cNvPr>
          <p:cNvSpPr/>
          <p:nvPr/>
        </p:nvSpPr>
        <p:spPr>
          <a:xfrm>
            <a:off x="1150374" y="2025615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70700A7-AF6A-4233-A9B9-EB0141939647}"/>
              </a:ext>
            </a:extLst>
          </p:cNvPr>
          <p:cNvSpPr txBox="1"/>
          <p:nvPr/>
        </p:nvSpPr>
        <p:spPr>
          <a:xfrm>
            <a:off x="1212162" y="3448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1" name="Flowchart: Connector 150">
            <a:extLst>
              <a:ext uri="{FF2B5EF4-FFF2-40B4-BE49-F238E27FC236}">
                <a16:creationId xmlns:a16="http://schemas.microsoft.com/office/drawing/2014/main" id="{B6BC56A5-FA5B-4B12-9F30-03D5EDC36782}"/>
              </a:ext>
            </a:extLst>
          </p:cNvPr>
          <p:cNvSpPr/>
          <p:nvPr/>
        </p:nvSpPr>
        <p:spPr>
          <a:xfrm>
            <a:off x="1212162" y="3482436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5FA29A1-38E1-4FF1-86E8-E65990D76C4E}"/>
              </a:ext>
            </a:extLst>
          </p:cNvPr>
          <p:cNvSpPr txBox="1"/>
          <p:nvPr/>
        </p:nvSpPr>
        <p:spPr>
          <a:xfrm>
            <a:off x="1873479" y="12739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3" name="Flowchart: Connector 152">
            <a:extLst>
              <a:ext uri="{FF2B5EF4-FFF2-40B4-BE49-F238E27FC236}">
                <a16:creationId xmlns:a16="http://schemas.microsoft.com/office/drawing/2014/main" id="{111561C8-B697-4E8F-9D57-F2059FDB8F1D}"/>
              </a:ext>
            </a:extLst>
          </p:cNvPr>
          <p:cNvSpPr/>
          <p:nvPr/>
        </p:nvSpPr>
        <p:spPr>
          <a:xfrm>
            <a:off x="1873479" y="1308232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A6E7592-1264-4EFD-AB37-A8C6A3D21C1D}"/>
              </a:ext>
            </a:extLst>
          </p:cNvPr>
          <p:cNvSpPr txBox="1"/>
          <p:nvPr/>
        </p:nvSpPr>
        <p:spPr>
          <a:xfrm>
            <a:off x="3679903" y="12223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5" name="Flowchart: Connector 154">
            <a:extLst>
              <a:ext uri="{FF2B5EF4-FFF2-40B4-BE49-F238E27FC236}">
                <a16:creationId xmlns:a16="http://schemas.microsoft.com/office/drawing/2014/main" id="{E4A94EB9-1A6D-4AD1-9987-EEBCD319B8D9}"/>
              </a:ext>
            </a:extLst>
          </p:cNvPr>
          <p:cNvSpPr/>
          <p:nvPr/>
        </p:nvSpPr>
        <p:spPr>
          <a:xfrm>
            <a:off x="3679903" y="1256675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A67075A-F12D-4FC9-B2E8-05944ACF9A9A}"/>
              </a:ext>
            </a:extLst>
          </p:cNvPr>
          <p:cNvSpPr txBox="1"/>
          <p:nvPr/>
        </p:nvSpPr>
        <p:spPr>
          <a:xfrm>
            <a:off x="3155904" y="45797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7" name="Flowchart: Connector 156">
            <a:extLst>
              <a:ext uri="{FF2B5EF4-FFF2-40B4-BE49-F238E27FC236}">
                <a16:creationId xmlns:a16="http://schemas.microsoft.com/office/drawing/2014/main" id="{3D278937-E378-4050-9ACD-EC28420CCA0D}"/>
              </a:ext>
            </a:extLst>
          </p:cNvPr>
          <p:cNvSpPr/>
          <p:nvPr/>
        </p:nvSpPr>
        <p:spPr>
          <a:xfrm>
            <a:off x="3155904" y="4614069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7E080FB-4D9B-42C8-9448-34D5105CD224}"/>
              </a:ext>
            </a:extLst>
          </p:cNvPr>
          <p:cNvSpPr txBox="1"/>
          <p:nvPr/>
        </p:nvSpPr>
        <p:spPr>
          <a:xfrm>
            <a:off x="6573430" y="50496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4" name="Flowchart: Connector 163">
            <a:extLst>
              <a:ext uri="{FF2B5EF4-FFF2-40B4-BE49-F238E27FC236}">
                <a16:creationId xmlns:a16="http://schemas.microsoft.com/office/drawing/2014/main" id="{F943ED20-D6BF-4599-9F4A-DF89D56057A0}"/>
              </a:ext>
            </a:extLst>
          </p:cNvPr>
          <p:cNvSpPr/>
          <p:nvPr/>
        </p:nvSpPr>
        <p:spPr>
          <a:xfrm>
            <a:off x="6573430" y="5083929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1451EE9-3CCE-420C-9D71-9B34B24CA563}"/>
              </a:ext>
            </a:extLst>
          </p:cNvPr>
          <p:cNvSpPr txBox="1"/>
          <p:nvPr/>
        </p:nvSpPr>
        <p:spPr>
          <a:xfrm>
            <a:off x="10070467" y="129639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6" name="Flowchart: Connector 165">
            <a:extLst>
              <a:ext uri="{FF2B5EF4-FFF2-40B4-BE49-F238E27FC236}">
                <a16:creationId xmlns:a16="http://schemas.microsoft.com/office/drawing/2014/main" id="{8FA0A1C4-2F86-4170-A81A-E353752A82DE}"/>
              </a:ext>
            </a:extLst>
          </p:cNvPr>
          <p:cNvSpPr/>
          <p:nvPr/>
        </p:nvSpPr>
        <p:spPr>
          <a:xfrm>
            <a:off x="10070467" y="1330697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2C52F0B-C529-4C9F-A9D4-B68489C07A46}"/>
              </a:ext>
            </a:extLst>
          </p:cNvPr>
          <p:cNvSpPr txBox="1"/>
          <p:nvPr/>
        </p:nvSpPr>
        <p:spPr>
          <a:xfrm>
            <a:off x="11352155" y="8953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68" name="Flowchart: Connector 167">
            <a:extLst>
              <a:ext uri="{FF2B5EF4-FFF2-40B4-BE49-F238E27FC236}">
                <a16:creationId xmlns:a16="http://schemas.microsoft.com/office/drawing/2014/main" id="{9FF60B55-9374-4D02-B447-F3A510DB33D6}"/>
              </a:ext>
            </a:extLst>
          </p:cNvPr>
          <p:cNvSpPr/>
          <p:nvPr/>
        </p:nvSpPr>
        <p:spPr>
          <a:xfrm>
            <a:off x="11352155" y="929616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771B8CA-5CD4-444C-9183-DB70F910CAB3}"/>
              </a:ext>
            </a:extLst>
          </p:cNvPr>
          <p:cNvSpPr txBox="1"/>
          <p:nvPr/>
        </p:nvSpPr>
        <p:spPr>
          <a:xfrm>
            <a:off x="9290206" y="141309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0" name="Flowchart: Connector 169">
            <a:extLst>
              <a:ext uri="{FF2B5EF4-FFF2-40B4-BE49-F238E27FC236}">
                <a16:creationId xmlns:a16="http://schemas.microsoft.com/office/drawing/2014/main" id="{13C8DB00-DDB3-4F56-8260-62F6C870014E}"/>
              </a:ext>
            </a:extLst>
          </p:cNvPr>
          <p:cNvSpPr/>
          <p:nvPr/>
        </p:nvSpPr>
        <p:spPr>
          <a:xfrm>
            <a:off x="9290206" y="1444762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85CCFD1-AA09-449E-8634-1292877A603F}"/>
              </a:ext>
            </a:extLst>
          </p:cNvPr>
          <p:cNvSpPr txBox="1"/>
          <p:nvPr/>
        </p:nvSpPr>
        <p:spPr>
          <a:xfrm>
            <a:off x="9565751" y="26369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72" name="Flowchart: Connector 171">
            <a:extLst>
              <a:ext uri="{FF2B5EF4-FFF2-40B4-BE49-F238E27FC236}">
                <a16:creationId xmlns:a16="http://schemas.microsoft.com/office/drawing/2014/main" id="{1F7D8A48-C892-4917-81A7-BC533CABADFC}"/>
              </a:ext>
            </a:extLst>
          </p:cNvPr>
          <p:cNvSpPr/>
          <p:nvPr/>
        </p:nvSpPr>
        <p:spPr>
          <a:xfrm>
            <a:off x="9549164" y="2640738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0BFF415-F34B-4AE2-8615-F8C548414E61}"/>
              </a:ext>
            </a:extLst>
          </p:cNvPr>
          <p:cNvSpPr txBox="1"/>
          <p:nvPr/>
        </p:nvSpPr>
        <p:spPr>
          <a:xfrm>
            <a:off x="9618403" y="406455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74" name="Flowchart: Connector 173">
            <a:extLst>
              <a:ext uri="{FF2B5EF4-FFF2-40B4-BE49-F238E27FC236}">
                <a16:creationId xmlns:a16="http://schemas.microsoft.com/office/drawing/2014/main" id="{76A2C80E-13AE-4AB7-B4B9-5BD2274A369A}"/>
              </a:ext>
            </a:extLst>
          </p:cNvPr>
          <p:cNvSpPr/>
          <p:nvPr/>
        </p:nvSpPr>
        <p:spPr>
          <a:xfrm>
            <a:off x="9618403" y="4098858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C2A0629-32BC-4989-B83E-C07B572F6503}"/>
              </a:ext>
            </a:extLst>
          </p:cNvPr>
          <p:cNvSpPr txBox="1"/>
          <p:nvPr/>
        </p:nvSpPr>
        <p:spPr>
          <a:xfrm>
            <a:off x="11365771" y="481179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76" name="Flowchart: Connector 175">
            <a:extLst>
              <a:ext uri="{FF2B5EF4-FFF2-40B4-BE49-F238E27FC236}">
                <a16:creationId xmlns:a16="http://schemas.microsoft.com/office/drawing/2014/main" id="{F8B369E1-12CE-471B-BC27-162E911D9CF0}"/>
              </a:ext>
            </a:extLst>
          </p:cNvPr>
          <p:cNvSpPr/>
          <p:nvPr/>
        </p:nvSpPr>
        <p:spPr>
          <a:xfrm>
            <a:off x="11365771" y="4846097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EC3017D-8BE2-43AF-A5B4-616E0125A166}"/>
              </a:ext>
            </a:extLst>
          </p:cNvPr>
          <p:cNvCxnSpPr>
            <a:cxnSpLocks/>
          </p:cNvCxnSpPr>
          <p:nvPr/>
        </p:nvCxnSpPr>
        <p:spPr>
          <a:xfrm>
            <a:off x="7378632" y="2416924"/>
            <a:ext cx="263576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6AFF4FC0-2DDB-465E-BC4E-9B97AD92E4B9}"/>
              </a:ext>
            </a:extLst>
          </p:cNvPr>
          <p:cNvSpPr txBox="1"/>
          <p:nvPr/>
        </p:nvSpPr>
        <p:spPr>
          <a:xfrm>
            <a:off x="7444532" y="1948821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queried 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9B739E2-FFED-4B24-9893-BDE3DBA59834}"/>
              </a:ext>
            </a:extLst>
          </p:cNvPr>
          <p:cNvSpPr txBox="1"/>
          <p:nvPr/>
        </p:nvSpPr>
        <p:spPr>
          <a:xfrm>
            <a:off x="9165975" y="190643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82" name="Flowchart: Connector 181">
            <a:extLst>
              <a:ext uri="{FF2B5EF4-FFF2-40B4-BE49-F238E27FC236}">
                <a16:creationId xmlns:a16="http://schemas.microsoft.com/office/drawing/2014/main" id="{1BCD66E9-0CF5-4A08-A413-CD8B3DFDBA81}"/>
              </a:ext>
            </a:extLst>
          </p:cNvPr>
          <p:cNvSpPr/>
          <p:nvPr/>
        </p:nvSpPr>
        <p:spPr>
          <a:xfrm>
            <a:off x="9165975" y="1938099"/>
            <a:ext cx="301685" cy="32705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38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5410</TotalTime>
  <Words>239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Metadata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</dc:creator>
  <cp:lastModifiedBy>R</cp:lastModifiedBy>
  <cp:revision>16</cp:revision>
  <dcterms:created xsi:type="dcterms:W3CDTF">2022-02-04T14:09:04Z</dcterms:created>
  <dcterms:modified xsi:type="dcterms:W3CDTF">2022-02-24T19:55:23Z</dcterms:modified>
</cp:coreProperties>
</file>