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639149" y="639196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619987" y="736287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539699" y="6391961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659093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321619" y="570008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595795" y="2136893"/>
            <a:ext cx="16069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4911763" y="591295"/>
            <a:ext cx="6171" cy="135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8758" y="1471851"/>
            <a:ext cx="1606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/>
          <p:nvPr/>
        </p:nvCxnSpPr>
        <p:spPr>
          <a:xfrm flipV="1">
            <a:off x="213997" y="715984"/>
            <a:ext cx="291530" cy="56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435208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052689" y="549307"/>
            <a:ext cx="0" cy="158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005154" y="2152225"/>
            <a:ext cx="16069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244116" y="591295"/>
            <a:ext cx="14794" cy="133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9691022" y="3857027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/>
          <p:nvPr/>
        </p:nvCxnSpPr>
        <p:spPr>
          <a:xfrm flipV="1">
            <a:off x="10088192" y="3294761"/>
            <a:ext cx="291530" cy="56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5952185" y="2411604"/>
            <a:ext cx="1978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/>
          <p:nvPr/>
        </p:nvCxnSpPr>
        <p:spPr>
          <a:xfrm flipV="1">
            <a:off x="6481108" y="1744596"/>
            <a:ext cx="291530" cy="56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4773210" y="24153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1879209" y="270526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101129" y="261441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35722" y="261441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641507" y="253541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25294" y="232781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46726" y="232808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62549" y="223748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68334" y="215848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88758" y="215848"/>
            <a:ext cx="1606978" cy="315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</a:t>
            </a:r>
            <a:r>
              <a:rPr lang="en-US" dirty="0" err="1">
                <a:solidFill>
                  <a:schemeClr val="tx1"/>
                </a:solidFill>
              </a:rPr>
              <a:t>Search</a:t>
            </a:r>
            <a:r>
              <a:rPr lang="en-US">
                <a:solidFill>
                  <a:schemeClr val="tx1"/>
                </a:solidFill>
              </a:rPr>
              <a:t> for NFTs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21A71-D7DC-43EB-A0EC-84C50E70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43" y="1247931"/>
            <a:ext cx="2799836" cy="19324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965F03-DF23-4AC6-94F0-8805BE4E4A08}"/>
              </a:ext>
            </a:extLst>
          </p:cNvPr>
          <p:cNvCxnSpPr/>
          <p:nvPr/>
        </p:nvCxnSpPr>
        <p:spPr>
          <a:xfrm>
            <a:off x="3496826" y="76367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458842-9EAC-46D3-B17E-B5FF1BA42DDB}"/>
              </a:ext>
            </a:extLst>
          </p:cNvPr>
          <p:cNvCxnSpPr/>
          <p:nvPr/>
        </p:nvCxnSpPr>
        <p:spPr>
          <a:xfrm>
            <a:off x="3915661" y="333019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3014505" y="3768132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505" y="4684463"/>
            <a:ext cx="2222986" cy="185121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3915661" y="423861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5536641" y="5476351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6863024" y="4684462"/>
            <a:ext cx="316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wallet address is in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If not, popup saying “you can browse and use all features.</a:t>
            </a:r>
          </a:p>
          <a:p>
            <a:r>
              <a:rPr lang="en-US" dirty="0"/>
              <a:t>However, to buy/sell and create, you must create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       Links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528" y="2621782"/>
            <a:ext cx="1928670" cy="14168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9777322" y="2173538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0401B-1DCB-4DB1-B880-A8BE50EAECF0}"/>
              </a:ext>
            </a:extLst>
          </p:cNvPr>
          <p:cNvSpPr txBox="1"/>
          <p:nvPr/>
        </p:nvSpPr>
        <p:spPr>
          <a:xfrm>
            <a:off x="6019832" y="232729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F1740-8BF9-42FC-BBD1-839A48A89F68}"/>
              </a:ext>
            </a:extLst>
          </p:cNvPr>
          <p:cNvSpPr txBox="1"/>
          <p:nvPr/>
        </p:nvSpPr>
        <p:spPr>
          <a:xfrm>
            <a:off x="1879209" y="270526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76185-C84C-4001-ADDA-3671CDDE2005}"/>
              </a:ext>
            </a:extLst>
          </p:cNvPr>
          <p:cNvSpPr txBox="1"/>
          <p:nvPr/>
        </p:nvSpPr>
        <p:spPr>
          <a:xfrm>
            <a:off x="3101129" y="261441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F4044-A54F-4A40-B872-8A650C17254D}"/>
              </a:ext>
            </a:extLst>
          </p:cNvPr>
          <p:cNvSpPr txBox="1"/>
          <p:nvPr/>
        </p:nvSpPr>
        <p:spPr>
          <a:xfrm>
            <a:off x="7726972" y="249715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A3657F-24E2-4DD4-B019-2D0E5D7D8433}"/>
              </a:ext>
            </a:extLst>
          </p:cNvPr>
          <p:cNvSpPr/>
          <p:nvPr/>
        </p:nvSpPr>
        <p:spPr>
          <a:xfrm>
            <a:off x="7732757" y="241815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142CDDB-E885-4521-B44C-A5E47CA4A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887" y="261440"/>
            <a:ext cx="409575" cy="381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C06740-0CC5-4E81-B3BF-FE51B298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56" y="241815"/>
            <a:ext cx="493058" cy="381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2AA7DD-2161-432F-9CF3-D7C71073D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7" y="270526"/>
            <a:ext cx="1329687" cy="3093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965F03-DF23-4AC6-94F0-8805BE4E4A08}"/>
              </a:ext>
            </a:extLst>
          </p:cNvPr>
          <p:cNvCxnSpPr/>
          <p:nvPr/>
        </p:nvCxnSpPr>
        <p:spPr>
          <a:xfrm>
            <a:off x="6453878" y="674674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227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NFT Token gate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6</cp:revision>
  <dcterms:created xsi:type="dcterms:W3CDTF">2022-05-15T21:21:20Z</dcterms:created>
  <dcterms:modified xsi:type="dcterms:W3CDTF">2022-05-15T22:06:41Z</dcterms:modified>
</cp:coreProperties>
</file>