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2" r:id="rId5"/>
    <p:sldId id="265" r:id="rId6"/>
    <p:sldId id="268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1076-9680-B8CF-159F-F44105C6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DB0C7-A90B-0F1F-1CBB-F612E5B8C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4CA7-C89A-AB5F-BED4-6BA52948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78A4-C9F9-4254-7A20-D2755DCF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A1BF-2924-B222-B657-13F73C3D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7292-4A9A-3E83-9AF9-F6CD603E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97AF-18A8-45A3-04DB-68484DF75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A9F-A329-C156-523C-8B42D99B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AA1C-72F9-7ECC-B5D3-6D26B0E7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DC57-8D91-C426-B62C-3E7FAFA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F377C-1BED-4520-BE6F-FD7B7E5B3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E5CA-41B9-A0A0-DEBA-B6BDCCCD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D385-2E3B-A48D-BAB1-2CB320E3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1577-8B05-A508-1FDA-F9E397EF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3EE9-3C84-DB90-CBCF-BB979E91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80E6-4D3D-BE47-5BE2-29C2A3E5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0C2D-A07D-2270-341C-99FA2EA2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94D6-38E5-D078-E6E6-7DC66DE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9A62-0934-6F5F-48D9-F5045C7F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14EA-F359-4626-E1AE-323863D7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53AF-5D10-86EE-5BC5-45C88555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F72C-5EBB-F7E0-1893-7671057A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EC3D-78C2-1223-FB0C-B15CECDA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3EE3-B763-1926-55A3-5ADC522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121C-413A-56E7-BBAA-2D17421D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566E-557D-2D89-0875-7330AB84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C4E4-D550-65B8-C998-8FF313D17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C6F2-B983-CFDB-B270-81DA6AF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FBD62-C5CA-07D7-18DB-8A21BB3F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A2EE-AABA-3471-419E-10498018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6FE0-5D60-5E87-0CC7-4407B42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3620-79DE-6527-5F63-F52BDFA4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762A-064F-3550-E926-4DEF004B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37F-BDFD-5187-4154-EC1834C8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32EC0-3AC9-DD43-533C-4C0DFF9F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36366-ADA4-FC70-D678-CFC96F74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2F27-1A87-6138-DEB7-A8F0A475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74EA2-58E7-4F8C-3212-E2121AB8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8333-12E4-FACF-C84C-3D8D05D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B121-15E9-575E-6381-50881270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FE214-6422-67C5-2C2A-9D4D224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B3A7-8D71-C98C-E04C-97C607A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1936-9E69-EADD-DA9C-84CD5B08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53274-F45D-55E9-EB24-846BC752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DD2B5-45D0-5201-DB74-48E86895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74AE-D02A-7038-EFD6-2FE8543C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9510-34CF-3C06-2D04-A18AD1B5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607-DD1B-6A9C-BB6E-5C8B1FD7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AE0C2-E2EF-6CBA-3326-80D6B313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FD22-3DAB-4D3F-AC16-FA60A786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D799C-122F-53DC-A857-722F367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CDCA-805A-3DC1-4649-954C2097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1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9A1F-CAA9-1A41-9919-9A248B98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7D22E-D3D7-9841-999C-063E6947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36CB8-0D95-4B23-BA58-EA0BAFB9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8AF3F-95F6-A254-65D0-3E01787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DEA8-076E-10A6-E12A-C1DF0B71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E77E-94F5-A57A-B384-8C555654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C5684-B928-2C5B-7D02-C9E6735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D4F1-EEAD-28D9-BB9A-0715D7C9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2445-3195-A306-5E9C-8728D82E2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5F74-1ACF-4B8A-B5B6-5BFE898C8C8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1B17-6373-02EB-6397-F5EC089C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AD56-CD6D-E6C8-7A52-8D37381B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F78C-58CB-4CFA-BC79-C0B5328D1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5E-5CC8-D112-53AE-9A9108A4F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NFTeapot</a:t>
            </a:r>
            <a:r>
              <a:rPr lang="en-US" dirty="0"/>
              <a:t> Clone</a:t>
            </a:r>
            <a:br>
              <a:rPr lang="en-US" dirty="0"/>
            </a:br>
            <a:r>
              <a:rPr lang="en-US" dirty="0"/>
              <a:t>Customer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75B8-C423-5995-365C-D1E7991D5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https://apps.shopify.com/nfteapot</a:t>
            </a:r>
          </a:p>
        </p:txBody>
      </p:sp>
    </p:spTree>
    <p:extLst>
      <p:ext uri="{BB962C8B-B14F-4D97-AF65-F5344CB8AC3E}">
        <p14:creationId xmlns:p14="http://schemas.microsoft.com/office/powerpoint/2010/main" val="3882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79BC-C34D-BADF-CC2B-03EADB8B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buys NFT on Merchant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DB21E-14B5-8699-B2FD-B01B64C84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848" y="1825625"/>
            <a:ext cx="6220304" cy="4351338"/>
          </a:xfrm>
        </p:spPr>
      </p:pic>
    </p:spTree>
    <p:extLst>
      <p:ext uri="{BB962C8B-B14F-4D97-AF65-F5344CB8AC3E}">
        <p14:creationId xmlns:p14="http://schemas.microsoft.com/office/powerpoint/2010/main" val="428974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3106-2057-5E8B-6833-733AEC2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receive email with Claim Mint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C87EF-6340-B520-F430-DB6511180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056" y="1690688"/>
            <a:ext cx="7354761" cy="5241716"/>
          </a:xfrm>
        </p:spPr>
      </p:pic>
    </p:spTree>
    <p:extLst>
      <p:ext uri="{BB962C8B-B14F-4D97-AF65-F5344CB8AC3E}">
        <p14:creationId xmlns:p14="http://schemas.microsoft.com/office/powerpoint/2010/main" val="15216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D4F8-D38F-CF0B-CA0C-6450DFB1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signs up using Magic Link onto Metasalt.io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BAF39-B479-6C72-080A-5CE6D196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20" y="1825625"/>
            <a:ext cx="7590559" cy="4351338"/>
          </a:xfrm>
        </p:spPr>
      </p:pic>
    </p:spTree>
    <p:extLst>
      <p:ext uri="{BB962C8B-B14F-4D97-AF65-F5344CB8AC3E}">
        <p14:creationId xmlns:p14="http://schemas.microsoft.com/office/powerpoint/2010/main" val="385518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EF8B-7495-E41C-B079-DF30FD27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receive confirmation email token minted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A4CDF-ACF1-0E99-A973-CA6BC479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344" y="1825625"/>
            <a:ext cx="7677311" cy="4351338"/>
          </a:xfrm>
        </p:spPr>
      </p:pic>
    </p:spTree>
    <p:extLst>
      <p:ext uri="{BB962C8B-B14F-4D97-AF65-F5344CB8AC3E}">
        <p14:creationId xmlns:p14="http://schemas.microsoft.com/office/powerpoint/2010/main" val="101011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919-5000-07E0-919E-09FC58A5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ticketing Options on Merchant’s collection and Brand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2014-E39F-F4F3-7A19-409C0D96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380" y="2223285"/>
            <a:ext cx="10515600" cy="55081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Online </a:t>
            </a:r>
          </a:p>
          <a:p>
            <a:pPr lvl="1"/>
            <a:r>
              <a:rPr lang="en-US" dirty="0"/>
              <a:t>Meeting</a:t>
            </a:r>
          </a:p>
          <a:p>
            <a:pPr lvl="2"/>
            <a:r>
              <a:rPr lang="en-US" dirty="0"/>
              <a:t>Zoom</a:t>
            </a:r>
          </a:p>
          <a:p>
            <a:pPr lvl="2"/>
            <a:r>
              <a:rPr lang="en-US" dirty="0"/>
              <a:t>Go-to-Meeting</a:t>
            </a:r>
          </a:p>
          <a:p>
            <a:pPr lvl="1"/>
            <a:r>
              <a:rPr lang="en-US" dirty="0"/>
              <a:t>Content on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lvl="2"/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Website</a:t>
            </a:r>
          </a:p>
          <a:p>
            <a:pPr lvl="2"/>
            <a:r>
              <a:rPr lang="en-US" dirty="0"/>
              <a:t>Gucci</a:t>
            </a:r>
          </a:p>
          <a:p>
            <a:pPr lvl="2"/>
            <a:r>
              <a:rPr lang="en-US" dirty="0"/>
              <a:t>Shopify</a:t>
            </a:r>
          </a:p>
          <a:p>
            <a:pPr lvl="1"/>
            <a:r>
              <a:rPr lang="en-US" dirty="0"/>
              <a:t>Groups</a:t>
            </a:r>
          </a:p>
          <a:p>
            <a:pPr lvl="2"/>
            <a:r>
              <a:rPr lang="en-US" dirty="0"/>
              <a:t>Slack</a:t>
            </a:r>
          </a:p>
          <a:p>
            <a:pPr lvl="2"/>
            <a:r>
              <a:rPr lang="en-US" dirty="0"/>
              <a:t>Discord</a:t>
            </a:r>
          </a:p>
          <a:p>
            <a:r>
              <a:rPr lang="en-US" dirty="0"/>
              <a:t>In-Person</a:t>
            </a:r>
          </a:p>
          <a:p>
            <a:pPr lvl="1"/>
            <a:r>
              <a:rPr lang="en-US" dirty="0"/>
              <a:t>Eventbrite/Meetup</a:t>
            </a:r>
          </a:p>
          <a:p>
            <a:pPr lvl="1"/>
            <a:r>
              <a:rPr lang="en-US" dirty="0"/>
              <a:t>Club/Party </a:t>
            </a:r>
          </a:p>
          <a:p>
            <a:r>
              <a:rPr lang="en-US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36900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1718-3671-5E25-5A98-7FC3088B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TOKEN-GATED CARDS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A27E0-E3A3-69E5-6291-134FA8B2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937" y="1825625"/>
            <a:ext cx="9660126" cy="4351338"/>
          </a:xfrm>
        </p:spPr>
      </p:pic>
    </p:spTree>
    <p:extLst>
      <p:ext uri="{BB962C8B-B14F-4D97-AF65-F5344CB8AC3E}">
        <p14:creationId xmlns:p14="http://schemas.microsoft.com/office/powerpoint/2010/main" val="100707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2E37-BB6E-0A30-F652-8792E050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has token-gated cards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5403C-C59F-F64F-5200-E193836EE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175" y="1825625"/>
            <a:ext cx="6745649" cy="4351338"/>
          </a:xfrm>
        </p:spPr>
      </p:pic>
    </p:spTree>
    <p:extLst>
      <p:ext uri="{BB962C8B-B14F-4D97-AF65-F5344CB8AC3E}">
        <p14:creationId xmlns:p14="http://schemas.microsoft.com/office/powerpoint/2010/main" val="172214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82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NFTeapot Clone Customer Experience</vt:lpstr>
      <vt:lpstr>Customer buys NFT on Merchant website</vt:lpstr>
      <vt:lpstr>Customer receive email with Claim Mint page</vt:lpstr>
      <vt:lpstr>Customer signs up using Magic Link onto Metasalt.io</vt:lpstr>
      <vt:lpstr>Customer receive confirmation email token minted </vt:lpstr>
      <vt:lpstr>NFT ticketing Options on Merchant’s collection and Brand page</vt:lpstr>
      <vt:lpstr>TOKEN-GATED CARDS </vt:lpstr>
      <vt:lpstr>Collection has token-gated cards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h</dc:creator>
  <cp:lastModifiedBy>r h</cp:lastModifiedBy>
  <cp:revision>4</cp:revision>
  <dcterms:created xsi:type="dcterms:W3CDTF">2022-05-07T22:38:27Z</dcterms:created>
  <dcterms:modified xsi:type="dcterms:W3CDTF">2022-05-11T04:00:13Z</dcterms:modified>
</cp:coreProperties>
</file>